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5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9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7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2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2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FAC9-0CB5-491F-B844-2C14983A8396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DE74-0A3E-4AA5-A247-DBE653BE6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3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8" y="184764"/>
            <a:ext cx="3754811" cy="32309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613" y="187919"/>
            <a:ext cx="3663763" cy="32278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613" y="3506240"/>
            <a:ext cx="3547222" cy="31256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730" y="184764"/>
            <a:ext cx="3687225" cy="32309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56" y="3580366"/>
            <a:ext cx="3548903" cy="31075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2730" y="3549686"/>
            <a:ext cx="3573556" cy="31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1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ZhouPeng</dc:creator>
  <cp:lastModifiedBy>ZhouPeng</cp:lastModifiedBy>
  <cp:revision>1</cp:revision>
  <dcterms:created xsi:type="dcterms:W3CDTF">2024-06-24T06:01:43Z</dcterms:created>
  <dcterms:modified xsi:type="dcterms:W3CDTF">2024-06-24T06:06:58Z</dcterms:modified>
</cp:coreProperties>
</file>