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EF2"/>
    <a:srgbClr val="C1ED8B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B35D-958B-4D33-9D4A-C1889324031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6329-CE86-49AB-B3DD-7A59418E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1545786" y="870687"/>
            <a:ext cx="1998483" cy="17766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938177" y="974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938177" y="1453962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967797" y="865602"/>
            <a:ext cx="29440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en-US" altLang="zh-CN" sz="1200"/>
              <a:t>       </a:t>
            </a:r>
            <a:r>
              <a:rPr lang="zh-CN" altLang="en-US" sz="1200"/>
              <a:t>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        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1545786" y="306287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938177" y="3123188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924983" y="352122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节点</a:t>
            </a:r>
            <a:r>
              <a:rPr lang="en-US" altLang="zh-CN" sz="1200"/>
              <a:t>1</a:t>
            </a:r>
            <a:r>
              <a:rPr lang="zh-CN" altLang="en-US" sz="1200"/>
              <a:t>的地址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38683" y="3780462"/>
            <a:ext cx="1590279" cy="1028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4728962" y="2640235"/>
            <a:ext cx="1998483" cy="2768841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882300" y="3188966"/>
              <a:ext cx="1213700" cy="262631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882300" y="3730782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头节点地址</a:t>
              </a:r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3657601" y="4490864"/>
            <a:ext cx="1417799" cy="1"/>
          </a:xfrm>
          <a:prstGeom prst="bentConnector3">
            <a:avLst>
              <a:gd name="adj1" fmla="val 50000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C4C2CAC-2A22-71B8-CDE8-1BEFBD8CA44F}"/>
              </a:ext>
            </a:extLst>
          </p:cNvPr>
          <p:cNvSpPr txBox="1"/>
          <p:nvPr/>
        </p:nvSpPr>
        <p:spPr>
          <a:xfrm>
            <a:off x="2250880" y="2032751"/>
            <a:ext cx="58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first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E9622-B462-F089-0805-F83FA0C5B979}"/>
              </a:ext>
            </a:extLst>
          </p:cNvPr>
          <p:cNvSpPr txBox="1"/>
          <p:nvPr/>
        </p:nvSpPr>
        <p:spPr>
          <a:xfrm>
            <a:off x="5339507" y="2270509"/>
            <a:ext cx="77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节点</a:t>
            </a:r>
            <a:r>
              <a:rPr lang="en-US" altLang="zh-CN"/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92538F-7303-F641-EB08-C16030B7A798}"/>
              </a:ext>
            </a:extLst>
          </p:cNvPr>
          <p:cNvSpPr txBox="1"/>
          <p:nvPr/>
        </p:nvSpPr>
        <p:spPr>
          <a:xfrm>
            <a:off x="2208949" y="4068404"/>
            <a:ext cx="58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first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6DC668-481D-D0AA-5B97-A0413C96D6A4}"/>
              </a:ext>
            </a:extLst>
          </p:cNvPr>
          <p:cNvSpPr txBox="1"/>
          <p:nvPr/>
        </p:nvSpPr>
        <p:spPr>
          <a:xfrm>
            <a:off x="5393408" y="3670367"/>
            <a:ext cx="66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next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104B93-96EB-79F1-462E-0CBA21A06689}"/>
              </a:ext>
            </a:extLst>
          </p:cNvPr>
          <p:cNvSpPr txBox="1"/>
          <p:nvPr/>
        </p:nvSpPr>
        <p:spPr>
          <a:xfrm>
            <a:off x="5356824" y="4802887"/>
            <a:ext cx="80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pprev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6CACD7-3C33-6262-7FCA-208A74A3EC60}"/>
              </a:ext>
            </a:extLst>
          </p:cNvPr>
          <p:cNvSpPr/>
          <p:nvPr/>
        </p:nvSpPr>
        <p:spPr>
          <a:xfrm>
            <a:off x="1545786" y="306287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4C9CEB-E9CB-8924-B945-7A7D3C94BD66}"/>
              </a:ext>
            </a:extLst>
          </p:cNvPr>
          <p:cNvSpPr txBox="1"/>
          <p:nvPr/>
        </p:nvSpPr>
        <p:spPr>
          <a:xfrm>
            <a:off x="1938177" y="3123188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80B883-1212-F507-19A2-46DB1B7FAEB1}"/>
              </a:ext>
            </a:extLst>
          </p:cNvPr>
          <p:cNvSpPr/>
          <p:nvPr/>
        </p:nvSpPr>
        <p:spPr>
          <a:xfrm>
            <a:off x="1924983" y="352122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节点</a:t>
            </a:r>
            <a:r>
              <a:rPr lang="en-US" altLang="zh-CN" sz="1200"/>
              <a:t>1</a:t>
            </a:r>
            <a:r>
              <a:rPr lang="zh-CN" altLang="en-US" sz="1200"/>
              <a:t>的地址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F48932-BBF8-00E3-60F8-B120D3D84C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8683" y="3780462"/>
            <a:ext cx="1590279" cy="1028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234A9F-2C43-B484-F257-3210AA6FE609}"/>
              </a:ext>
            </a:extLst>
          </p:cNvPr>
          <p:cNvGrpSpPr/>
          <p:nvPr/>
        </p:nvGrpSpPr>
        <p:grpSpPr>
          <a:xfrm>
            <a:off x="4728962" y="2640235"/>
            <a:ext cx="1998483" cy="2768841"/>
            <a:chOff x="4535863" y="2820184"/>
            <a:chExt cx="1998483" cy="163869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C5724DC-EF75-4CFB-437C-8B76E369327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0E8588-05F7-5435-BE6C-255DC5DA0E70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A527A7E-6830-C530-B9E5-16F09C3EDBFC}"/>
                </a:ext>
              </a:extLst>
            </p:cNvPr>
            <p:cNvSpPr/>
            <p:nvPr/>
          </p:nvSpPr>
          <p:spPr>
            <a:xfrm>
              <a:off x="4882300" y="3188966"/>
              <a:ext cx="1213700" cy="262631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节点</a:t>
              </a:r>
              <a:r>
                <a:rPr lang="en-US" altLang="zh-CN" sz="1200"/>
                <a:t>2</a:t>
              </a:r>
              <a:r>
                <a:rPr lang="zh-CN" altLang="en-US" sz="1200"/>
                <a:t>的地址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BFA7D0-AFB0-0048-B306-5F4005385196}"/>
                </a:ext>
              </a:extLst>
            </p:cNvPr>
            <p:cNvSpPr/>
            <p:nvPr/>
          </p:nvSpPr>
          <p:spPr>
            <a:xfrm>
              <a:off x="4882300" y="3730782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头节点地址</a:t>
              </a:r>
            </a:p>
          </p:txBody>
        </p: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A0F0224-072B-EB28-E3B9-E03140EA1E1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657601" y="4490864"/>
            <a:ext cx="1417799" cy="1"/>
          </a:xfrm>
          <a:prstGeom prst="bentConnector3">
            <a:avLst>
              <a:gd name="adj1" fmla="val 50000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D1D542-4F9D-001D-6F7D-F5BF99746E84}"/>
              </a:ext>
            </a:extLst>
          </p:cNvPr>
          <p:cNvSpPr txBox="1"/>
          <p:nvPr/>
        </p:nvSpPr>
        <p:spPr>
          <a:xfrm>
            <a:off x="2250880" y="2032751"/>
            <a:ext cx="58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first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64E80E-2511-4E69-B1E3-4ADB188AC1D3}"/>
              </a:ext>
            </a:extLst>
          </p:cNvPr>
          <p:cNvSpPr txBox="1"/>
          <p:nvPr/>
        </p:nvSpPr>
        <p:spPr>
          <a:xfrm>
            <a:off x="5339507" y="2270509"/>
            <a:ext cx="77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节点</a:t>
            </a:r>
            <a:r>
              <a:rPr lang="en-US" altLang="zh-CN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03035D-11B1-79A4-E1EF-E9EE6347C38E}"/>
              </a:ext>
            </a:extLst>
          </p:cNvPr>
          <p:cNvSpPr txBox="1"/>
          <p:nvPr/>
        </p:nvSpPr>
        <p:spPr>
          <a:xfrm>
            <a:off x="2208949" y="4068404"/>
            <a:ext cx="58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first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A36CBF-9ADD-358F-0B7F-911BE9FBBC64}"/>
              </a:ext>
            </a:extLst>
          </p:cNvPr>
          <p:cNvSpPr txBox="1"/>
          <p:nvPr/>
        </p:nvSpPr>
        <p:spPr>
          <a:xfrm>
            <a:off x="5393408" y="3670367"/>
            <a:ext cx="66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next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8D8C76-C619-57AA-CE88-411B60D845E6}"/>
              </a:ext>
            </a:extLst>
          </p:cNvPr>
          <p:cNvSpPr txBox="1"/>
          <p:nvPr/>
        </p:nvSpPr>
        <p:spPr>
          <a:xfrm>
            <a:off x="5356824" y="4802887"/>
            <a:ext cx="80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pprev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8FED576-C672-50E3-05FD-397A787166B7}"/>
              </a:ext>
            </a:extLst>
          </p:cNvPr>
          <p:cNvGrpSpPr/>
          <p:nvPr/>
        </p:nvGrpSpPr>
        <p:grpSpPr>
          <a:xfrm>
            <a:off x="8345922" y="2683983"/>
            <a:ext cx="1998483" cy="2768841"/>
            <a:chOff x="4535863" y="2820184"/>
            <a:chExt cx="1998483" cy="163869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7C12FA2-8EA1-87CF-9576-42E6B5B4555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51D6ED8-9711-3A5B-D91A-95297274CDC6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0DBE10C-1455-B928-C215-3F99245A70C3}"/>
                </a:ext>
              </a:extLst>
            </p:cNvPr>
            <p:cNvSpPr/>
            <p:nvPr/>
          </p:nvSpPr>
          <p:spPr>
            <a:xfrm>
              <a:off x="4882300" y="3188966"/>
              <a:ext cx="1213700" cy="262631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18915DE-CC8C-6B63-B2B8-7C56674D78BF}"/>
                </a:ext>
              </a:extLst>
            </p:cNvPr>
            <p:cNvSpPr/>
            <p:nvPr/>
          </p:nvSpPr>
          <p:spPr>
            <a:xfrm>
              <a:off x="4882300" y="3730782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节点</a:t>
              </a:r>
              <a:r>
                <a:rPr lang="en-US" altLang="zh-CN" sz="1200"/>
                <a:t>1</a:t>
              </a:r>
              <a:r>
                <a:rPr lang="zh-CN" altLang="en-US" sz="1200"/>
                <a:t>地址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0CA1723-1F0D-2CE3-369B-03CADEC7013A}"/>
              </a:ext>
            </a:extLst>
          </p:cNvPr>
          <p:cNvSpPr txBox="1"/>
          <p:nvPr/>
        </p:nvSpPr>
        <p:spPr>
          <a:xfrm>
            <a:off x="8956467" y="2218292"/>
            <a:ext cx="77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节点</a:t>
            </a:r>
            <a:r>
              <a:rPr lang="en-US" altLang="zh-CN"/>
              <a:t>2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4BF184-295A-9BCA-13AF-73BAB34F0BBF}"/>
              </a:ext>
            </a:extLst>
          </p:cNvPr>
          <p:cNvCxnSpPr>
            <a:cxnSpLocks/>
          </p:cNvCxnSpPr>
          <p:nvPr/>
        </p:nvCxnSpPr>
        <p:spPr>
          <a:xfrm>
            <a:off x="6227436" y="3469953"/>
            <a:ext cx="2118486" cy="22567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A61C09B-7C4D-842F-4709-5B6D8FC9B8C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6858001" y="4534612"/>
            <a:ext cx="1834359" cy="1"/>
          </a:xfrm>
          <a:prstGeom prst="bentConnector3">
            <a:avLst>
              <a:gd name="adj1" fmla="val 50000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855429E-2F0C-4018-2EEC-B89BD9F9DFD0}"/>
              </a:ext>
            </a:extLst>
          </p:cNvPr>
          <p:cNvSpPr txBox="1"/>
          <p:nvPr/>
        </p:nvSpPr>
        <p:spPr>
          <a:xfrm>
            <a:off x="8956467" y="4855788"/>
            <a:ext cx="80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pprev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1DB40-70CE-F385-8563-F864D8B9BE31}"/>
              </a:ext>
            </a:extLst>
          </p:cNvPr>
          <p:cNvSpPr txBox="1"/>
          <p:nvPr/>
        </p:nvSpPr>
        <p:spPr>
          <a:xfrm>
            <a:off x="8964413" y="3707111"/>
            <a:ext cx="66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next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1841763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6953838" y="2206992"/>
            <a:ext cx="1805626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134411" y="2206992"/>
            <a:ext cx="1805626" cy="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658D704-A3C7-070A-BCE8-42FB5B2B8FB9}"/>
              </a:ext>
            </a:extLst>
          </p:cNvPr>
          <p:cNvCxnSpPr>
            <a:cxnSpLocks/>
          </p:cNvCxnSpPr>
          <p:nvPr/>
        </p:nvCxnSpPr>
        <p:spPr>
          <a:xfrm>
            <a:off x="2734361" y="1711473"/>
            <a:ext cx="1441708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6" y="4978773"/>
            <a:ext cx="2454114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178C8-B619-479D-AF11-92093F80ECA1}"/>
              </a:ext>
            </a:extLst>
          </p:cNvPr>
          <p:cNvSpPr/>
          <p:nvPr/>
        </p:nvSpPr>
        <p:spPr>
          <a:xfrm>
            <a:off x="6096000" y="4978773"/>
            <a:ext cx="3016577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66F2E1-6601-4BF3-BAE3-054BF36248B8}"/>
              </a:ext>
            </a:extLst>
          </p:cNvPr>
          <p:cNvSpPr/>
          <p:nvPr/>
        </p:nvSpPr>
        <p:spPr>
          <a:xfrm>
            <a:off x="9112577" y="4978773"/>
            <a:ext cx="2765196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3192452" y="3285149"/>
            <a:ext cx="369332" cy="543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D911ADB-30F2-474C-9C8C-DBC2D456EE5F}"/>
              </a:ext>
            </a:extLst>
          </p:cNvPr>
          <p:cNvSpPr/>
          <p:nvPr/>
        </p:nvSpPr>
        <p:spPr>
          <a:xfrm rot="16200000">
            <a:off x="8818684" y="3130786"/>
            <a:ext cx="369332" cy="57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2754196" y="618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8DF6B-9609-4463-A573-C1BD6A54FA31}"/>
              </a:ext>
            </a:extLst>
          </p:cNvPr>
          <p:cNvSpPr txBox="1"/>
          <p:nvPr/>
        </p:nvSpPr>
        <p:spPr>
          <a:xfrm>
            <a:off x="6653187" y="627278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申请后剩下的空间足以给下一个</a:t>
            </a:r>
            <a:r>
              <a:rPr lang="en-US" altLang="zh-CN"/>
              <a:t>buffer</a:t>
            </a:r>
            <a:r>
              <a:rPr lang="zh-CN" altLang="en-US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16297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5" y="4978773"/>
            <a:ext cx="755715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5743973" y="733628"/>
            <a:ext cx="369332" cy="10540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5182280" y="6270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22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99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7270A6-710F-4C71-B2DB-B9C7C9383228}"/>
              </a:ext>
            </a:extLst>
          </p:cNvPr>
          <p:cNvSpPr/>
          <p:nvPr/>
        </p:nvSpPr>
        <p:spPr>
          <a:xfrm>
            <a:off x="451576" y="669302"/>
            <a:ext cx="7230360" cy="38649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3FE9C1-106E-4B38-9110-E322D98C0E30}"/>
              </a:ext>
            </a:extLst>
          </p:cNvPr>
          <p:cNvSpPr txBox="1"/>
          <p:nvPr/>
        </p:nvSpPr>
        <p:spPr>
          <a:xfrm>
            <a:off x="3520666" y="20404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</a:t>
            </a:r>
            <a:r>
              <a:rPr lang="zh-CN" altLang="en-US"/>
              <a:t>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5B4AB1-CCFF-405C-B813-AE52AF0DBF6C}"/>
              </a:ext>
            </a:extLst>
          </p:cNvPr>
          <p:cNvSpPr/>
          <p:nvPr/>
        </p:nvSpPr>
        <p:spPr>
          <a:xfrm>
            <a:off x="942681" y="1131216"/>
            <a:ext cx="2884602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C327B-AAD5-40F2-B135-34F551DA2EE4}"/>
              </a:ext>
            </a:extLst>
          </p:cNvPr>
          <p:cNvSpPr txBox="1"/>
          <p:nvPr/>
        </p:nvSpPr>
        <p:spPr>
          <a:xfrm>
            <a:off x="1369319" y="24917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BpServiceManager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506B5E-2AB1-4E6D-97A7-CC41A1338927}"/>
              </a:ext>
            </a:extLst>
          </p:cNvPr>
          <p:cNvSpPr/>
          <p:nvPr/>
        </p:nvSpPr>
        <p:spPr>
          <a:xfrm>
            <a:off x="1607271" y="1549866"/>
            <a:ext cx="1555422" cy="6033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mRemote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F2FFEA-B0E2-4D6E-AC16-FE305E933D13}"/>
              </a:ext>
            </a:extLst>
          </p:cNvPr>
          <p:cNvSpPr/>
          <p:nvPr/>
        </p:nvSpPr>
        <p:spPr>
          <a:xfrm>
            <a:off x="4699408" y="1131215"/>
            <a:ext cx="2373125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02FC5E-793B-4B25-829D-5DFF44117766}"/>
              </a:ext>
            </a:extLst>
          </p:cNvPr>
          <p:cNvSpPr txBox="1"/>
          <p:nvPr/>
        </p:nvSpPr>
        <p:spPr>
          <a:xfrm>
            <a:off x="5436601" y="24983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BpBinder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95D906-0E0D-4932-B524-FAE09409C64E}"/>
              </a:ext>
            </a:extLst>
          </p:cNvPr>
          <p:cNvSpPr/>
          <p:nvPr/>
        </p:nvSpPr>
        <p:spPr>
          <a:xfrm>
            <a:off x="5108259" y="1549865"/>
            <a:ext cx="1555422" cy="6033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mHandle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B063B65-ED0D-4BF7-BA28-A0D1B13F0142}"/>
              </a:ext>
            </a:extLst>
          </p:cNvPr>
          <p:cNvSpPr/>
          <p:nvPr/>
        </p:nvSpPr>
        <p:spPr>
          <a:xfrm>
            <a:off x="3198101" y="1726195"/>
            <a:ext cx="1462370" cy="25065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455E97-1660-44BD-BD01-4DFD205C0C2A}"/>
              </a:ext>
            </a:extLst>
          </p:cNvPr>
          <p:cNvSpPr txBox="1"/>
          <p:nvPr/>
        </p:nvSpPr>
        <p:spPr>
          <a:xfrm>
            <a:off x="4755932" y="673171"/>
            <a:ext cx="226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这里的</a:t>
            </a:r>
            <a:r>
              <a:rPr lang="en-US" altLang="zh-CN"/>
              <a:t>mHandle</a:t>
            </a:r>
            <a:r>
              <a:rPr lang="zh-CN" altLang="en-US"/>
              <a:t>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3252A29-0658-47DB-B383-BF98E7B82C86}"/>
              </a:ext>
            </a:extLst>
          </p:cNvPr>
          <p:cNvSpPr/>
          <p:nvPr/>
        </p:nvSpPr>
        <p:spPr>
          <a:xfrm>
            <a:off x="4157219" y="3687516"/>
            <a:ext cx="3026004" cy="62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IPCThreadState</a:t>
            </a:r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B4717D6-8A17-42EA-A55A-2C9B9DF627A1}"/>
              </a:ext>
            </a:extLst>
          </p:cNvPr>
          <p:cNvSpPr/>
          <p:nvPr/>
        </p:nvSpPr>
        <p:spPr>
          <a:xfrm rot="5400000">
            <a:off x="5667236" y="3184571"/>
            <a:ext cx="621079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8FC55B-6665-468A-A683-4146C224722E}"/>
              </a:ext>
            </a:extLst>
          </p:cNvPr>
          <p:cNvSpPr/>
          <p:nvPr/>
        </p:nvSpPr>
        <p:spPr>
          <a:xfrm>
            <a:off x="463484" y="5711799"/>
            <a:ext cx="11227324" cy="8578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Binder Driver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63E7833-F175-4BB6-A9D7-C976CE92CDF0}"/>
              </a:ext>
            </a:extLst>
          </p:cNvPr>
          <p:cNvSpPr/>
          <p:nvPr/>
        </p:nvSpPr>
        <p:spPr>
          <a:xfrm rot="5400000">
            <a:off x="5448807" y="4820628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3A1143-6B27-46A8-A50C-84B677563AC1}"/>
              </a:ext>
            </a:extLst>
          </p:cNvPr>
          <p:cNvSpPr txBox="1"/>
          <p:nvPr/>
        </p:nvSpPr>
        <p:spPr>
          <a:xfrm>
            <a:off x="5885969" y="4859805"/>
            <a:ext cx="94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ioctl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A74BA0-0AEF-421D-BD5F-4A0722D6CF21}"/>
              </a:ext>
            </a:extLst>
          </p:cNvPr>
          <p:cNvSpPr/>
          <p:nvPr/>
        </p:nvSpPr>
        <p:spPr>
          <a:xfrm>
            <a:off x="8536881" y="669302"/>
            <a:ext cx="3327502" cy="341250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ServiceManager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A524713-53E6-4D4F-BA10-1AB2E5EA872C}"/>
              </a:ext>
            </a:extLst>
          </p:cNvPr>
          <p:cNvSpPr/>
          <p:nvPr/>
        </p:nvSpPr>
        <p:spPr>
          <a:xfrm rot="16200000">
            <a:off x="9763470" y="4729282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5BCBBA-E122-4618-BF93-2770CE5A4988}"/>
              </a:ext>
            </a:extLst>
          </p:cNvPr>
          <p:cNvSpPr txBox="1"/>
          <p:nvPr/>
        </p:nvSpPr>
        <p:spPr>
          <a:xfrm>
            <a:off x="9150409" y="179305"/>
            <a:ext cx="240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ServiceManager</a:t>
            </a:r>
            <a:r>
              <a:rPr lang="zh-CN" altLang="en-US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86749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A0183E-1587-4B04-9326-6F8B357E4A1B}"/>
              </a:ext>
            </a:extLst>
          </p:cNvPr>
          <p:cNvSpPr/>
          <p:nvPr/>
        </p:nvSpPr>
        <p:spPr>
          <a:xfrm>
            <a:off x="451576" y="669302"/>
            <a:ext cx="7230360" cy="453429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D3C46C-059D-4C1D-8675-336083AB9AF2}"/>
              </a:ext>
            </a:extLst>
          </p:cNvPr>
          <p:cNvSpPr txBox="1"/>
          <p:nvPr/>
        </p:nvSpPr>
        <p:spPr>
          <a:xfrm>
            <a:off x="3520666" y="20404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</a:t>
            </a:r>
            <a:r>
              <a:rPr lang="zh-CN" altLang="en-US"/>
              <a:t>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79429-D3C8-4944-8CB7-2BC960ED9F39}"/>
              </a:ext>
            </a:extLst>
          </p:cNvPr>
          <p:cNvSpPr/>
          <p:nvPr/>
        </p:nvSpPr>
        <p:spPr>
          <a:xfrm>
            <a:off x="942681" y="1131216"/>
            <a:ext cx="2884602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9518E-BBB1-4339-96C6-7B6E125F1B74}"/>
              </a:ext>
            </a:extLst>
          </p:cNvPr>
          <p:cNvSpPr txBox="1"/>
          <p:nvPr/>
        </p:nvSpPr>
        <p:spPr>
          <a:xfrm>
            <a:off x="1226652" y="249170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ServiceManagerProxy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E28D2C-6EED-4C15-9F55-0B3C6F21CB2C}"/>
              </a:ext>
            </a:extLst>
          </p:cNvPr>
          <p:cNvSpPr/>
          <p:nvPr/>
        </p:nvSpPr>
        <p:spPr>
          <a:xfrm>
            <a:off x="1607271" y="1549866"/>
            <a:ext cx="1555422" cy="6033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mRemote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A90FA0-D529-4F09-BD40-2B3E1D81A25F}"/>
              </a:ext>
            </a:extLst>
          </p:cNvPr>
          <p:cNvSpPr/>
          <p:nvPr/>
        </p:nvSpPr>
        <p:spPr>
          <a:xfrm>
            <a:off x="4699408" y="1131215"/>
            <a:ext cx="2373125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711CB8-F951-4FF2-AC6D-79A8032C17DD}"/>
              </a:ext>
            </a:extLst>
          </p:cNvPr>
          <p:cNvCxnSpPr/>
          <p:nvPr/>
        </p:nvCxnSpPr>
        <p:spPr>
          <a:xfrm>
            <a:off x="782425" y="3516198"/>
            <a:ext cx="63913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B590466-2A25-46A6-A7CD-7E89CFE86502}"/>
              </a:ext>
            </a:extLst>
          </p:cNvPr>
          <p:cNvSpPr txBox="1"/>
          <p:nvPr/>
        </p:nvSpPr>
        <p:spPr>
          <a:xfrm>
            <a:off x="3633784" y="354834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0213F0-9800-49A8-A492-9B2FD1569ADB}"/>
              </a:ext>
            </a:extLst>
          </p:cNvPr>
          <p:cNvSpPr txBox="1"/>
          <p:nvPr/>
        </p:nvSpPr>
        <p:spPr>
          <a:xfrm>
            <a:off x="3633784" y="31571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5CA73-EED1-425C-835F-214ED918760A}"/>
              </a:ext>
            </a:extLst>
          </p:cNvPr>
          <p:cNvSpPr/>
          <p:nvPr/>
        </p:nvSpPr>
        <p:spPr>
          <a:xfrm>
            <a:off x="5108259" y="1549865"/>
            <a:ext cx="1555422" cy="6033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mObject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9F692C-8B6F-4302-91CC-5F7FE90B7132}"/>
              </a:ext>
            </a:extLst>
          </p:cNvPr>
          <p:cNvSpPr/>
          <p:nvPr/>
        </p:nvSpPr>
        <p:spPr>
          <a:xfrm>
            <a:off x="4793771" y="3917679"/>
            <a:ext cx="2380027" cy="97483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04A02C-3848-4893-A2BD-6381A52E0AD6}"/>
              </a:ext>
            </a:extLst>
          </p:cNvPr>
          <p:cNvSpPr txBox="1"/>
          <p:nvPr/>
        </p:nvSpPr>
        <p:spPr>
          <a:xfrm>
            <a:off x="5549910" y="450903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BpBinder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F89296-5F8D-44FB-84E2-8FB5B5A759CD}"/>
              </a:ext>
            </a:extLst>
          </p:cNvPr>
          <p:cNvSpPr/>
          <p:nvPr/>
        </p:nvSpPr>
        <p:spPr>
          <a:xfrm>
            <a:off x="5418677" y="4091234"/>
            <a:ext cx="1213581" cy="369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mHandle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07A03A-136A-4F93-A5E5-C94BC1C8F5D6}"/>
              </a:ext>
            </a:extLst>
          </p:cNvPr>
          <p:cNvSpPr/>
          <p:nvPr/>
        </p:nvSpPr>
        <p:spPr>
          <a:xfrm>
            <a:off x="871980" y="4101503"/>
            <a:ext cx="3026004" cy="62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IPCThreadState</a:t>
            </a:r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D4479A0-260A-41F3-B362-6DFF02579D8F}"/>
              </a:ext>
            </a:extLst>
          </p:cNvPr>
          <p:cNvSpPr/>
          <p:nvPr/>
        </p:nvSpPr>
        <p:spPr>
          <a:xfrm>
            <a:off x="3198101" y="1726195"/>
            <a:ext cx="1462370" cy="25065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0CDF52A-39B3-4C02-83C9-3560AFE1FB4E}"/>
              </a:ext>
            </a:extLst>
          </p:cNvPr>
          <p:cNvSpPr/>
          <p:nvPr/>
        </p:nvSpPr>
        <p:spPr>
          <a:xfrm rot="5400000">
            <a:off x="5116780" y="2929487"/>
            <a:ext cx="1749023" cy="1990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5036-7A32-44A8-8AF1-7FAE565AEF81}"/>
              </a:ext>
            </a:extLst>
          </p:cNvPr>
          <p:cNvSpPr txBox="1"/>
          <p:nvPr/>
        </p:nvSpPr>
        <p:spPr>
          <a:xfrm>
            <a:off x="5202129" y="249170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BinderProxy</a:t>
            </a:r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7A24BD9-DAE2-4BE1-A91F-49B912058228}"/>
              </a:ext>
            </a:extLst>
          </p:cNvPr>
          <p:cNvSpPr/>
          <p:nvPr/>
        </p:nvSpPr>
        <p:spPr>
          <a:xfrm rot="10800000">
            <a:off x="4053526" y="4323339"/>
            <a:ext cx="645882" cy="27445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4A49688-E946-4496-AB40-0C1495F4C4AB}"/>
              </a:ext>
            </a:extLst>
          </p:cNvPr>
          <p:cNvSpPr/>
          <p:nvPr/>
        </p:nvSpPr>
        <p:spPr>
          <a:xfrm>
            <a:off x="477169" y="5796121"/>
            <a:ext cx="11227324" cy="8578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Binder Driver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D5B302E-284F-423D-947A-C0915E06F940}"/>
              </a:ext>
            </a:extLst>
          </p:cNvPr>
          <p:cNvSpPr/>
          <p:nvPr/>
        </p:nvSpPr>
        <p:spPr>
          <a:xfrm rot="5400000">
            <a:off x="1836643" y="5133651"/>
            <a:ext cx="974832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C2B645-AA10-41DE-AD34-1CA77998DC9A}"/>
              </a:ext>
            </a:extLst>
          </p:cNvPr>
          <p:cNvSpPr txBox="1"/>
          <p:nvPr/>
        </p:nvSpPr>
        <p:spPr>
          <a:xfrm>
            <a:off x="2256910" y="5236168"/>
            <a:ext cx="94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ioctl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7846959-33D0-4A74-875C-59347466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95" y="388706"/>
            <a:ext cx="332870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10209</TotalTime>
  <Words>1853</Words>
  <Application>Microsoft Office PowerPoint</Application>
  <PresentationFormat>宽屏</PresentationFormat>
  <Paragraphs>553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274</cp:revision>
  <dcterms:created xsi:type="dcterms:W3CDTF">2022-03-19T16:14:28Z</dcterms:created>
  <dcterms:modified xsi:type="dcterms:W3CDTF">2022-11-28T15:04:24Z</dcterms:modified>
</cp:coreProperties>
</file>