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616D8-456F-2AE3-7B00-02EFC35DB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B7756E-10D3-EFCE-3EF3-E297BA5F1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9ABAA-0E13-9E68-82A4-09BF517A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782E-9CE9-421D-9637-56443D7DBBC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C06A7-A109-2D73-0C8C-679E991A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6B95C-1FA4-E6EE-5D61-CD581CDB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9FF6-71DA-4858-97A9-98989750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63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72CD6-624A-F9D3-1ED0-7AFFC231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734C59-FEEB-53A6-0DF3-EA73F4778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66B45-E15E-2E94-F38B-09B22D41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782E-9CE9-421D-9637-56443D7DBBC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964C-EE13-961E-A58F-E57E55F5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33179-BE99-CD39-D5A1-2655AD23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9FF6-71DA-4858-97A9-98989750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0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182533-C425-F6F8-F3CD-ACD262498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4458C-8D3C-9C1C-D7B5-5549427C5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D8540-DBAE-FBB3-605C-B092B3DD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782E-9CE9-421D-9637-56443D7DBBC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22E0E-9727-0410-0E11-F4B73C58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1ACCB-8EC6-81A7-DDE6-3E74F67D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9FF6-71DA-4858-97A9-98989750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7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9996B-817A-5D95-B353-8E91AC7D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FAC2B-E1E1-0B7B-9A39-293199B9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0329D-076B-06F4-5CC6-568C4C3C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782E-9CE9-421D-9637-56443D7DBBC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B29FF-ED73-07BE-0310-D5A0B73B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A5230-B232-813B-63C8-693355AF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9FF6-71DA-4858-97A9-98989750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4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4AF10-2044-A6C4-67A8-B18D9898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627DA-A83D-F04E-194C-D908BB5B0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A8E74-E2AB-E83B-C3BF-AA787551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782E-9CE9-421D-9637-56443D7DBBC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7E920-CF59-C098-B3CD-5C62D6AC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CA525-5DEB-16D4-39E0-1918CDAA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9FF6-71DA-4858-97A9-98989750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4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1C590-473F-712B-CD41-3AD80E53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5FEFF-7C84-B720-6882-9522A2B49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AF5B0F-9F12-3A04-9DE2-2287D8397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D049C-0D77-F97F-8673-5A3EACAE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782E-9CE9-421D-9637-56443D7DBBC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95E843-5F6B-D915-B2E1-7396338C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6C717D-2366-D2ED-06C2-6BFE0C1F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9FF6-71DA-4858-97A9-98989750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3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9B84E-E063-504A-A190-C6AC1792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337CE-B094-CD86-5FBC-59E89ACEC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8D335-D486-59C0-7E9E-2BEFA77DC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29FE52-2DAC-DFE1-DA39-78667CE98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5947A2-D00E-58E4-2606-F9011EF4D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109BCB-EC46-BF0A-75F6-FFDB6542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782E-9CE9-421D-9637-56443D7DBBC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1F46F0-6CD6-1BC3-2A9F-A6295103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6E12E8-3629-4916-F1BD-7EAD7B46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9FF6-71DA-4858-97A9-98989750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6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E1B82-74F3-FDBC-12FE-21CBB010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FDD967-A562-6BED-25CD-388DB3C7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782E-9CE9-421D-9637-56443D7DBBC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C39AE3-1B47-AB64-D190-4A0258FD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622519-C352-65AE-5D24-A6AB91A7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9FF6-71DA-4858-97A9-98989750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2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A73444-629F-7999-EAFF-A148544D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782E-9CE9-421D-9637-56443D7DBBC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02D6CC-0195-6E50-9D15-9C494D77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D447A-E270-7458-EF7E-3F420CD9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9FF6-71DA-4858-97A9-98989750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2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1613E-E5F9-4C14-D74A-778A7FB2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AA816-838D-2944-310F-6B51D49EC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B7E1C-927F-9F1A-0A95-FF7692BBE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B6D0D-98D0-1210-D188-DA4731B0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782E-9CE9-421D-9637-56443D7DBBC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C37BC5-8D31-BB21-F8C5-329F4205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E2665-07DC-5AFB-FDD7-96827F50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9FF6-71DA-4858-97A9-98989750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8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97AA-20D7-919C-A537-677360DA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B5F864-CB65-9B50-9B4B-C974DDDCD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797141-70FD-623B-569D-CE30E9F0B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3408F-11A1-BCFB-FFFD-8857A6FC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782E-9CE9-421D-9637-56443D7DBBC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8E5679-153E-E9ED-B593-E8F0EFF7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C196F-8E2A-6504-C799-ECD2DAC2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9FF6-71DA-4858-97A9-98989750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0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DE4AE-0FA1-74E7-6EE0-70ACE76C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1A9F6-3409-2931-496C-C0A2B9BC7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529A7-E119-D757-4700-CF69154C2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782E-9CE9-421D-9637-56443D7DBBC5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D7A99-217F-936A-FF1E-0362F82E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CAE5E-978B-DB9B-DEBC-E2F95DE2E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69FF6-71DA-4858-97A9-98989750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4DD857D5-650C-EB8E-30FF-8F01E0D95E85}"/>
              </a:ext>
            </a:extLst>
          </p:cNvPr>
          <p:cNvSpPr/>
          <p:nvPr/>
        </p:nvSpPr>
        <p:spPr>
          <a:xfrm>
            <a:off x="3755607" y="1887166"/>
            <a:ext cx="6558320" cy="190662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3055F6-909B-58E6-226E-B293D91E14CC}"/>
              </a:ext>
            </a:extLst>
          </p:cNvPr>
          <p:cNvSpPr/>
          <p:nvPr/>
        </p:nvSpPr>
        <p:spPr>
          <a:xfrm>
            <a:off x="1348032" y="2499282"/>
            <a:ext cx="1838227" cy="6198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81DE85-8F9D-446A-25A0-F3B52306F253}"/>
              </a:ext>
            </a:extLst>
          </p:cNvPr>
          <p:cNvSpPr/>
          <p:nvPr/>
        </p:nvSpPr>
        <p:spPr>
          <a:xfrm>
            <a:off x="4440025" y="2499282"/>
            <a:ext cx="1027521" cy="619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AAEE9C-9CB6-96D3-F8D5-30D2F07139B1}"/>
              </a:ext>
            </a:extLst>
          </p:cNvPr>
          <p:cNvSpPr/>
          <p:nvPr/>
        </p:nvSpPr>
        <p:spPr>
          <a:xfrm>
            <a:off x="6721312" y="2499282"/>
            <a:ext cx="1027521" cy="619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26FA9A-4910-9B92-E7FE-E80E62315D78}"/>
              </a:ext>
            </a:extLst>
          </p:cNvPr>
          <p:cNvSpPr/>
          <p:nvPr/>
        </p:nvSpPr>
        <p:spPr>
          <a:xfrm>
            <a:off x="9002599" y="2499282"/>
            <a:ext cx="1027521" cy="619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A765986-B389-1A99-73E1-96E310F2FC0A}"/>
              </a:ext>
            </a:extLst>
          </p:cNvPr>
          <p:cNvCxnSpPr>
            <a:cxnSpLocks/>
          </p:cNvCxnSpPr>
          <p:nvPr/>
        </p:nvCxnSpPr>
        <p:spPr>
          <a:xfrm flipH="1">
            <a:off x="3475383" y="2675406"/>
            <a:ext cx="770090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272148E-F66A-82CE-58F1-63F3C82A0A95}"/>
              </a:ext>
            </a:extLst>
          </p:cNvPr>
          <p:cNvSpPr txBox="1"/>
          <p:nvPr/>
        </p:nvSpPr>
        <p:spPr>
          <a:xfrm>
            <a:off x="3510815" y="223736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28CFA64-21CA-6D8D-7541-43DADC550D7B}"/>
              </a:ext>
            </a:extLst>
          </p:cNvPr>
          <p:cNvCxnSpPr>
            <a:cxnSpLocks/>
          </p:cNvCxnSpPr>
          <p:nvPr/>
        </p:nvCxnSpPr>
        <p:spPr>
          <a:xfrm>
            <a:off x="3470933" y="3025282"/>
            <a:ext cx="684416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D98F9B-5DB0-90A3-2EDF-440E769AF17A}"/>
              </a:ext>
            </a:extLst>
          </p:cNvPr>
          <p:cNvSpPr txBox="1"/>
          <p:nvPr/>
        </p:nvSpPr>
        <p:spPr>
          <a:xfrm>
            <a:off x="3475383" y="311909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prev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C6A938E-E22D-355A-D469-FD9CFBBC3E38}"/>
              </a:ext>
            </a:extLst>
          </p:cNvPr>
          <p:cNvCxnSpPr>
            <a:cxnSpLocks/>
          </p:cNvCxnSpPr>
          <p:nvPr/>
        </p:nvCxnSpPr>
        <p:spPr>
          <a:xfrm flipH="1">
            <a:off x="5716790" y="2664459"/>
            <a:ext cx="770090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1C34DED-D53C-B3AC-AFEC-1170AF2C19E0}"/>
              </a:ext>
            </a:extLst>
          </p:cNvPr>
          <p:cNvSpPr txBox="1"/>
          <p:nvPr/>
        </p:nvSpPr>
        <p:spPr>
          <a:xfrm>
            <a:off x="5752222" y="222641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22FEEA5-B5B0-D859-5559-693D054DC2D7}"/>
              </a:ext>
            </a:extLst>
          </p:cNvPr>
          <p:cNvCxnSpPr>
            <a:cxnSpLocks/>
          </p:cNvCxnSpPr>
          <p:nvPr/>
        </p:nvCxnSpPr>
        <p:spPr>
          <a:xfrm>
            <a:off x="5712340" y="3014335"/>
            <a:ext cx="684416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C4FE308-DE11-D442-0697-BCDA895D33FF}"/>
              </a:ext>
            </a:extLst>
          </p:cNvPr>
          <p:cNvSpPr txBox="1"/>
          <p:nvPr/>
        </p:nvSpPr>
        <p:spPr>
          <a:xfrm>
            <a:off x="5716790" y="310814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prev</a:t>
            </a:r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210495E-7FAA-C186-81CB-29B77DB42AF8}"/>
              </a:ext>
            </a:extLst>
          </p:cNvPr>
          <p:cNvCxnSpPr>
            <a:cxnSpLocks/>
          </p:cNvCxnSpPr>
          <p:nvPr/>
        </p:nvCxnSpPr>
        <p:spPr>
          <a:xfrm flipH="1">
            <a:off x="7998078" y="2615980"/>
            <a:ext cx="770090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033878A-A956-A8BE-50D7-D458FA65F050}"/>
              </a:ext>
            </a:extLst>
          </p:cNvPr>
          <p:cNvSpPr txBox="1"/>
          <p:nvPr/>
        </p:nvSpPr>
        <p:spPr>
          <a:xfrm>
            <a:off x="8033510" y="217793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D0B4925-09C0-B6B3-31A5-E20B50D5ACAC}"/>
              </a:ext>
            </a:extLst>
          </p:cNvPr>
          <p:cNvCxnSpPr>
            <a:cxnSpLocks/>
          </p:cNvCxnSpPr>
          <p:nvPr/>
        </p:nvCxnSpPr>
        <p:spPr>
          <a:xfrm>
            <a:off x="7993628" y="2965856"/>
            <a:ext cx="684416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EC04E44-6903-38EA-5360-9C6B07A6CF34}"/>
              </a:ext>
            </a:extLst>
          </p:cNvPr>
          <p:cNvSpPr txBox="1"/>
          <p:nvPr/>
        </p:nvSpPr>
        <p:spPr>
          <a:xfrm>
            <a:off x="7998078" y="30596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9D52C75-D824-6567-BC2F-9E825AB76C2E}"/>
              </a:ext>
            </a:extLst>
          </p:cNvPr>
          <p:cNvSpPr txBox="1"/>
          <p:nvPr/>
        </p:nvSpPr>
        <p:spPr>
          <a:xfrm>
            <a:off x="6639686" y="34244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阻塞队列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2D862E1-A432-E626-171E-4DD2A94928D0}"/>
              </a:ext>
            </a:extLst>
          </p:cNvPr>
          <p:cNvSpPr txBox="1"/>
          <p:nvPr/>
        </p:nvSpPr>
        <p:spPr>
          <a:xfrm>
            <a:off x="9265044" y="311909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tail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35785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4DD857D5-650C-EB8E-30FF-8F01E0D95E85}"/>
              </a:ext>
            </a:extLst>
          </p:cNvPr>
          <p:cNvSpPr/>
          <p:nvPr/>
        </p:nvSpPr>
        <p:spPr>
          <a:xfrm>
            <a:off x="3755607" y="1887166"/>
            <a:ext cx="6558320" cy="190662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3055F6-909B-58E6-226E-B293D91E14CC}"/>
              </a:ext>
            </a:extLst>
          </p:cNvPr>
          <p:cNvSpPr/>
          <p:nvPr/>
        </p:nvSpPr>
        <p:spPr>
          <a:xfrm>
            <a:off x="1348032" y="2499282"/>
            <a:ext cx="1838227" cy="6198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81DE85-8F9D-446A-25A0-F3B52306F253}"/>
              </a:ext>
            </a:extLst>
          </p:cNvPr>
          <p:cNvSpPr/>
          <p:nvPr/>
        </p:nvSpPr>
        <p:spPr>
          <a:xfrm>
            <a:off x="4440025" y="2499282"/>
            <a:ext cx="1027521" cy="619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AAEE9C-9CB6-96D3-F8D5-30D2F07139B1}"/>
              </a:ext>
            </a:extLst>
          </p:cNvPr>
          <p:cNvSpPr/>
          <p:nvPr/>
        </p:nvSpPr>
        <p:spPr>
          <a:xfrm>
            <a:off x="6721312" y="2499282"/>
            <a:ext cx="1027521" cy="619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26FA9A-4910-9B92-E7FE-E80E62315D78}"/>
              </a:ext>
            </a:extLst>
          </p:cNvPr>
          <p:cNvSpPr/>
          <p:nvPr/>
        </p:nvSpPr>
        <p:spPr>
          <a:xfrm>
            <a:off x="9002599" y="2499282"/>
            <a:ext cx="1027521" cy="619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A765986-B389-1A99-73E1-96E310F2FC0A}"/>
              </a:ext>
            </a:extLst>
          </p:cNvPr>
          <p:cNvCxnSpPr>
            <a:cxnSpLocks/>
          </p:cNvCxnSpPr>
          <p:nvPr/>
        </p:nvCxnSpPr>
        <p:spPr>
          <a:xfrm flipH="1">
            <a:off x="3475383" y="2675406"/>
            <a:ext cx="770090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272148E-F66A-82CE-58F1-63F3C82A0A95}"/>
              </a:ext>
            </a:extLst>
          </p:cNvPr>
          <p:cNvSpPr txBox="1"/>
          <p:nvPr/>
        </p:nvSpPr>
        <p:spPr>
          <a:xfrm>
            <a:off x="3510815" y="223736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28CFA64-21CA-6D8D-7541-43DADC550D7B}"/>
              </a:ext>
            </a:extLst>
          </p:cNvPr>
          <p:cNvCxnSpPr>
            <a:cxnSpLocks/>
          </p:cNvCxnSpPr>
          <p:nvPr/>
        </p:nvCxnSpPr>
        <p:spPr>
          <a:xfrm>
            <a:off x="3470933" y="3025282"/>
            <a:ext cx="684416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D98F9B-5DB0-90A3-2EDF-440E769AF17A}"/>
              </a:ext>
            </a:extLst>
          </p:cNvPr>
          <p:cNvSpPr txBox="1"/>
          <p:nvPr/>
        </p:nvSpPr>
        <p:spPr>
          <a:xfrm>
            <a:off x="3475383" y="311909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prev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C6A938E-E22D-355A-D469-FD9CFBBC3E38}"/>
              </a:ext>
            </a:extLst>
          </p:cNvPr>
          <p:cNvCxnSpPr>
            <a:cxnSpLocks/>
          </p:cNvCxnSpPr>
          <p:nvPr/>
        </p:nvCxnSpPr>
        <p:spPr>
          <a:xfrm flipH="1">
            <a:off x="5716790" y="2664459"/>
            <a:ext cx="770090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1C34DED-D53C-B3AC-AFEC-1170AF2C19E0}"/>
              </a:ext>
            </a:extLst>
          </p:cNvPr>
          <p:cNvSpPr txBox="1"/>
          <p:nvPr/>
        </p:nvSpPr>
        <p:spPr>
          <a:xfrm>
            <a:off x="5752222" y="222641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22FEEA5-B5B0-D859-5559-693D054DC2D7}"/>
              </a:ext>
            </a:extLst>
          </p:cNvPr>
          <p:cNvCxnSpPr>
            <a:cxnSpLocks/>
          </p:cNvCxnSpPr>
          <p:nvPr/>
        </p:nvCxnSpPr>
        <p:spPr>
          <a:xfrm>
            <a:off x="5712340" y="3014335"/>
            <a:ext cx="684416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C4FE308-DE11-D442-0697-BCDA895D33FF}"/>
              </a:ext>
            </a:extLst>
          </p:cNvPr>
          <p:cNvSpPr txBox="1"/>
          <p:nvPr/>
        </p:nvSpPr>
        <p:spPr>
          <a:xfrm>
            <a:off x="5716790" y="310814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prev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D0B4925-09C0-B6B3-31A5-E20B50D5ACAC}"/>
              </a:ext>
            </a:extLst>
          </p:cNvPr>
          <p:cNvCxnSpPr>
            <a:cxnSpLocks/>
          </p:cNvCxnSpPr>
          <p:nvPr/>
        </p:nvCxnSpPr>
        <p:spPr>
          <a:xfrm>
            <a:off x="7993628" y="2965856"/>
            <a:ext cx="684416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EC04E44-6903-38EA-5360-9C6B07A6CF34}"/>
              </a:ext>
            </a:extLst>
          </p:cNvPr>
          <p:cNvSpPr txBox="1"/>
          <p:nvPr/>
        </p:nvSpPr>
        <p:spPr>
          <a:xfrm>
            <a:off x="7998078" y="30596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9D52C75-D824-6567-BC2F-9E825AB76C2E}"/>
              </a:ext>
            </a:extLst>
          </p:cNvPr>
          <p:cNvSpPr txBox="1"/>
          <p:nvPr/>
        </p:nvSpPr>
        <p:spPr>
          <a:xfrm>
            <a:off x="6639686" y="34244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阻塞队列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2D862E1-A432-E626-171E-4DD2A94928D0}"/>
              </a:ext>
            </a:extLst>
          </p:cNvPr>
          <p:cNvSpPr txBox="1"/>
          <p:nvPr/>
        </p:nvSpPr>
        <p:spPr>
          <a:xfrm>
            <a:off x="9265044" y="311909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tail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13745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4DD857D5-650C-EB8E-30FF-8F01E0D95E85}"/>
              </a:ext>
            </a:extLst>
          </p:cNvPr>
          <p:cNvSpPr/>
          <p:nvPr/>
        </p:nvSpPr>
        <p:spPr>
          <a:xfrm>
            <a:off x="3755607" y="1887166"/>
            <a:ext cx="6558320" cy="190662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3055F6-909B-58E6-226E-B293D91E14CC}"/>
              </a:ext>
            </a:extLst>
          </p:cNvPr>
          <p:cNvSpPr/>
          <p:nvPr/>
        </p:nvSpPr>
        <p:spPr>
          <a:xfrm>
            <a:off x="1348032" y="2499282"/>
            <a:ext cx="1838227" cy="6198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81DE85-8F9D-446A-25A0-F3B52306F253}"/>
              </a:ext>
            </a:extLst>
          </p:cNvPr>
          <p:cNvSpPr/>
          <p:nvPr/>
        </p:nvSpPr>
        <p:spPr>
          <a:xfrm>
            <a:off x="4440025" y="2499282"/>
            <a:ext cx="1027521" cy="619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AAEE9C-9CB6-96D3-F8D5-30D2F07139B1}"/>
              </a:ext>
            </a:extLst>
          </p:cNvPr>
          <p:cNvSpPr/>
          <p:nvPr/>
        </p:nvSpPr>
        <p:spPr>
          <a:xfrm>
            <a:off x="6721312" y="2499282"/>
            <a:ext cx="1027521" cy="619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26FA9A-4910-9B92-E7FE-E80E62315D78}"/>
              </a:ext>
            </a:extLst>
          </p:cNvPr>
          <p:cNvSpPr/>
          <p:nvPr/>
        </p:nvSpPr>
        <p:spPr>
          <a:xfrm>
            <a:off x="9002599" y="2499282"/>
            <a:ext cx="1027521" cy="619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A765986-B389-1A99-73E1-96E310F2FC0A}"/>
              </a:ext>
            </a:extLst>
          </p:cNvPr>
          <p:cNvCxnSpPr>
            <a:cxnSpLocks/>
          </p:cNvCxnSpPr>
          <p:nvPr/>
        </p:nvCxnSpPr>
        <p:spPr>
          <a:xfrm flipH="1">
            <a:off x="3475383" y="2675406"/>
            <a:ext cx="770090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272148E-F66A-82CE-58F1-63F3C82A0A95}"/>
              </a:ext>
            </a:extLst>
          </p:cNvPr>
          <p:cNvSpPr txBox="1"/>
          <p:nvPr/>
        </p:nvSpPr>
        <p:spPr>
          <a:xfrm>
            <a:off x="3510815" y="223736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28CFA64-21CA-6D8D-7541-43DADC550D7B}"/>
              </a:ext>
            </a:extLst>
          </p:cNvPr>
          <p:cNvCxnSpPr>
            <a:cxnSpLocks/>
          </p:cNvCxnSpPr>
          <p:nvPr/>
        </p:nvCxnSpPr>
        <p:spPr>
          <a:xfrm>
            <a:off x="3470933" y="3025282"/>
            <a:ext cx="684416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D98F9B-5DB0-90A3-2EDF-440E769AF17A}"/>
              </a:ext>
            </a:extLst>
          </p:cNvPr>
          <p:cNvSpPr txBox="1"/>
          <p:nvPr/>
        </p:nvSpPr>
        <p:spPr>
          <a:xfrm>
            <a:off x="3475383" y="311909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prev</a:t>
            </a:r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22FEEA5-B5B0-D859-5559-693D054DC2D7}"/>
              </a:ext>
            </a:extLst>
          </p:cNvPr>
          <p:cNvCxnSpPr>
            <a:cxnSpLocks/>
          </p:cNvCxnSpPr>
          <p:nvPr/>
        </p:nvCxnSpPr>
        <p:spPr>
          <a:xfrm>
            <a:off x="5712340" y="3014335"/>
            <a:ext cx="684416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C4FE308-DE11-D442-0697-BCDA895D33FF}"/>
              </a:ext>
            </a:extLst>
          </p:cNvPr>
          <p:cNvSpPr txBox="1"/>
          <p:nvPr/>
        </p:nvSpPr>
        <p:spPr>
          <a:xfrm>
            <a:off x="5716790" y="310814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prev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D0B4925-09C0-B6B3-31A5-E20B50D5ACAC}"/>
              </a:ext>
            </a:extLst>
          </p:cNvPr>
          <p:cNvCxnSpPr>
            <a:cxnSpLocks/>
          </p:cNvCxnSpPr>
          <p:nvPr/>
        </p:nvCxnSpPr>
        <p:spPr>
          <a:xfrm>
            <a:off x="7993628" y="2965856"/>
            <a:ext cx="684416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EC04E44-6903-38EA-5360-9C6B07A6CF34}"/>
              </a:ext>
            </a:extLst>
          </p:cNvPr>
          <p:cNvSpPr txBox="1"/>
          <p:nvPr/>
        </p:nvSpPr>
        <p:spPr>
          <a:xfrm>
            <a:off x="7998078" y="30596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9D52C75-D824-6567-BC2F-9E825AB76C2E}"/>
              </a:ext>
            </a:extLst>
          </p:cNvPr>
          <p:cNvSpPr txBox="1"/>
          <p:nvPr/>
        </p:nvSpPr>
        <p:spPr>
          <a:xfrm>
            <a:off x="6639686" y="34244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阻塞队列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2D862E1-A432-E626-171E-4DD2A94928D0}"/>
              </a:ext>
            </a:extLst>
          </p:cNvPr>
          <p:cNvSpPr txBox="1"/>
          <p:nvPr/>
        </p:nvSpPr>
        <p:spPr>
          <a:xfrm>
            <a:off x="9265044" y="311909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tail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87414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4DD857D5-650C-EB8E-30FF-8F01E0D95E85}"/>
              </a:ext>
            </a:extLst>
          </p:cNvPr>
          <p:cNvSpPr/>
          <p:nvPr/>
        </p:nvSpPr>
        <p:spPr>
          <a:xfrm>
            <a:off x="3840549" y="2091447"/>
            <a:ext cx="6558320" cy="190662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3055F6-909B-58E6-226E-B293D91E14CC}"/>
              </a:ext>
            </a:extLst>
          </p:cNvPr>
          <p:cNvSpPr/>
          <p:nvPr/>
        </p:nvSpPr>
        <p:spPr>
          <a:xfrm>
            <a:off x="1432974" y="2703563"/>
            <a:ext cx="1838227" cy="6198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81DE85-8F9D-446A-25A0-F3B52306F253}"/>
              </a:ext>
            </a:extLst>
          </p:cNvPr>
          <p:cNvSpPr/>
          <p:nvPr/>
        </p:nvSpPr>
        <p:spPr>
          <a:xfrm>
            <a:off x="4524967" y="2703563"/>
            <a:ext cx="1027521" cy="619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AAEE9C-9CB6-96D3-F8D5-30D2F07139B1}"/>
              </a:ext>
            </a:extLst>
          </p:cNvPr>
          <p:cNvSpPr/>
          <p:nvPr/>
        </p:nvSpPr>
        <p:spPr>
          <a:xfrm>
            <a:off x="6806254" y="2703563"/>
            <a:ext cx="1027521" cy="619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26FA9A-4910-9B92-E7FE-E80E62315D78}"/>
              </a:ext>
            </a:extLst>
          </p:cNvPr>
          <p:cNvSpPr/>
          <p:nvPr/>
        </p:nvSpPr>
        <p:spPr>
          <a:xfrm>
            <a:off x="9158941" y="1690079"/>
            <a:ext cx="1027521" cy="619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A765986-B389-1A99-73E1-96E310F2FC0A}"/>
              </a:ext>
            </a:extLst>
          </p:cNvPr>
          <p:cNvCxnSpPr>
            <a:cxnSpLocks/>
          </p:cNvCxnSpPr>
          <p:nvPr/>
        </p:nvCxnSpPr>
        <p:spPr>
          <a:xfrm flipH="1">
            <a:off x="3560325" y="2879687"/>
            <a:ext cx="770090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272148E-F66A-82CE-58F1-63F3C82A0A95}"/>
              </a:ext>
            </a:extLst>
          </p:cNvPr>
          <p:cNvSpPr txBox="1"/>
          <p:nvPr/>
        </p:nvSpPr>
        <p:spPr>
          <a:xfrm>
            <a:off x="3595757" y="244164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28CFA64-21CA-6D8D-7541-43DADC550D7B}"/>
              </a:ext>
            </a:extLst>
          </p:cNvPr>
          <p:cNvCxnSpPr>
            <a:cxnSpLocks/>
          </p:cNvCxnSpPr>
          <p:nvPr/>
        </p:nvCxnSpPr>
        <p:spPr>
          <a:xfrm>
            <a:off x="3555875" y="3229563"/>
            <a:ext cx="684416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D98F9B-5DB0-90A3-2EDF-440E769AF17A}"/>
              </a:ext>
            </a:extLst>
          </p:cNvPr>
          <p:cNvSpPr txBox="1"/>
          <p:nvPr/>
        </p:nvSpPr>
        <p:spPr>
          <a:xfrm>
            <a:off x="3560325" y="332337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prev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C6A938E-E22D-355A-D469-FD9CFBBC3E38}"/>
              </a:ext>
            </a:extLst>
          </p:cNvPr>
          <p:cNvCxnSpPr>
            <a:cxnSpLocks/>
          </p:cNvCxnSpPr>
          <p:nvPr/>
        </p:nvCxnSpPr>
        <p:spPr>
          <a:xfrm flipH="1">
            <a:off x="5801732" y="2868740"/>
            <a:ext cx="770090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1C34DED-D53C-B3AC-AFEC-1170AF2C19E0}"/>
              </a:ext>
            </a:extLst>
          </p:cNvPr>
          <p:cNvSpPr txBox="1"/>
          <p:nvPr/>
        </p:nvSpPr>
        <p:spPr>
          <a:xfrm>
            <a:off x="5837164" y="243069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22FEEA5-B5B0-D859-5559-693D054DC2D7}"/>
              </a:ext>
            </a:extLst>
          </p:cNvPr>
          <p:cNvCxnSpPr>
            <a:cxnSpLocks/>
          </p:cNvCxnSpPr>
          <p:nvPr/>
        </p:nvCxnSpPr>
        <p:spPr>
          <a:xfrm>
            <a:off x="5797282" y="3218616"/>
            <a:ext cx="684416" cy="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C4FE308-DE11-D442-0697-BCDA895D33FF}"/>
              </a:ext>
            </a:extLst>
          </p:cNvPr>
          <p:cNvSpPr txBox="1"/>
          <p:nvPr/>
        </p:nvSpPr>
        <p:spPr>
          <a:xfrm>
            <a:off x="5801732" y="331242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prev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D0B4925-09C0-B6B3-31A5-E20B50D5ACAC}"/>
              </a:ext>
            </a:extLst>
          </p:cNvPr>
          <p:cNvCxnSpPr>
            <a:cxnSpLocks/>
          </p:cNvCxnSpPr>
          <p:nvPr/>
        </p:nvCxnSpPr>
        <p:spPr>
          <a:xfrm flipV="1">
            <a:off x="7926538" y="1949669"/>
            <a:ext cx="1139641" cy="850359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EC04E44-6903-38EA-5360-9C6B07A6CF34}"/>
              </a:ext>
            </a:extLst>
          </p:cNvPr>
          <p:cNvSpPr txBox="1"/>
          <p:nvPr/>
        </p:nvSpPr>
        <p:spPr>
          <a:xfrm rot="1948428">
            <a:off x="8089739" y="350804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9D52C75-D824-6567-BC2F-9E825AB76C2E}"/>
              </a:ext>
            </a:extLst>
          </p:cNvPr>
          <p:cNvSpPr txBox="1"/>
          <p:nvPr/>
        </p:nvSpPr>
        <p:spPr>
          <a:xfrm>
            <a:off x="6724628" y="36287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阻塞队列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F7A116-AD05-8D89-E451-BC26651B4576}"/>
              </a:ext>
            </a:extLst>
          </p:cNvPr>
          <p:cNvSpPr/>
          <p:nvPr/>
        </p:nvSpPr>
        <p:spPr>
          <a:xfrm>
            <a:off x="9158942" y="2690686"/>
            <a:ext cx="1027521" cy="619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</a:t>
            </a:r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D0C2381-0775-1413-6570-DD5801035CF5}"/>
              </a:ext>
            </a:extLst>
          </p:cNvPr>
          <p:cNvCxnSpPr>
            <a:cxnSpLocks/>
          </p:cNvCxnSpPr>
          <p:nvPr/>
        </p:nvCxnSpPr>
        <p:spPr>
          <a:xfrm>
            <a:off x="8005948" y="3019216"/>
            <a:ext cx="1060231" cy="789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4B41E31-20C9-3FFB-BDBF-626E37F351D8}"/>
              </a:ext>
            </a:extLst>
          </p:cNvPr>
          <p:cNvSpPr/>
          <p:nvPr/>
        </p:nvSpPr>
        <p:spPr>
          <a:xfrm>
            <a:off x="9180032" y="3596700"/>
            <a:ext cx="1027521" cy="619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</a:t>
            </a: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A3FB844-3A11-74A4-EE89-9DD3D2C76051}"/>
              </a:ext>
            </a:extLst>
          </p:cNvPr>
          <p:cNvCxnSpPr>
            <a:cxnSpLocks/>
          </p:cNvCxnSpPr>
          <p:nvPr/>
        </p:nvCxnSpPr>
        <p:spPr>
          <a:xfrm>
            <a:off x="7924811" y="3218616"/>
            <a:ext cx="1141368" cy="779452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8058E97-5100-1625-B250-8E535CF73B2E}"/>
              </a:ext>
            </a:extLst>
          </p:cNvPr>
          <p:cNvSpPr txBox="1"/>
          <p:nvPr/>
        </p:nvSpPr>
        <p:spPr>
          <a:xfrm>
            <a:off x="8331863" y="254105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D08B921-C9E6-9FAB-E488-8F5FDE2ACBB2}"/>
              </a:ext>
            </a:extLst>
          </p:cNvPr>
          <p:cNvSpPr txBox="1"/>
          <p:nvPr/>
        </p:nvSpPr>
        <p:spPr>
          <a:xfrm rot="19281502">
            <a:off x="8144563" y="200859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prev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9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51</Words>
  <Application>Microsoft Office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10</cp:revision>
  <dcterms:created xsi:type="dcterms:W3CDTF">2022-08-01T15:30:01Z</dcterms:created>
  <dcterms:modified xsi:type="dcterms:W3CDTF">2022-08-03T15:46:52Z</dcterms:modified>
</cp:coreProperties>
</file>