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EF2"/>
    <a:srgbClr val="C1ED8B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B35D-958B-4D33-9D4A-C1889324031F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6329-CE86-49AB-B3DD-7A59418E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endCxn id="32" idx="1"/>
          </p:cNvCxnSpPr>
          <p:nvPr/>
        </p:nvCxnSpPr>
        <p:spPr>
          <a:xfrm rot="10800000">
            <a:off x="4855592" y="4265630"/>
            <a:ext cx="4397078" cy="476660"/>
          </a:xfrm>
          <a:prstGeom prst="bentConnector3">
            <a:avLst>
              <a:gd name="adj1" fmla="val 105199"/>
            </a:avLst>
          </a:prstGeom>
          <a:ln cap="flat" cmpd="dbl"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189870" y="1798879"/>
            <a:ext cx="2569594" cy="40811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42019" y="1939958"/>
            <a:ext cx="2198018" cy="26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453B184D-D953-4BAB-869C-C964BD549BBC}"/>
              </a:ext>
            </a:extLst>
          </p:cNvPr>
          <p:cNvCxnSpPr>
            <a:cxnSpLocks/>
          </p:cNvCxnSpPr>
          <p:nvPr/>
        </p:nvCxnSpPr>
        <p:spPr>
          <a:xfrm flipV="1">
            <a:off x="2743005" y="1655215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6" y="4978773"/>
            <a:ext cx="2454114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178C8-B619-479D-AF11-92093F80ECA1}"/>
              </a:ext>
            </a:extLst>
          </p:cNvPr>
          <p:cNvSpPr/>
          <p:nvPr/>
        </p:nvSpPr>
        <p:spPr>
          <a:xfrm>
            <a:off x="6096000" y="4978773"/>
            <a:ext cx="3016577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66F2E1-6601-4BF3-BAE3-054BF36248B8}"/>
              </a:ext>
            </a:extLst>
          </p:cNvPr>
          <p:cNvSpPr/>
          <p:nvPr/>
        </p:nvSpPr>
        <p:spPr>
          <a:xfrm>
            <a:off x="9112577" y="4978773"/>
            <a:ext cx="2765196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3192452" y="3285149"/>
            <a:ext cx="369332" cy="543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D911ADB-30F2-474C-9C8C-DBC2D456EE5F}"/>
              </a:ext>
            </a:extLst>
          </p:cNvPr>
          <p:cNvSpPr/>
          <p:nvPr/>
        </p:nvSpPr>
        <p:spPr>
          <a:xfrm rot="16200000">
            <a:off x="8818684" y="3130786"/>
            <a:ext cx="369332" cy="57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2754196" y="618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8DF6B-9609-4463-A573-C1BD6A54FA31}"/>
              </a:ext>
            </a:extLst>
          </p:cNvPr>
          <p:cNvSpPr txBox="1"/>
          <p:nvPr/>
        </p:nvSpPr>
        <p:spPr>
          <a:xfrm>
            <a:off x="6653187" y="627278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申请后剩下的空间足以给下一个</a:t>
            </a:r>
            <a:r>
              <a:rPr lang="en-US" altLang="zh-CN"/>
              <a:t>buffer</a:t>
            </a:r>
            <a:r>
              <a:rPr lang="zh-CN" altLang="en-US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16297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5" y="4978773"/>
            <a:ext cx="755715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5743973" y="733628"/>
            <a:ext cx="369332" cy="10540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5182280" y="6270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22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99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7270A6-710F-4C71-B2DB-B9C7C9383228}"/>
              </a:ext>
            </a:extLst>
          </p:cNvPr>
          <p:cNvSpPr/>
          <p:nvPr/>
        </p:nvSpPr>
        <p:spPr>
          <a:xfrm>
            <a:off x="451576" y="669302"/>
            <a:ext cx="7230360" cy="38649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3FE9C1-106E-4B38-9110-E322D98C0E30}"/>
              </a:ext>
            </a:extLst>
          </p:cNvPr>
          <p:cNvSpPr txBox="1"/>
          <p:nvPr/>
        </p:nvSpPr>
        <p:spPr>
          <a:xfrm>
            <a:off x="3520666" y="20404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</a:t>
            </a:r>
            <a:r>
              <a:rPr lang="zh-CN" altLang="en-US"/>
              <a:t>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5B4AB1-CCFF-405C-B813-AE52AF0DBF6C}"/>
              </a:ext>
            </a:extLst>
          </p:cNvPr>
          <p:cNvSpPr/>
          <p:nvPr/>
        </p:nvSpPr>
        <p:spPr>
          <a:xfrm>
            <a:off x="942681" y="1131216"/>
            <a:ext cx="2884602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C327B-AAD5-40F2-B135-34F551DA2EE4}"/>
              </a:ext>
            </a:extLst>
          </p:cNvPr>
          <p:cNvSpPr txBox="1"/>
          <p:nvPr/>
        </p:nvSpPr>
        <p:spPr>
          <a:xfrm>
            <a:off x="1369319" y="24917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BpServiceManager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506B5E-2AB1-4E6D-97A7-CC41A1338927}"/>
              </a:ext>
            </a:extLst>
          </p:cNvPr>
          <p:cNvSpPr/>
          <p:nvPr/>
        </p:nvSpPr>
        <p:spPr>
          <a:xfrm>
            <a:off x="1607271" y="1549866"/>
            <a:ext cx="1555422" cy="6033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mRemote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F2FFEA-B0E2-4D6E-AC16-FE305E933D13}"/>
              </a:ext>
            </a:extLst>
          </p:cNvPr>
          <p:cNvSpPr/>
          <p:nvPr/>
        </p:nvSpPr>
        <p:spPr>
          <a:xfrm>
            <a:off x="4699408" y="1131215"/>
            <a:ext cx="2373125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02FC5E-793B-4B25-829D-5DFF44117766}"/>
              </a:ext>
            </a:extLst>
          </p:cNvPr>
          <p:cNvSpPr txBox="1"/>
          <p:nvPr/>
        </p:nvSpPr>
        <p:spPr>
          <a:xfrm>
            <a:off x="5436601" y="24983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BpBinder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95D906-0E0D-4932-B524-FAE09409C64E}"/>
              </a:ext>
            </a:extLst>
          </p:cNvPr>
          <p:cNvSpPr/>
          <p:nvPr/>
        </p:nvSpPr>
        <p:spPr>
          <a:xfrm>
            <a:off x="5108259" y="1549865"/>
            <a:ext cx="1555422" cy="6033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mHandle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B063B65-ED0D-4BF7-BA28-A0D1B13F0142}"/>
              </a:ext>
            </a:extLst>
          </p:cNvPr>
          <p:cNvSpPr/>
          <p:nvPr/>
        </p:nvSpPr>
        <p:spPr>
          <a:xfrm>
            <a:off x="3198101" y="1726195"/>
            <a:ext cx="1462370" cy="25065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455E97-1660-44BD-BD01-4DFD205C0C2A}"/>
              </a:ext>
            </a:extLst>
          </p:cNvPr>
          <p:cNvSpPr txBox="1"/>
          <p:nvPr/>
        </p:nvSpPr>
        <p:spPr>
          <a:xfrm>
            <a:off x="4755932" y="673171"/>
            <a:ext cx="226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这里的</a:t>
            </a:r>
            <a:r>
              <a:rPr lang="en-US" altLang="zh-CN"/>
              <a:t>mHandle</a:t>
            </a:r>
            <a:r>
              <a:rPr lang="zh-CN" altLang="en-US"/>
              <a:t>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3252A29-0658-47DB-B383-BF98E7B82C86}"/>
              </a:ext>
            </a:extLst>
          </p:cNvPr>
          <p:cNvSpPr/>
          <p:nvPr/>
        </p:nvSpPr>
        <p:spPr>
          <a:xfrm>
            <a:off x="4157219" y="3687516"/>
            <a:ext cx="3026004" cy="62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IPCThreadState</a:t>
            </a:r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B4717D6-8A17-42EA-A55A-2C9B9DF627A1}"/>
              </a:ext>
            </a:extLst>
          </p:cNvPr>
          <p:cNvSpPr/>
          <p:nvPr/>
        </p:nvSpPr>
        <p:spPr>
          <a:xfrm rot="5400000">
            <a:off x="5667236" y="3184571"/>
            <a:ext cx="621079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8FC55B-6665-468A-A683-4146C224722E}"/>
              </a:ext>
            </a:extLst>
          </p:cNvPr>
          <p:cNvSpPr/>
          <p:nvPr/>
        </p:nvSpPr>
        <p:spPr>
          <a:xfrm>
            <a:off x="463484" y="5711799"/>
            <a:ext cx="11227324" cy="8578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Binder Driver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63E7833-F175-4BB6-A9D7-C976CE92CDF0}"/>
              </a:ext>
            </a:extLst>
          </p:cNvPr>
          <p:cNvSpPr/>
          <p:nvPr/>
        </p:nvSpPr>
        <p:spPr>
          <a:xfrm rot="5400000">
            <a:off x="5448807" y="4820628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3A1143-6B27-46A8-A50C-84B677563AC1}"/>
              </a:ext>
            </a:extLst>
          </p:cNvPr>
          <p:cNvSpPr txBox="1"/>
          <p:nvPr/>
        </p:nvSpPr>
        <p:spPr>
          <a:xfrm>
            <a:off x="5885969" y="4859805"/>
            <a:ext cx="94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ioctl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A74BA0-0AEF-421D-BD5F-4A0722D6CF21}"/>
              </a:ext>
            </a:extLst>
          </p:cNvPr>
          <p:cNvSpPr/>
          <p:nvPr/>
        </p:nvSpPr>
        <p:spPr>
          <a:xfrm>
            <a:off x="8536881" y="669302"/>
            <a:ext cx="3327502" cy="341250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ServiceManager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A524713-53E6-4D4F-BA10-1AB2E5EA872C}"/>
              </a:ext>
            </a:extLst>
          </p:cNvPr>
          <p:cNvSpPr/>
          <p:nvPr/>
        </p:nvSpPr>
        <p:spPr>
          <a:xfrm rot="16200000">
            <a:off x="9763470" y="4729282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5BCBBA-E122-4618-BF93-2770CE5A4988}"/>
              </a:ext>
            </a:extLst>
          </p:cNvPr>
          <p:cNvSpPr txBox="1"/>
          <p:nvPr/>
        </p:nvSpPr>
        <p:spPr>
          <a:xfrm>
            <a:off x="9150409" y="179305"/>
            <a:ext cx="240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ServiceManager</a:t>
            </a:r>
            <a:r>
              <a:rPr lang="zh-CN" altLang="en-US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86749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10174</TotalTime>
  <Words>1867</Words>
  <Application>Microsoft Office PowerPoint</Application>
  <PresentationFormat>宽屏</PresentationFormat>
  <Paragraphs>539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262</cp:revision>
  <dcterms:created xsi:type="dcterms:W3CDTF">2022-03-19T16:14:28Z</dcterms:created>
  <dcterms:modified xsi:type="dcterms:W3CDTF">2022-04-27T13:55:51Z</dcterms:modified>
</cp:coreProperties>
</file>