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B8FA2-F4C7-E68E-23D9-2A6546DB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A04C0-814F-A0C6-A73C-774002192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DC82E-50A0-5280-50A7-91FFE365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03587-FDDC-5553-C868-66B056DE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C00FE-D617-63B4-A273-BFBDC0AA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4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DAAAC-C6DF-ACE7-EABD-440D25F1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43406-55CC-D7A8-0654-2533FD00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EDF29-95D2-3FD5-EAB8-0D83621F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B8A52-4332-C1C3-2990-6D3D138A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07CB4-7143-0ED5-BA2A-BBB4EEAA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A6ACFF-1C6C-2E8A-298B-3FFEA1C86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5DC1F2-1ABB-60FC-4A0C-0AD76A88E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8E94-2D1D-354F-0428-627C0875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1F947-3527-B2D4-A75D-B7D0D89A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1A5ED-3ED5-6033-B1BB-EFDF81EF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68152-310F-613F-66CC-D8A3B30E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0DAE7-E587-6B38-D3F4-D28DC1EB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487E7-E639-C786-F401-9D14747B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4BB7E-CD64-40F0-58F6-41DEAA86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8DCE2-BE86-39C0-C5F7-9E0A92A9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9327E-619C-59B0-7E38-D7B22A5C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33D5F-CFE9-8493-CC57-E2B465A2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43559-E7F3-2474-ABBB-AC0FB1E8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D1084-BA46-F2B4-FC40-3569BB5A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855FF-B620-0267-6207-95C08FC1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8324C-602E-09A2-13D7-27AD81A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FE4CD-D928-2615-E116-95F8435C3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9B05C-1263-BB40-EA50-67A59B171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07E32-FD95-2B4C-4D7F-4B03B57E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2BF56-DBEB-A938-B0E1-AD816F70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288F3-4AC7-53AA-AC4F-6D787AD9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1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C1732-8616-A808-6D24-36558370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FE779-18A0-8BA4-4F67-516057CC3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0A44BD-B2A7-83A7-59DC-FEFAFAEFB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4F9088-AEE0-277E-84C6-3FCE91FF4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DF9E63-1D87-5434-ADFA-74DE3AA9B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D35D6-A004-4314-5EF7-C917A8E6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A1910-69C1-924E-FA43-E2461DFF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546B96-6B04-8377-769E-A49D5820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5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3F20-77E6-198B-5C4F-A99701D6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EE2A3-0F97-C33F-B041-377071A8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2628E-6CFF-C1BF-99EB-AA105C9A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69FDCB-1F88-9EB0-6965-E5E97BC0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B1F3F-FCD3-D363-AD20-30AF97E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3569E6-9E68-B3F6-0BF8-69C12E46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0608-49AE-BB6E-5E76-E637C6FA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2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344C0-F5AB-BE76-EAE2-75F2F672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B6A12-3AAC-3D76-95AA-4718DA5E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8FF62-3773-DB03-6FFA-E4F691EFE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B467B-1465-0BC4-6717-00441A83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13A3D-AC7C-661D-44BA-139CD3C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A5A69-758F-EF64-3028-725073AA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1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8841B-604C-E2F9-49D5-32CE2FD8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2F7D1-2429-9577-C2AE-01244597E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F8E97-8DE0-FF88-DF88-49CB7A116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0C81A-9CB9-7394-E45B-E9CCC451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572E6-9807-AB3E-7161-2019282D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B21D0-9031-24C3-9B7E-0E19623D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D43F0A-3FBC-DB06-6E70-050841F5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C05F3-67AE-508B-E605-CF1ADA3A3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1A1B4-F8CB-156B-3313-BFE623F32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E4FB-9740-461F-91B4-5A857ED9EC35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EF63B-51B2-5DDE-69E5-267A443CC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99B20-0F00-55FD-436B-0C6E9B6D3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D5E3-4634-48BB-9762-54D9FCE6C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8E0EE2-88D5-7B9E-A81F-BE4035B67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45582"/>
              </p:ext>
            </p:extLst>
          </p:nvPr>
        </p:nvGraphicFramePr>
        <p:xfrm>
          <a:off x="2032000" y="1128135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0482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337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7265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67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416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0E14FD0A-D65C-35F9-A01E-01071977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75657"/>
              </p:ext>
            </p:extLst>
          </p:nvPr>
        </p:nvGraphicFramePr>
        <p:xfrm>
          <a:off x="2032000" y="2034679"/>
          <a:ext cx="4064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1C5E795-7B4C-098F-CEB6-7434F499FFE9}"/>
              </a:ext>
            </a:extLst>
          </p:cNvPr>
          <p:cNvSpPr txBox="1"/>
          <p:nvPr/>
        </p:nvSpPr>
        <p:spPr>
          <a:xfrm>
            <a:off x="1008668" y="11296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C5210A-D6B3-EFB5-F3D5-1AAA5D62A239}"/>
              </a:ext>
            </a:extLst>
          </p:cNvPr>
          <p:cNvSpPr txBox="1"/>
          <p:nvPr/>
        </p:nvSpPr>
        <p:spPr>
          <a:xfrm>
            <a:off x="1008668" y="20346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CDDDF39-BF43-9D12-6DC1-1F13B09AF4C8}"/>
              </a:ext>
            </a:extLst>
          </p:cNvPr>
          <p:cNvCxnSpPr>
            <a:cxnSpLocks/>
          </p:cNvCxnSpPr>
          <p:nvPr/>
        </p:nvCxnSpPr>
        <p:spPr>
          <a:xfrm>
            <a:off x="5703216" y="747834"/>
            <a:ext cx="0" cy="380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EAB2A56-69A4-D2C4-1EB4-1ADB026F660C}"/>
              </a:ext>
            </a:extLst>
          </p:cNvPr>
          <p:cNvSpPr txBox="1"/>
          <p:nvPr/>
        </p:nvSpPr>
        <p:spPr>
          <a:xfrm>
            <a:off x="5585235" y="37850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1B8A095-4837-F8C3-CE82-E70E780CA845}"/>
              </a:ext>
            </a:extLst>
          </p:cNvPr>
          <p:cNvCxnSpPr>
            <a:cxnSpLocks/>
          </p:cNvCxnSpPr>
          <p:nvPr/>
        </p:nvCxnSpPr>
        <p:spPr>
          <a:xfrm flipV="1">
            <a:off x="5684362" y="2404011"/>
            <a:ext cx="0" cy="35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61002CF-EE05-2F36-AE09-82F6F57324D3}"/>
              </a:ext>
            </a:extLst>
          </p:cNvPr>
          <p:cNvSpPr txBox="1"/>
          <p:nvPr/>
        </p:nvSpPr>
        <p:spPr>
          <a:xfrm>
            <a:off x="5575808" y="282405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330A95FD-ED90-04F5-5AE7-4B8E88D82FD4}"/>
              </a:ext>
            </a:extLst>
          </p:cNvPr>
          <p:cNvSpPr/>
          <p:nvPr/>
        </p:nvSpPr>
        <p:spPr>
          <a:xfrm>
            <a:off x="5585235" y="1671660"/>
            <a:ext cx="226535" cy="245855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200E858A-2FA1-97EA-C8B1-78BC2020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91660"/>
              </p:ext>
            </p:extLst>
          </p:nvPr>
        </p:nvGraphicFramePr>
        <p:xfrm>
          <a:off x="2032000" y="4267062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0482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337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7265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67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416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EEA89A40-0E92-0BC1-514F-EB8501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43618"/>
              </p:ext>
            </p:extLst>
          </p:nvPr>
        </p:nvGraphicFramePr>
        <p:xfrm>
          <a:off x="3671216" y="5151509"/>
          <a:ext cx="4064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795F0-24D7-AF39-AFCA-24548592921E}"/>
              </a:ext>
            </a:extLst>
          </p:cNvPr>
          <p:cNvCxnSpPr>
            <a:cxnSpLocks/>
          </p:cNvCxnSpPr>
          <p:nvPr/>
        </p:nvCxnSpPr>
        <p:spPr>
          <a:xfrm flipV="1">
            <a:off x="5684362" y="5676339"/>
            <a:ext cx="0" cy="35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54C72D-099A-D08E-078C-9E4295B60807}"/>
              </a:ext>
            </a:extLst>
          </p:cNvPr>
          <p:cNvSpPr txBox="1"/>
          <p:nvPr/>
        </p:nvSpPr>
        <p:spPr>
          <a:xfrm>
            <a:off x="5575808" y="609638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85D53AE-2B61-DAB1-DE37-45B853005AF6}"/>
              </a:ext>
            </a:extLst>
          </p:cNvPr>
          <p:cNvSpPr/>
          <p:nvPr/>
        </p:nvSpPr>
        <p:spPr>
          <a:xfrm>
            <a:off x="5476973" y="3295950"/>
            <a:ext cx="424206" cy="794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200E858A-2FA1-97EA-C8B1-78BC2020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91627"/>
              </p:ext>
            </p:extLst>
          </p:nvPr>
        </p:nvGraphicFramePr>
        <p:xfrm>
          <a:off x="2173402" y="1373033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0482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337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7265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67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416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EEA89A40-0E92-0BC1-514F-EB8501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41655"/>
              </p:ext>
            </p:extLst>
          </p:nvPr>
        </p:nvGraphicFramePr>
        <p:xfrm>
          <a:off x="3011340" y="2266846"/>
          <a:ext cx="4064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sp>
        <p:nvSpPr>
          <p:cNvPr id="16" name="爆炸形: 8 pt  15">
            <a:extLst>
              <a:ext uri="{FF2B5EF4-FFF2-40B4-BE49-F238E27FC236}">
                <a16:creationId xmlns:a16="http://schemas.microsoft.com/office/drawing/2014/main" id="{45DBC455-C76C-04F2-E2ED-022FAB3ECDFA}"/>
              </a:ext>
            </a:extLst>
          </p:cNvPr>
          <p:cNvSpPr/>
          <p:nvPr/>
        </p:nvSpPr>
        <p:spPr>
          <a:xfrm>
            <a:off x="3343226" y="1910921"/>
            <a:ext cx="226535" cy="245855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DAEA612F-3B5D-4011-F3CB-36EB98E8B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74601"/>
              </p:ext>
            </p:extLst>
          </p:nvPr>
        </p:nvGraphicFramePr>
        <p:xfrm>
          <a:off x="2173402" y="3589903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0482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337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7265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67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416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9B20F674-9BC7-F389-31DF-54C9D5DC8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90570"/>
              </p:ext>
            </p:extLst>
          </p:nvPr>
        </p:nvGraphicFramePr>
        <p:xfrm>
          <a:off x="3793764" y="4515225"/>
          <a:ext cx="4064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4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200E858A-2FA1-97EA-C8B1-78BC2020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98301"/>
              </p:ext>
            </p:extLst>
          </p:nvPr>
        </p:nvGraphicFramePr>
        <p:xfrm>
          <a:off x="2475060" y="114679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0482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337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7265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67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416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EEA89A40-0E92-0BC1-514F-EB8501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92231"/>
              </p:ext>
            </p:extLst>
          </p:nvPr>
        </p:nvGraphicFramePr>
        <p:xfrm>
          <a:off x="2475060" y="2048773"/>
          <a:ext cx="4064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sp>
        <p:nvSpPr>
          <p:cNvPr id="16" name="爆炸形: 8 pt  15">
            <a:extLst>
              <a:ext uri="{FF2B5EF4-FFF2-40B4-BE49-F238E27FC236}">
                <a16:creationId xmlns:a16="http://schemas.microsoft.com/office/drawing/2014/main" id="{45DBC455-C76C-04F2-E2ED-022FAB3ECDFA}"/>
              </a:ext>
            </a:extLst>
          </p:cNvPr>
          <p:cNvSpPr/>
          <p:nvPr/>
        </p:nvSpPr>
        <p:spPr>
          <a:xfrm>
            <a:off x="6014154" y="1665664"/>
            <a:ext cx="226535" cy="245855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E8A34E10-B4BE-B117-C335-B8B30EA4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46606"/>
              </p:ext>
            </p:extLst>
          </p:nvPr>
        </p:nvGraphicFramePr>
        <p:xfrm>
          <a:off x="2475060" y="3165697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0482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337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7265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67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4165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A0730D60-2CFA-EDD7-514C-27E8B8306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76879"/>
              </p:ext>
            </p:extLst>
          </p:nvPr>
        </p:nvGraphicFramePr>
        <p:xfrm>
          <a:off x="4096470" y="4054092"/>
          <a:ext cx="4064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521736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54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33819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0280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674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400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2B10BEF-367D-FE73-D630-DA518C444449}"/>
              </a:ext>
            </a:extLst>
          </p:cNvPr>
          <p:cNvSpPr txBox="1"/>
          <p:nvPr/>
        </p:nvSpPr>
        <p:spPr>
          <a:xfrm>
            <a:off x="1668544" y="11452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B284D9-EBE1-1288-36F6-33662DD2FE1D}"/>
              </a:ext>
            </a:extLst>
          </p:cNvPr>
          <p:cNvSpPr txBox="1"/>
          <p:nvPr/>
        </p:nvSpPr>
        <p:spPr>
          <a:xfrm>
            <a:off x="1668544" y="20502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6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2B10BEF-367D-FE73-D630-DA518C444449}"/>
              </a:ext>
            </a:extLst>
          </p:cNvPr>
          <p:cNvSpPr txBox="1"/>
          <p:nvPr/>
        </p:nvSpPr>
        <p:spPr>
          <a:xfrm>
            <a:off x="1187777" y="7211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B284D9-EBE1-1288-36F6-33662DD2FE1D}"/>
              </a:ext>
            </a:extLst>
          </p:cNvPr>
          <p:cNvSpPr txBox="1"/>
          <p:nvPr/>
        </p:nvSpPr>
        <p:spPr>
          <a:xfrm>
            <a:off x="1187777" y="1680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20931F6-D680-1029-4212-8161C8A64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29961"/>
              </p:ext>
            </p:extLst>
          </p:nvPr>
        </p:nvGraphicFramePr>
        <p:xfrm>
          <a:off x="2032000" y="719666"/>
          <a:ext cx="81279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34935968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113395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5813905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0116437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02509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992133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2215105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4654979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211041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6834507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8576307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370423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13705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89324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1738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20377880-CC0F-F59E-A4FC-9AB487EF7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38915"/>
              </p:ext>
            </p:extLst>
          </p:nvPr>
        </p:nvGraphicFramePr>
        <p:xfrm>
          <a:off x="2032000" y="1678687"/>
          <a:ext cx="4063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34935968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113395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5813905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0116437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02509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992133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22151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17385"/>
                  </a:ext>
                </a:extLst>
              </a:tr>
            </a:tbl>
          </a:graphicData>
        </a:graphic>
      </p:graphicFrame>
      <p:graphicFrame>
        <p:nvGraphicFramePr>
          <p:cNvPr id="14" name="表格 3">
            <a:extLst>
              <a:ext uri="{FF2B5EF4-FFF2-40B4-BE49-F238E27FC236}">
                <a16:creationId xmlns:a16="http://schemas.microsoft.com/office/drawing/2014/main" id="{77332D57-CB4B-0D6E-59A9-A90CCB123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78800"/>
              </p:ext>
            </p:extLst>
          </p:nvPr>
        </p:nvGraphicFramePr>
        <p:xfrm>
          <a:off x="2032000" y="2637708"/>
          <a:ext cx="81279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34935968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113395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5813905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0116437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02509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992133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2215105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4654979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211041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6834507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8576307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370423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13705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89324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17385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78089B96-4AAE-1977-C149-7942162A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46122"/>
              </p:ext>
            </p:extLst>
          </p:nvPr>
        </p:nvGraphicFramePr>
        <p:xfrm>
          <a:off x="3153790" y="3478613"/>
          <a:ext cx="4063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34935968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113395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5813905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0116437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02509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992133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22151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17385"/>
                  </a:ext>
                </a:extLst>
              </a:tr>
            </a:tbl>
          </a:graphicData>
        </a:graphic>
      </p:graphicFrame>
      <p:graphicFrame>
        <p:nvGraphicFramePr>
          <p:cNvPr id="17" name="表格 3">
            <a:extLst>
              <a:ext uri="{FF2B5EF4-FFF2-40B4-BE49-F238E27FC236}">
                <a16:creationId xmlns:a16="http://schemas.microsoft.com/office/drawing/2014/main" id="{06CD2A56-5151-5BEE-8F0A-FEE32224E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37432"/>
              </p:ext>
            </p:extLst>
          </p:nvPr>
        </p:nvGraphicFramePr>
        <p:xfrm>
          <a:off x="2032000" y="4555750"/>
          <a:ext cx="81279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34935968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113395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5813905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0116437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02509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992133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2215105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4654979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211041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6834507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8576307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370423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13705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89324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17385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A2B303D8-697A-41AB-3E47-D8E8BC93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0778"/>
              </p:ext>
            </p:extLst>
          </p:nvPr>
        </p:nvGraphicFramePr>
        <p:xfrm>
          <a:off x="4322714" y="5396655"/>
          <a:ext cx="4063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34935968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113395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5813905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0116437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02509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992133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22151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1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99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162</Words>
  <Application>Microsoft Office PowerPoint</Application>
  <PresentationFormat>宽屏</PresentationFormat>
  <Paragraphs>162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5</cp:revision>
  <dcterms:created xsi:type="dcterms:W3CDTF">2022-06-13T13:53:42Z</dcterms:created>
  <dcterms:modified xsi:type="dcterms:W3CDTF">2022-06-13T15:47:48Z</dcterms:modified>
</cp:coreProperties>
</file>