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strlen(“android.os.IServiceManager”)+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strlen(“media.player”)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“android.os.IServiceManager”</a:t>
            </a:r>
          </a:p>
          <a:p>
            <a:r>
              <a:rPr lang="en-US" altLang="zh-CN" sz="1400"/>
              <a:t>“media.player”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strlen(“android.os.IServiceManager”)+</a:t>
            </a:r>
          </a:p>
          <a:p>
            <a:r>
              <a:rPr lang="en-US" altLang="zh-CN" sz="1400"/>
              <a:t>strlen(“media.player”)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MediaPlayerService-&gt;getWeakRefs()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MediaPlayerService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41680" y="4012010"/>
            <a:ext cx="2733040" cy="17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80"/>
            <a:ext cx="9743440" cy="17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5151120" y="3801348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4693920" y="3142734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60"/>
            <a:ext cx="181864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handle_entry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3477259" y="2346960"/>
            <a:ext cx="181864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914640" y="384631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1082040" y="4248071"/>
            <a:ext cx="200152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11FCCC-5665-4C81-BA7D-F00DC8B44285}"/>
              </a:ext>
            </a:extLst>
          </p:cNvPr>
          <p:cNvSpPr/>
          <p:nvPr/>
        </p:nvSpPr>
        <p:spPr>
          <a:xfrm>
            <a:off x="3667761" y="4245690"/>
            <a:ext cx="200152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636436" y="3352127"/>
            <a:ext cx="1342309" cy="44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970280" y="5165766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1092</Words>
  <Application>Microsoft Office PowerPoint</Application>
  <PresentationFormat>宽屏</PresentationFormat>
  <Paragraphs>305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188</cp:revision>
  <dcterms:created xsi:type="dcterms:W3CDTF">2022-03-19T16:14:28Z</dcterms:created>
  <dcterms:modified xsi:type="dcterms:W3CDTF">2022-04-06T16:20:29Z</dcterms:modified>
</cp:coreProperties>
</file>