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DEA87-E24F-4864-B0CB-238C03BAA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8D8D0E-56D6-4175-BFB7-4560AC4B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0867F-9F08-4839-9C5D-05DC632A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6A641-AC7E-478A-9812-7DB41D64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B094E-2F4A-4108-BDEE-F23A6702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F85B2-E60E-45B2-8344-8CA094AA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5BC07C-79D6-4FCD-AF9B-06B5B3556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23551-04C7-4885-B57F-5FCB5654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F7028-14D6-4DC6-9BD1-F0342815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BE72-65D0-473A-8A70-384107C7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012776-1D43-4B47-8BBD-978EE1683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7773A-24F6-4E6B-AD61-E9CEB0F29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10296-659D-431A-9A60-3DCD4988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DF85F-08CF-4EB2-A37D-273E782D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D0042-A3C8-4E58-8FD4-D0894837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0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8C91-3E3B-486A-9C37-5FA0F4B4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F7AA4-FE67-41E8-990A-4478CCAA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31E03-2303-4FBD-8A8F-3592858C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C2083-C915-4263-9791-B32118DD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77D01-353D-4894-983A-0BC545BF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F2AE0-801B-46B8-9D6B-7B7E8ACF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D79E6-6FE2-45C1-AD14-5C415AD1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D521-3360-4537-AB06-8E68369E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76A78-F62B-4005-811A-10E3D211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185FB-ABAD-44C8-A244-7D3B9D3D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9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4AD76-9A86-49C7-A786-54FB647F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6D3F7-F8C2-4C6C-85EE-8736B8F20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A1712-F20B-4C0E-B1BD-72F109E8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23DF2-095D-406E-B81A-2F50D71F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DEBDB-DEB3-4398-841B-061F457A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B734C-848D-4A50-89A4-BDDA484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026F-71A4-4AD8-9B65-3A135770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F5D00-92F6-49D3-A192-97623F46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1BFC5-FEFD-445C-AB67-C54217377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9899C0-45E4-4ECB-8871-933905F9C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A4B3E7-D6DB-47E8-87AD-4938380EA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FBB46-89CC-44E0-B16B-E8B47019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475A1-08DE-4B8D-B38E-25991B4F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ED8C12-25CD-43B6-BF82-E0F4280A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0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083B2-9145-4ED7-9EF0-5041E63D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E8DB9-F0BD-428D-8400-C39FF2C5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47B65-4937-4F82-8E4C-69D6F7F9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262108-7A43-42EA-A658-17470B21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4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2020AF-F299-422A-B631-BA97A69E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4631CE-F26B-4440-A3BB-576D38F9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0436C-7E56-42A8-B6C2-B79EF4DB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8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5402-4D6F-4E2B-B167-2A3ACBBD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3C133-A5F3-4E12-8F72-9A0645DB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B3F3E-6524-4B98-B640-10443FF5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C5B6B-4EC8-493D-9724-7BA71F10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E66D2-65DB-4AE5-AE33-5B601BF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F4E74-E844-4C83-B002-CD0C65D0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C864D-738A-48C8-ACC3-6A4D24E6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A9EE8A-4398-4844-BB21-167D30A0C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36DE4-E657-4E95-AFE7-BC92BFF5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BAEAB-DA68-4F00-AD29-39A1892D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09A89-A799-48B9-8FC8-F7FD6D0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38E55-D3DD-4999-BCD5-117E10E2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2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36C06A-815E-4EEF-ABDB-B931B8F4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28076-8755-4D91-B605-165F9A63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4AFB0-1F7E-447B-A95D-06BA7B3C6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F549-2D5C-43D6-BD4D-B200070A664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F7868-7B10-4AD2-8ECC-1B74232CD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FDC04-9C00-4D34-922F-52811D8B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C75C-4E66-4179-9FB8-82D11C41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0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0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1</cp:revision>
  <dcterms:created xsi:type="dcterms:W3CDTF">2022-03-26T13:11:22Z</dcterms:created>
  <dcterms:modified xsi:type="dcterms:W3CDTF">2022-03-26T13:11:31Z</dcterms:modified>
</cp:coreProperties>
</file>