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A6C6-D4FF-46FB-B68A-B4CDAD92E7F2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18D85-CC5A-4AAE-8579-9FDD04340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7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BA81-FCBC-4A4D-BD03-238E5157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6477A-AC35-4F8F-A938-1279F320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C9612-E4F4-4832-BDB8-3F630A4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EE823-57FA-4BC8-862B-2F6FCAA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3C735-AF16-4284-A034-7951A870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1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D944-0234-438C-ABEF-74539CDA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8B8CD-5A33-44DF-AEAF-E0F32908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24C4B-110B-48B0-ACB1-DFFB4B72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932A3-AD3C-4CF7-91DE-1A089BDF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71815-AC19-4A35-803B-578F7D32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10109-D258-4C66-9572-2E2BB687F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7647F-96E1-4CFD-B198-F22C2EDB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B185A-F1B9-4E7E-8118-FAB25B41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407EF-9949-4EA9-8634-58A76781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3A351-DB1E-4CCC-BED4-E42BC6E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8E78-1E7E-4C75-8827-175B1AB8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0EBB-C16D-4722-A18D-FD4DD8E8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71519-DE10-4CE4-9B5C-728D49FB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4F7D2-4723-43C2-9F87-76F01A04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F2776-B145-46F2-9F5B-72929FA5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B54D-CD54-425E-A499-20B3CCDE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677E0-07E7-4ED6-966D-53D37C1A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78C56-242B-4091-ACBB-A4B8EC4E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8273-CFB4-4B37-A7FF-E3346949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DBCAE-D325-4C1D-BB59-39B6EF66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71635-6BC8-40B4-A507-790F3218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FC8E0-F2BD-49D3-B680-A36BB770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B2964-AA08-4011-B253-1D802599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B9AD4-FF04-49A6-8829-75E28750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5F3E7-6658-459C-9028-04A1D3C5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0B28E-7F91-4227-AB6D-F8CBA8A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1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2AA82-4B96-43ED-90F0-F8B62ECC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1F36D-B32C-42A2-8F3C-64F59236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18742-AEE8-4DBC-ACFE-B570C9DA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E4CBA-2EFF-47B8-94D2-E13254ECB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B319D6-7C0A-4C7E-B074-500D90E8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AE1C9F-00E7-43F7-AFC3-ED1E8425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279075-F262-4979-8BE9-4F546AB4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34152-1110-40DE-B032-5296367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9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A9289-E90F-4C4B-A419-849CDAB6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C646B0-E977-4720-8468-93988ED0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B1AEA-4213-40CC-B32C-1F8F335B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98CFF6-AEA6-4CA1-923B-DBA596BF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48B4FB-8A1C-4929-A0A2-808D638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FD8C9F-7A58-4519-B51F-38C1BC99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20AD5-A8DC-4742-884C-3B956642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BEDF-9AF0-4D3E-8BC6-2BAB15D0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A58BE-C1AE-430A-9090-68EC0A47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EC36D-4A21-484C-9AE9-04D42AC32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46DCF-996E-4477-AB43-F3AF781A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41298-7ACF-4EAD-9EB5-2FC8D5CB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ECA64-7A4D-4503-B7B4-C7441A2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6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291C5-A940-47EC-B6EA-6EC6C834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9AD98-9EC5-4C91-A949-28B97EA3E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A0753-9A16-4E24-B0D3-7ED1CFC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055A3-D430-4388-BAAD-DE8F4DE0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B562B-105F-4620-BC61-409A22E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77593-3033-4BD7-B0BE-30C512C0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A796BD-C5AF-4B91-8C14-052CD56D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D0590-4BB8-4C3B-81AB-334CCA28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41C69-9D6C-46FE-95C8-8CEA93EF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727F-9CFA-4201-8FE6-D45351228B27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803F-0A7B-4221-862E-EBC1CD3A5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FB113-7EAC-4C61-8AF2-79757CD3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94C01E-FCA3-4822-8F7A-AA1F773FBA19}"/>
              </a:ext>
            </a:extLst>
          </p:cNvPr>
          <p:cNvSpPr/>
          <p:nvPr/>
        </p:nvSpPr>
        <p:spPr>
          <a:xfrm>
            <a:off x="2196445" y="3893271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222A93-F9DE-41AB-B713-209DDD5FDE27}"/>
              </a:ext>
            </a:extLst>
          </p:cNvPr>
          <p:cNvSpPr/>
          <p:nvPr/>
        </p:nvSpPr>
        <p:spPr>
          <a:xfrm>
            <a:off x="2196445" y="3299382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131F66-6969-463A-AFED-501738356962}"/>
              </a:ext>
            </a:extLst>
          </p:cNvPr>
          <p:cNvSpPr/>
          <p:nvPr/>
        </p:nvSpPr>
        <p:spPr>
          <a:xfrm>
            <a:off x="2196445" y="2705493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F49612-690F-41CF-9991-4C1E81466662}"/>
              </a:ext>
            </a:extLst>
          </p:cNvPr>
          <p:cNvSpPr/>
          <p:nvPr/>
        </p:nvSpPr>
        <p:spPr>
          <a:xfrm>
            <a:off x="2196445" y="2111604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C2CE69-C634-4BC4-93CD-4D720A6D7ED0}"/>
              </a:ext>
            </a:extLst>
          </p:cNvPr>
          <p:cNvSpPr/>
          <p:nvPr/>
        </p:nvSpPr>
        <p:spPr>
          <a:xfrm>
            <a:off x="2196445" y="1517715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7E73C6-E8E0-43B0-9D21-B8F35D73107D}"/>
              </a:ext>
            </a:extLst>
          </p:cNvPr>
          <p:cNvSpPr txBox="1"/>
          <p:nvPr/>
        </p:nvSpPr>
        <p:spPr>
          <a:xfrm>
            <a:off x="4421171" y="4275899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0x00000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4DB7EF-6C64-47AE-9075-E149C255481C}"/>
              </a:ext>
            </a:extLst>
          </p:cNvPr>
          <p:cNvSpPr txBox="1"/>
          <p:nvPr/>
        </p:nvSpPr>
        <p:spPr>
          <a:xfrm>
            <a:off x="4421171" y="3715253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0x10000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46A90-1AAC-4B30-83A0-D2FED1444C6A}"/>
              </a:ext>
            </a:extLst>
          </p:cNvPr>
          <p:cNvSpPr txBox="1"/>
          <p:nvPr/>
        </p:nvSpPr>
        <p:spPr>
          <a:xfrm>
            <a:off x="4421171" y="3114716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0x20000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443CC2-3392-4192-9D97-D972F2DE039C}"/>
              </a:ext>
            </a:extLst>
          </p:cNvPr>
          <p:cNvSpPr txBox="1"/>
          <p:nvPr/>
        </p:nvSpPr>
        <p:spPr>
          <a:xfrm>
            <a:off x="4421171" y="2540773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0x30000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63F57C-ECA3-4D07-A08F-00C8B18FF003}"/>
              </a:ext>
            </a:extLst>
          </p:cNvPr>
          <p:cNvSpPr txBox="1"/>
          <p:nvPr/>
        </p:nvSpPr>
        <p:spPr>
          <a:xfrm>
            <a:off x="4421171" y="1966830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0x40000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980C6E-1008-46A2-B129-D56EA07BBCD6}"/>
              </a:ext>
            </a:extLst>
          </p:cNvPr>
          <p:cNvSpPr/>
          <p:nvPr/>
        </p:nvSpPr>
        <p:spPr>
          <a:xfrm>
            <a:off x="578344" y="1789776"/>
            <a:ext cx="1562470" cy="2396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类型及权限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17B6AF6-4354-4D49-ABCC-D33B4E528C10}"/>
              </a:ext>
            </a:extLst>
          </p:cNvPr>
          <p:cNvSpPr/>
          <p:nvPr/>
        </p:nvSpPr>
        <p:spPr>
          <a:xfrm>
            <a:off x="578344" y="2029473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所有者信息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C03AC2E-F737-4C02-8F3E-A708B33FE4F4}"/>
              </a:ext>
            </a:extLst>
          </p:cNvPr>
          <p:cNvSpPr/>
          <p:nvPr/>
        </p:nvSpPr>
        <p:spPr>
          <a:xfrm>
            <a:off x="578344" y="2269170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文件尺寸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F19A2E7-5F63-4FD3-80B8-04044FEFCEBB}"/>
              </a:ext>
            </a:extLst>
          </p:cNvPr>
          <p:cNvSpPr/>
          <p:nvPr/>
        </p:nvSpPr>
        <p:spPr>
          <a:xfrm>
            <a:off x="578344" y="2508867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时间信息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AF4757E-8438-4D64-A5BA-A524AEF1E496}"/>
              </a:ext>
            </a:extLst>
          </p:cNvPr>
          <p:cNvSpPr/>
          <p:nvPr/>
        </p:nvSpPr>
        <p:spPr>
          <a:xfrm>
            <a:off x="578344" y="2748564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FF7B3C4-3FEA-4F6A-AD58-75D3D010E9A6}"/>
              </a:ext>
            </a:extLst>
          </p:cNvPr>
          <p:cNvSpPr/>
          <p:nvPr/>
        </p:nvSpPr>
        <p:spPr>
          <a:xfrm>
            <a:off x="578344" y="2988261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个直接块指针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4052DF-DF28-49B0-9D48-A9E13C6BB1BC}"/>
              </a:ext>
            </a:extLst>
          </p:cNvPr>
          <p:cNvSpPr/>
          <p:nvPr/>
        </p:nvSpPr>
        <p:spPr>
          <a:xfrm>
            <a:off x="578344" y="3227958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2</a:t>
            </a:r>
            <a:r>
              <a:rPr lang="zh-CN" altLang="en-US" sz="1200"/>
              <a:t>个直接块指针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CF0A453-BBBB-460A-B8E3-50131A922E7B}"/>
              </a:ext>
            </a:extLst>
          </p:cNvPr>
          <p:cNvSpPr/>
          <p:nvPr/>
        </p:nvSpPr>
        <p:spPr>
          <a:xfrm>
            <a:off x="578344" y="3467655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个直接块指针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EF05159-EFCF-45B2-A018-59B430C3DCE1}"/>
              </a:ext>
            </a:extLst>
          </p:cNvPr>
          <p:cNvSpPr/>
          <p:nvPr/>
        </p:nvSpPr>
        <p:spPr>
          <a:xfrm>
            <a:off x="578344" y="3707352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8E17B66-1728-4E41-AF83-785EB87FE469}"/>
              </a:ext>
            </a:extLst>
          </p:cNvPr>
          <p:cNvSpPr/>
          <p:nvPr/>
        </p:nvSpPr>
        <p:spPr>
          <a:xfrm>
            <a:off x="578344" y="3947049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12</a:t>
            </a:r>
            <a:r>
              <a:rPr lang="zh-CN" altLang="en-US" sz="1200"/>
              <a:t>个直接块指针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88C7014-83FD-4DE0-B932-01C5846483EA}"/>
              </a:ext>
            </a:extLst>
          </p:cNvPr>
          <p:cNvSpPr/>
          <p:nvPr/>
        </p:nvSpPr>
        <p:spPr>
          <a:xfrm>
            <a:off x="578344" y="4186746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个间接块指针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483B44A-0947-4624-B939-1CBBB10B93D1}"/>
              </a:ext>
            </a:extLst>
          </p:cNvPr>
          <p:cNvSpPr/>
          <p:nvPr/>
        </p:nvSpPr>
        <p:spPr>
          <a:xfrm>
            <a:off x="578344" y="4426443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2</a:t>
            </a:r>
            <a:r>
              <a:rPr lang="zh-CN" altLang="en-US" sz="1200"/>
              <a:t>个间接块指针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C22C46-AEEB-4AE7-9069-992835DDB3C0}"/>
              </a:ext>
            </a:extLst>
          </p:cNvPr>
          <p:cNvSpPr/>
          <p:nvPr/>
        </p:nvSpPr>
        <p:spPr>
          <a:xfrm>
            <a:off x="578344" y="4666140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个间接块指针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99251-DC67-4F3E-9246-F2A1C1F5F555}"/>
              </a:ext>
            </a:extLst>
          </p:cNvPr>
          <p:cNvSpPr txBox="1"/>
          <p:nvPr/>
        </p:nvSpPr>
        <p:spPr>
          <a:xfrm>
            <a:off x="945473" y="13005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inode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4332C-FCA0-4203-A32E-DCEB75316FF6}"/>
              </a:ext>
            </a:extLst>
          </p:cNvPr>
          <p:cNvSpPr/>
          <p:nvPr/>
        </p:nvSpPr>
        <p:spPr>
          <a:xfrm>
            <a:off x="1938061" y="78293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87EF86B-AC04-4354-A999-DDD7DA544CD2}"/>
              </a:ext>
            </a:extLst>
          </p:cNvPr>
          <p:cNvSpPr/>
          <p:nvPr/>
        </p:nvSpPr>
        <p:spPr>
          <a:xfrm>
            <a:off x="2858923" y="78293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A24F11B-DACA-4271-B2FA-D5DD97667DA4}"/>
              </a:ext>
            </a:extLst>
          </p:cNvPr>
          <p:cNvSpPr/>
          <p:nvPr/>
        </p:nvSpPr>
        <p:spPr>
          <a:xfrm>
            <a:off x="3770584" y="77146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6B9E3DC-3052-4B91-9404-E62DAEA99E63}"/>
              </a:ext>
            </a:extLst>
          </p:cNvPr>
          <p:cNvSpPr/>
          <p:nvPr/>
        </p:nvSpPr>
        <p:spPr>
          <a:xfrm>
            <a:off x="4691446" y="774018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010E3C8-BE5F-43B2-8F24-915C901D53FE}"/>
              </a:ext>
            </a:extLst>
          </p:cNvPr>
          <p:cNvCxnSpPr>
            <a:cxnSpLocks/>
            <a:stCxn id="103" idx="3"/>
            <a:endCxn id="7" idx="2"/>
          </p:cNvCxnSpPr>
          <p:nvPr/>
        </p:nvCxnSpPr>
        <p:spPr>
          <a:xfrm flipV="1">
            <a:off x="2140814" y="1373486"/>
            <a:ext cx="216347" cy="1734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3C5F376-BD7C-412B-B498-8746DF3881C6}"/>
              </a:ext>
            </a:extLst>
          </p:cNvPr>
          <p:cNvCxnSpPr>
            <a:stCxn id="104" idx="3"/>
            <a:endCxn id="111" idx="2"/>
          </p:cNvCxnSpPr>
          <p:nvPr/>
        </p:nvCxnSpPr>
        <p:spPr>
          <a:xfrm flipV="1">
            <a:off x="2140814" y="1373486"/>
            <a:ext cx="1137209" cy="1974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BE79802-CB3F-466D-B2F6-3D0DFBACF3BA}"/>
              </a:ext>
            </a:extLst>
          </p:cNvPr>
          <p:cNvCxnSpPr>
            <a:cxnSpLocks/>
            <a:stCxn id="105" idx="1"/>
            <a:endCxn id="112" idx="0"/>
          </p:cNvCxnSpPr>
          <p:nvPr/>
        </p:nvCxnSpPr>
        <p:spPr>
          <a:xfrm rot="10800000" flipH="1">
            <a:off x="578344" y="771460"/>
            <a:ext cx="3611340" cy="2816044"/>
          </a:xfrm>
          <a:prstGeom prst="bentConnector4">
            <a:avLst>
              <a:gd name="adj1" fmla="val -6330"/>
              <a:gd name="adj2" fmla="val 108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69DFD37-AAD2-4FE2-8FFD-DFD2E6AAF3C7}"/>
              </a:ext>
            </a:extLst>
          </p:cNvPr>
          <p:cNvCxnSpPr>
            <a:cxnSpLocks/>
            <a:stCxn id="107" idx="1"/>
            <a:endCxn id="113" idx="0"/>
          </p:cNvCxnSpPr>
          <p:nvPr/>
        </p:nvCxnSpPr>
        <p:spPr>
          <a:xfrm rot="10800000" flipH="1">
            <a:off x="578344" y="774018"/>
            <a:ext cx="4532202" cy="3292880"/>
          </a:xfrm>
          <a:prstGeom prst="bentConnector4">
            <a:avLst>
              <a:gd name="adj1" fmla="val -9549"/>
              <a:gd name="adj2" fmla="val 115839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807CCBBF-9DA5-47B3-BF32-61AF5A8A5BAC}"/>
              </a:ext>
            </a:extLst>
          </p:cNvPr>
          <p:cNvSpPr/>
          <p:nvPr/>
        </p:nvSpPr>
        <p:spPr>
          <a:xfrm>
            <a:off x="3581322" y="2709015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076FE8C-49F6-4BBF-A09F-7746DE92CD72}"/>
              </a:ext>
            </a:extLst>
          </p:cNvPr>
          <p:cNvCxnSpPr>
            <a:cxnSpLocks/>
            <a:stCxn id="108" idx="3"/>
            <a:endCxn id="114" idx="1"/>
          </p:cNvCxnSpPr>
          <p:nvPr/>
        </p:nvCxnSpPr>
        <p:spPr>
          <a:xfrm flipV="1">
            <a:off x="2140814" y="3004290"/>
            <a:ext cx="1440508" cy="1302305"/>
          </a:xfrm>
          <a:prstGeom prst="bentConnector3">
            <a:avLst>
              <a:gd name="adj1" fmla="val 9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DB89A9A-5297-49A6-90F4-DB750846E6AB}"/>
              </a:ext>
            </a:extLst>
          </p:cNvPr>
          <p:cNvCxnSpPr>
            <a:stCxn id="114" idx="1"/>
            <a:endCxn id="114" idx="3"/>
          </p:cNvCxnSpPr>
          <p:nvPr/>
        </p:nvCxnSpPr>
        <p:spPr>
          <a:xfrm>
            <a:off x="3581322" y="300429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524444E-21DF-4F49-B500-CF56C0498CF0}"/>
              </a:ext>
            </a:extLst>
          </p:cNvPr>
          <p:cNvCxnSpPr/>
          <p:nvPr/>
        </p:nvCxnSpPr>
        <p:spPr>
          <a:xfrm>
            <a:off x="3581322" y="315659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5518E94-CED0-419A-8439-FD90C6554A2E}"/>
              </a:ext>
            </a:extLst>
          </p:cNvPr>
          <p:cNvCxnSpPr/>
          <p:nvPr/>
        </p:nvCxnSpPr>
        <p:spPr>
          <a:xfrm>
            <a:off x="3581322" y="287247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644DA3A-1415-46EA-B2C7-A152536666D9}"/>
              </a:ext>
            </a:extLst>
          </p:cNvPr>
          <p:cNvSpPr/>
          <p:nvPr/>
        </p:nvSpPr>
        <p:spPr>
          <a:xfrm>
            <a:off x="3581322" y="2709015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6D471F6-75FC-4AAE-AEE9-FA54DC0CA1BC}"/>
              </a:ext>
            </a:extLst>
          </p:cNvPr>
          <p:cNvSpPr/>
          <p:nvPr/>
        </p:nvSpPr>
        <p:spPr>
          <a:xfrm>
            <a:off x="3581322" y="286131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CF82DA3-1F41-4A8C-989B-EF14F4F465CD}"/>
              </a:ext>
            </a:extLst>
          </p:cNvPr>
          <p:cNvSpPr/>
          <p:nvPr/>
        </p:nvSpPr>
        <p:spPr>
          <a:xfrm>
            <a:off x="3581322" y="300895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900B16A-EF1E-4CA8-99C2-45818BBAEC3A}"/>
              </a:ext>
            </a:extLst>
          </p:cNvPr>
          <p:cNvSpPr/>
          <p:nvPr/>
        </p:nvSpPr>
        <p:spPr>
          <a:xfrm>
            <a:off x="3581322" y="316125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C11842E-6229-4ED7-AB0F-5CBF5F47C8FC}"/>
              </a:ext>
            </a:extLst>
          </p:cNvPr>
          <p:cNvSpPr txBox="1"/>
          <p:nvPr/>
        </p:nvSpPr>
        <p:spPr>
          <a:xfrm>
            <a:off x="3360606" y="2188993"/>
            <a:ext cx="227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间接块，这是一个表，含有</a:t>
            </a:r>
            <a:r>
              <a:rPr lang="en-US" altLang="zh-CN" sz="1200"/>
              <a:t>256</a:t>
            </a:r>
            <a:r>
              <a:rPr lang="zh-CN" altLang="en-US" sz="1200"/>
              <a:t>个表项，每个表项指向一个块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402418E-AF93-4777-A29C-1AA22FF3ABD7}"/>
              </a:ext>
            </a:extLst>
          </p:cNvPr>
          <p:cNvSpPr/>
          <p:nvPr/>
        </p:nvSpPr>
        <p:spPr>
          <a:xfrm>
            <a:off x="6510431" y="183814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EB0AE52A-750C-4CFE-B882-0BE5BE1D03E1}"/>
              </a:ext>
            </a:extLst>
          </p:cNvPr>
          <p:cNvCxnSpPr>
            <a:cxnSpLocks/>
            <a:stCxn id="46" idx="3"/>
            <a:endCxn id="121" idx="2"/>
          </p:cNvCxnSpPr>
          <p:nvPr/>
        </p:nvCxnSpPr>
        <p:spPr>
          <a:xfrm flipV="1">
            <a:off x="4419522" y="2428690"/>
            <a:ext cx="2510009" cy="3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A5512B1-85E3-4D7E-82F5-23AC1C3CFD42}"/>
              </a:ext>
            </a:extLst>
          </p:cNvPr>
          <p:cNvSpPr/>
          <p:nvPr/>
        </p:nvSpPr>
        <p:spPr>
          <a:xfrm>
            <a:off x="7478659" y="183814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3B49FBBD-B07E-4054-A2DF-430F4224670B}"/>
              </a:ext>
            </a:extLst>
          </p:cNvPr>
          <p:cNvCxnSpPr>
            <a:stCxn id="117" idx="3"/>
            <a:endCxn id="128" idx="2"/>
          </p:cNvCxnSpPr>
          <p:nvPr/>
        </p:nvCxnSpPr>
        <p:spPr>
          <a:xfrm flipV="1">
            <a:off x="4419522" y="2428690"/>
            <a:ext cx="3478237" cy="508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E4C1CADC-F36D-4A31-9C97-467B9DE59678}"/>
              </a:ext>
            </a:extLst>
          </p:cNvPr>
          <p:cNvSpPr/>
          <p:nvPr/>
        </p:nvSpPr>
        <p:spPr>
          <a:xfrm>
            <a:off x="8446887" y="185404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C57EE478-27C5-4B81-B8EA-03A35C26D65E}"/>
              </a:ext>
            </a:extLst>
          </p:cNvPr>
          <p:cNvCxnSpPr>
            <a:stCxn id="118" idx="3"/>
            <a:endCxn id="131" idx="2"/>
          </p:cNvCxnSpPr>
          <p:nvPr/>
        </p:nvCxnSpPr>
        <p:spPr>
          <a:xfrm flipV="1">
            <a:off x="4419522" y="2444596"/>
            <a:ext cx="4446465" cy="640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88C86506-172D-4EC4-831B-115208A3B0DA}"/>
              </a:ext>
            </a:extLst>
          </p:cNvPr>
          <p:cNvSpPr/>
          <p:nvPr/>
        </p:nvSpPr>
        <p:spPr>
          <a:xfrm>
            <a:off x="9415115" y="185404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13A44568-364E-417E-92E6-ED98E37BDE6C}"/>
              </a:ext>
            </a:extLst>
          </p:cNvPr>
          <p:cNvCxnSpPr>
            <a:stCxn id="119" idx="3"/>
            <a:endCxn id="134" idx="2"/>
          </p:cNvCxnSpPr>
          <p:nvPr/>
        </p:nvCxnSpPr>
        <p:spPr>
          <a:xfrm flipV="1">
            <a:off x="4419522" y="2444596"/>
            <a:ext cx="5414693" cy="792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5F8C2201-A455-404E-8275-9CCECF165BBF}"/>
              </a:ext>
            </a:extLst>
          </p:cNvPr>
          <p:cNvSpPr/>
          <p:nvPr/>
        </p:nvSpPr>
        <p:spPr>
          <a:xfrm>
            <a:off x="3581322" y="3528017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D145C99-394F-4FBC-8731-C2934CEB173A}"/>
              </a:ext>
            </a:extLst>
          </p:cNvPr>
          <p:cNvCxnSpPr>
            <a:stCxn id="141" idx="1"/>
            <a:endCxn id="141" idx="3"/>
          </p:cNvCxnSpPr>
          <p:nvPr/>
        </p:nvCxnSpPr>
        <p:spPr>
          <a:xfrm>
            <a:off x="3581322" y="382329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9B61F12-3B81-4E88-A32F-212D24BCDF4B}"/>
              </a:ext>
            </a:extLst>
          </p:cNvPr>
          <p:cNvCxnSpPr/>
          <p:nvPr/>
        </p:nvCxnSpPr>
        <p:spPr>
          <a:xfrm>
            <a:off x="3581322" y="397560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A8C38D5D-B081-4142-8AF5-DD87E6278E99}"/>
              </a:ext>
            </a:extLst>
          </p:cNvPr>
          <p:cNvCxnSpPr/>
          <p:nvPr/>
        </p:nvCxnSpPr>
        <p:spPr>
          <a:xfrm>
            <a:off x="3581322" y="369147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181E8300-B142-47C2-9AAF-2F3721C3A4E7}"/>
              </a:ext>
            </a:extLst>
          </p:cNvPr>
          <p:cNvSpPr/>
          <p:nvPr/>
        </p:nvSpPr>
        <p:spPr>
          <a:xfrm>
            <a:off x="3581322" y="352801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0A9C2ED-742A-480D-9FCC-89BDC0A9B6CC}"/>
              </a:ext>
            </a:extLst>
          </p:cNvPr>
          <p:cNvSpPr/>
          <p:nvPr/>
        </p:nvSpPr>
        <p:spPr>
          <a:xfrm>
            <a:off x="3581322" y="368031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C91195B-8459-4387-A254-1037A9525D97}"/>
              </a:ext>
            </a:extLst>
          </p:cNvPr>
          <p:cNvSpPr/>
          <p:nvPr/>
        </p:nvSpPr>
        <p:spPr>
          <a:xfrm>
            <a:off x="3581322" y="382796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34264A-4054-4F39-8B41-FE253416C684}"/>
              </a:ext>
            </a:extLst>
          </p:cNvPr>
          <p:cNvSpPr/>
          <p:nvPr/>
        </p:nvSpPr>
        <p:spPr>
          <a:xfrm>
            <a:off x="3581322" y="398026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3A5AE00-693A-45B6-B805-49B37F2E8EDD}"/>
              </a:ext>
            </a:extLst>
          </p:cNvPr>
          <p:cNvSpPr/>
          <p:nvPr/>
        </p:nvSpPr>
        <p:spPr>
          <a:xfrm>
            <a:off x="5130985" y="3539178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748080A-6EB4-4438-9329-494E3C96CB0D}"/>
              </a:ext>
            </a:extLst>
          </p:cNvPr>
          <p:cNvCxnSpPr>
            <a:stCxn id="149" idx="1"/>
            <a:endCxn id="149" idx="3"/>
          </p:cNvCxnSpPr>
          <p:nvPr/>
        </p:nvCxnSpPr>
        <p:spPr>
          <a:xfrm>
            <a:off x="5130985" y="3834453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F6526D2-3622-40BE-95BF-92502A5C7F17}"/>
              </a:ext>
            </a:extLst>
          </p:cNvPr>
          <p:cNvCxnSpPr/>
          <p:nvPr/>
        </p:nvCxnSpPr>
        <p:spPr>
          <a:xfrm>
            <a:off x="5130985" y="398676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3FAFC41-CA48-4AFF-B7C5-B7106DF1DC9F}"/>
              </a:ext>
            </a:extLst>
          </p:cNvPr>
          <p:cNvCxnSpPr/>
          <p:nvPr/>
        </p:nvCxnSpPr>
        <p:spPr>
          <a:xfrm>
            <a:off x="5130985" y="370264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E79A92AE-89EA-405C-BD5B-D92D93EA40C6}"/>
              </a:ext>
            </a:extLst>
          </p:cNvPr>
          <p:cNvSpPr/>
          <p:nvPr/>
        </p:nvSpPr>
        <p:spPr>
          <a:xfrm>
            <a:off x="5130985" y="353917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D1B8C6-50E3-4C8A-A73E-B2ED95FE4D70}"/>
              </a:ext>
            </a:extLst>
          </p:cNvPr>
          <p:cNvSpPr/>
          <p:nvPr/>
        </p:nvSpPr>
        <p:spPr>
          <a:xfrm>
            <a:off x="5130985" y="369147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FB22ED9-9F81-4B06-A953-ABEEBE0E6B53}"/>
              </a:ext>
            </a:extLst>
          </p:cNvPr>
          <p:cNvSpPr/>
          <p:nvPr/>
        </p:nvSpPr>
        <p:spPr>
          <a:xfrm>
            <a:off x="5130985" y="383912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37F24FC-AA71-438F-9A98-47710B46A20B}"/>
              </a:ext>
            </a:extLst>
          </p:cNvPr>
          <p:cNvSpPr/>
          <p:nvPr/>
        </p:nvSpPr>
        <p:spPr>
          <a:xfrm>
            <a:off x="5130985" y="3991422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589F33D-C29A-4F37-A0E5-7561C95B5872}"/>
              </a:ext>
            </a:extLst>
          </p:cNvPr>
          <p:cNvSpPr/>
          <p:nvPr/>
        </p:nvSpPr>
        <p:spPr>
          <a:xfrm>
            <a:off x="5137503" y="4289797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E0D2529-ADD2-4D94-93F6-9CFBD0FAD312}"/>
              </a:ext>
            </a:extLst>
          </p:cNvPr>
          <p:cNvCxnSpPr>
            <a:stCxn id="157" idx="1"/>
            <a:endCxn id="157" idx="3"/>
          </p:cNvCxnSpPr>
          <p:nvPr/>
        </p:nvCxnSpPr>
        <p:spPr>
          <a:xfrm>
            <a:off x="5137503" y="458507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566E828-2D2B-4D03-A4C2-9E3F7E37E13C}"/>
              </a:ext>
            </a:extLst>
          </p:cNvPr>
          <p:cNvCxnSpPr/>
          <p:nvPr/>
        </p:nvCxnSpPr>
        <p:spPr>
          <a:xfrm>
            <a:off x="5137503" y="473738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05AEE762-885A-45EA-A0F2-3B148C82AE2F}"/>
              </a:ext>
            </a:extLst>
          </p:cNvPr>
          <p:cNvCxnSpPr/>
          <p:nvPr/>
        </p:nvCxnSpPr>
        <p:spPr>
          <a:xfrm>
            <a:off x="5137503" y="445325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8C7468F5-BF65-4294-BC0B-AB43837B05A6}"/>
              </a:ext>
            </a:extLst>
          </p:cNvPr>
          <p:cNvSpPr/>
          <p:nvPr/>
        </p:nvSpPr>
        <p:spPr>
          <a:xfrm>
            <a:off x="5137503" y="428979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1544B4-0485-4D40-83F7-4496D2CE172B}"/>
              </a:ext>
            </a:extLst>
          </p:cNvPr>
          <p:cNvSpPr/>
          <p:nvPr/>
        </p:nvSpPr>
        <p:spPr>
          <a:xfrm>
            <a:off x="5137503" y="444209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ABD630D-841C-4728-BA56-0B36560ED0F1}"/>
              </a:ext>
            </a:extLst>
          </p:cNvPr>
          <p:cNvSpPr/>
          <p:nvPr/>
        </p:nvSpPr>
        <p:spPr>
          <a:xfrm>
            <a:off x="5137503" y="458974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E6D7A72-BF30-4D85-9C25-1FA427B1F020}"/>
              </a:ext>
            </a:extLst>
          </p:cNvPr>
          <p:cNvSpPr/>
          <p:nvPr/>
        </p:nvSpPr>
        <p:spPr>
          <a:xfrm>
            <a:off x="5137503" y="474204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45653064-0F61-4428-B9A6-D8CA1699E992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2140814" y="4172232"/>
            <a:ext cx="1860594" cy="374060"/>
          </a:xfrm>
          <a:prstGeom prst="bentConnector3">
            <a:avLst>
              <a:gd name="adj1" fmla="val 99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5CB348BA-EA47-4023-8FCD-C960ACFAC50F}"/>
              </a:ext>
            </a:extLst>
          </p:cNvPr>
          <p:cNvCxnSpPr>
            <a:cxnSpLocks/>
            <a:stCxn id="145" idx="3"/>
            <a:endCxn id="153" idx="0"/>
          </p:cNvCxnSpPr>
          <p:nvPr/>
        </p:nvCxnSpPr>
        <p:spPr>
          <a:xfrm flipV="1">
            <a:off x="4419522" y="3539178"/>
            <a:ext cx="1130563" cy="64990"/>
          </a:xfrm>
          <a:prstGeom prst="bentConnector4">
            <a:avLst>
              <a:gd name="adj1" fmla="val 31465"/>
              <a:gd name="adj2" fmla="val 468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CA4B27BE-6613-41D3-86D0-693C29E435D0}"/>
              </a:ext>
            </a:extLst>
          </p:cNvPr>
          <p:cNvCxnSpPr>
            <a:stCxn id="147" idx="3"/>
            <a:endCxn id="163" idx="1"/>
          </p:cNvCxnSpPr>
          <p:nvPr/>
        </p:nvCxnSpPr>
        <p:spPr>
          <a:xfrm>
            <a:off x="4419522" y="3904111"/>
            <a:ext cx="717981" cy="761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0882D4A2-8E82-40E6-A588-1DC55E7E1AFA}"/>
              </a:ext>
            </a:extLst>
          </p:cNvPr>
          <p:cNvSpPr/>
          <p:nvPr/>
        </p:nvSpPr>
        <p:spPr>
          <a:xfrm>
            <a:off x="6680648" y="3496443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0B7F7E80-9BD4-4608-92D7-DE44E897EA3C}"/>
              </a:ext>
            </a:extLst>
          </p:cNvPr>
          <p:cNvCxnSpPr>
            <a:stCxn id="153" idx="3"/>
            <a:endCxn id="177" idx="1"/>
          </p:cNvCxnSpPr>
          <p:nvPr/>
        </p:nvCxnSpPr>
        <p:spPr>
          <a:xfrm>
            <a:off x="5969185" y="3615329"/>
            <a:ext cx="711463" cy="17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982AF358-2284-44B2-BE90-D18E0AB7833E}"/>
              </a:ext>
            </a:extLst>
          </p:cNvPr>
          <p:cNvSpPr/>
          <p:nvPr/>
        </p:nvSpPr>
        <p:spPr>
          <a:xfrm>
            <a:off x="7701122" y="3504061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4CAE1FA0-2092-4E38-8300-761631277B59}"/>
              </a:ext>
            </a:extLst>
          </p:cNvPr>
          <p:cNvCxnSpPr>
            <a:endCxn id="180" idx="2"/>
          </p:cNvCxnSpPr>
          <p:nvPr/>
        </p:nvCxnSpPr>
        <p:spPr>
          <a:xfrm>
            <a:off x="5975703" y="3767629"/>
            <a:ext cx="2144519" cy="326982"/>
          </a:xfrm>
          <a:prstGeom prst="bentConnector4">
            <a:avLst>
              <a:gd name="adj1" fmla="val 13321"/>
              <a:gd name="adj2" fmla="val 169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A62F7870-183C-4259-ADCC-B7C1F9D7803E}"/>
              </a:ext>
            </a:extLst>
          </p:cNvPr>
          <p:cNvSpPr/>
          <p:nvPr/>
        </p:nvSpPr>
        <p:spPr>
          <a:xfrm>
            <a:off x="8721596" y="3496443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BB86618E-F049-4865-BD00-58FEF794779F}"/>
              </a:ext>
            </a:extLst>
          </p:cNvPr>
          <p:cNvCxnSpPr>
            <a:stCxn id="156" idx="3"/>
            <a:endCxn id="185" idx="2"/>
          </p:cNvCxnSpPr>
          <p:nvPr/>
        </p:nvCxnSpPr>
        <p:spPr>
          <a:xfrm>
            <a:off x="5969185" y="4067573"/>
            <a:ext cx="3171511" cy="19420"/>
          </a:xfrm>
          <a:prstGeom prst="bentConnector4">
            <a:avLst>
              <a:gd name="adj1" fmla="val 4484"/>
              <a:gd name="adj2" fmla="val 200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:a16="http://schemas.microsoft.com/office/drawing/2014/main" id="{C3D11C06-6248-4C24-868A-95A242405821}"/>
              </a:ext>
            </a:extLst>
          </p:cNvPr>
          <p:cNvSpPr/>
          <p:nvPr/>
        </p:nvSpPr>
        <p:spPr>
          <a:xfrm>
            <a:off x="3582308" y="5261682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F3BFBD5-9B53-412C-A37D-41298313E887}"/>
              </a:ext>
            </a:extLst>
          </p:cNvPr>
          <p:cNvCxnSpPr>
            <a:stCxn id="251" idx="1"/>
            <a:endCxn id="251" idx="3"/>
          </p:cNvCxnSpPr>
          <p:nvPr/>
        </p:nvCxnSpPr>
        <p:spPr>
          <a:xfrm>
            <a:off x="3582308" y="555695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02FDB61D-EA04-44A3-9B88-234CD1DC7EA0}"/>
              </a:ext>
            </a:extLst>
          </p:cNvPr>
          <p:cNvCxnSpPr/>
          <p:nvPr/>
        </p:nvCxnSpPr>
        <p:spPr>
          <a:xfrm>
            <a:off x="3582308" y="5709266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A5876622-CBA5-4206-8F3D-5330092490F5}"/>
              </a:ext>
            </a:extLst>
          </p:cNvPr>
          <p:cNvCxnSpPr/>
          <p:nvPr/>
        </p:nvCxnSpPr>
        <p:spPr>
          <a:xfrm>
            <a:off x="3582308" y="5425144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BF624B4-ECA6-41D4-99F9-78E542585F51}"/>
              </a:ext>
            </a:extLst>
          </p:cNvPr>
          <p:cNvSpPr/>
          <p:nvPr/>
        </p:nvSpPr>
        <p:spPr>
          <a:xfrm>
            <a:off x="3582308" y="5261682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3B968ABC-091E-44AA-93AA-EAF44AF8B7A3}"/>
              </a:ext>
            </a:extLst>
          </p:cNvPr>
          <p:cNvSpPr/>
          <p:nvPr/>
        </p:nvSpPr>
        <p:spPr>
          <a:xfrm>
            <a:off x="3582308" y="541398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D1F28F-45C3-4A43-AC28-0DB1749A3B54}"/>
              </a:ext>
            </a:extLst>
          </p:cNvPr>
          <p:cNvSpPr/>
          <p:nvPr/>
        </p:nvSpPr>
        <p:spPr>
          <a:xfrm>
            <a:off x="3582308" y="5561625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C9727AA-4FC3-40B7-8305-BF9F3E1CD78D}"/>
              </a:ext>
            </a:extLst>
          </p:cNvPr>
          <p:cNvSpPr/>
          <p:nvPr/>
        </p:nvSpPr>
        <p:spPr>
          <a:xfrm>
            <a:off x="3582308" y="571392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F8EE784-6EC1-4BB5-88FA-E5F748EF44EC}"/>
              </a:ext>
            </a:extLst>
          </p:cNvPr>
          <p:cNvSpPr/>
          <p:nvPr/>
        </p:nvSpPr>
        <p:spPr>
          <a:xfrm>
            <a:off x="5137503" y="5272843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3960CBC-413D-4034-A7AC-AD2EC933F6DD}"/>
              </a:ext>
            </a:extLst>
          </p:cNvPr>
          <p:cNvCxnSpPr>
            <a:stCxn id="259" idx="1"/>
            <a:endCxn id="259" idx="3"/>
          </p:cNvCxnSpPr>
          <p:nvPr/>
        </p:nvCxnSpPr>
        <p:spPr>
          <a:xfrm>
            <a:off x="5137503" y="556811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1F2F6765-D01F-4326-8EE0-AF6D38E61648}"/>
              </a:ext>
            </a:extLst>
          </p:cNvPr>
          <p:cNvCxnSpPr/>
          <p:nvPr/>
        </p:nvCxnSpPr>
        <p:spPr>
          <a:xfrm>
            <a:off x="5137503" y="572042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4D85DF6D-D094-4721-9941-25C12683ED81}"/>
              </a:ext>
            </a:extLst>
          </p:cNvPr>
          <p:cNvCxnSpPr/>
          <p:nvPr/>
        </p:nvCxnSpPr>
        <p:spPr>
          <a:xfrm>
            <a:off x="5137503" y="5436305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0171ABBD-0050-4401-A220-33B0AFBC8FED}"/>
              </a:ext>
            </a:extLst>
          </p:cNvPr>
          <p:cNvSpPr/>
          <p:nvPr/>
        </p:nvSpPr>
        <p:spPr>
          <a:xfrm>
            <a:off x="5137503" y="527284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20D8D91-8C48-4C58-938E-9CDD53B03CCE}"/>
              </a:ext>
            </a:extLst>
          </p:cNvPr>
          <p:cNvSpPr/>
          <p:nvPr/>
        </p:nvSpPr>
        <p:spPr>
          <a:xfrm>
            <a:off x="5137503" y="5425144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FC5B9E6-E6AE-4ED3-B713-A2389C8DF73B}"/>
              </a:ext>
            </a:extLst>
          </p:cNvPr>
          <p:cNvSpPr/>
          <p:nvPr/>
        </p:nvSpPr>
        <p:spPr>
          <a:xfrm>
            <a:off x="5137503" y="557278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F856F65A-D6CC-47F2-85DB-1848DFEB64AE}"/>
              </a:ext>
            </a:extLst>
          </p:cNvPr>
          <p:cNvSpPr/>
          <p:nvPr/>
        </p:nvSpPr>
        <p:spPr>
          <a:xfrm>
            <a:off x="5137503" y="572508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177DEE1-B5C2-4DCB-8432-2A0D516B9FD5}"/>
              </a:ext>
            </a:extLst>
          </p:cNvPr>
          <p:cNvSpPr/>
          <p:nvPr/>
        </p:nvSpPr>
        <p:spPr>
          <a:xfrm>
            <a:off x="6500348" y="5245476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ED2DA60-50D3-4CE1-A2A4-0D3E31EB0E9B}"/>
              </a:ext>
            </a:extLst>
          </p:cNvPr>
          <p:cNvCxnSpPr>
            <a:stCxn id="267" idx="1"/>
            <a:endCxn id="267" idx="3"/>
          </p:cNvCxnSpPr>
          <p:nvPr/>
        </p:nvCxnSpPr>
        <p:spPr>
          <a:xfrm>
            <a:off x="6500348" y="554075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00AA241D-3347-4D66-BD7F-9D8CFE002FF1}"/>
              </a:ext>
            </a:extLst>
          </p:cNvPr>
          <p:cNvCxnSpPr/>
          <p:nvPr/>
        </p:nvCxnSpPr>
        <p:spPr>
          <a:xfrm>
            <a:off x="6500348" y="569306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02DDC956-546A-435F-8D06-0DAE05D3A84A}"/>
              </a:ext>
            </a:extLst>
          </p:cNvPr>
          <p:cNvCxnSpPr/>
          <p:nvPr/>
        </p:nvCxnSpPr>
        <p:spPr>
          <a:xfrm>
            <a:off x="6500348" y="540893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F6F5662C-58E1-4924-973E-CBA22E819F0E}"/>
              </a:ext>
            </a:extLst>
          </p:cNvPr>
          <p:cNvSpPr/>
          <p:nvPr/>
        </p:nvSpPr>
        <p:spPr>
          <a:xfrm>
            <a:off x="6500348" y="524547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9C10454B-9184-4013-8EAE-69A4FB50668C}"/>
              </a:ext>
            </a:extLst>
          </p:cNvPr>
          <p:cNvSpPr/>
          <p:nvPr/>
        </p:nvSpPr>
        <p:spPr>
          <a:xfrm>
            <a:off x="6500348" y="539777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C1478743-952A-41EA-89E2-75E06AC6AE22}"/>
              </a:ext>
            </a:extLst>
          </p:cNvPr>
          <p:cNvSpPr/>
          <p:nvPr/>
        </p:nvSpPr>
        <p:spPr>
          <a:xfrm>
            <a:off x="6500348" y="554541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3435A5DB-1801-46BC-9B24-DD6C9EE2FCD9}"/>
              </a:ext>
            </a:extLst>
          </p:cNvPr>
          <p:cNvSpPr/>
          <p:nvPr/>
        </p:nvSpPr>
        <p:spPr>
          <a:xfrm>
            <a:off x="6500348" y="569772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D9266736-AA22-47A5-B69D-40A5D17DF242}"/>
              </a:ext>
            </a:extLst>
          </p:cNvPr>
          <p:cNvSpPr/>
          <p:nvPr/>
        </p:nvSpPr>
        <p:spPr>
          <a:xfrm>
            <a:off x="8105823" y="5209205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5AFFE9F-168D-4100-B379-4465AD65A05A}"/>
              </a:ext>
            </a:extLst>
          </p:cNvPr>
          <p:cNvSpPr/>
          <p:nvPr/>
        </p:nvSpPr>
        <p:spPr>
          <a:xfrm>
            <a:off x="9140696" y="519952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D061044F-9ECE-495F-9E63-E3182710DD22}"/>
              </a:ext>
            </a:extLst>
          </p:cNvPr>
          <p:cNvSpPr/>
          <p:nvPr/>
        </p:nvSpPr>
        <p:spPr>
          <a:xfrm>
            <a:off x="10175569" y="5194858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B621B236-AD30-4409-B5BA-38ED162CBAD1}"/>
              </a:ext>
            </a:extLst>
          </p:cNvPr>
          <p:cNvCxnSpPr>
            <a:stCxn id="110" idx="3"/>
            <a:endCxn id="255" idx="0"/>
          </p:cNvCxnSpPr>
          <p:nvPr/>
        </p:nvCxnSpPr>
        <p:spPr>
          <a:xfrm>
            <a:off x="2140814" y="4785989"/>
            <a:ext cx="1860594" cy="47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A7BF928C-D465-407E-8D61-C288824264AA}"/>
              </a:ext>
            </a:extLst>
          </p:cNvPr>
          <p:cNvCxnSpPr>
            <a:endCxn id="263" idx="0"/>
          </p:cNvCxnSpPr>
          <p:nvPr/>
        </p:nvCxnSpPr>
        <p:spPr>
          <a:xfrm flipV="1">
            <a:off x="4515697" y="5272843"/>
            <a:ext cx="1040906" cy="76150"/>
          </a:xfrm>
          <a:prstGeom prst="bentConnector4">
            <a:avLst>
              <a:gd name="adj1" fmla="val 29868"/>
              <a:gd name="adj2" fmla="val 4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5A339F5-D9FD-4951-B899-C81E36D8EAF4}"/>
              </a:ext>
            </a:extLst>
          </p:cNvPr>
          <p:cNvCxnSpPr>
            <a:stCxn id="263" idx="3"/>
            <a:endCxn id="271" idx="0"/>
          </p:cNvCxnSpPr>
          <p:nvPr/>
        </p:nvCxnSpPr>
        <p:spPr>
          <a:xfrm flipV="1">
            <a:off x="5975703" y="5245476"/>
            <a:ext cx="943745" cy="103518"/>
          </a:xfrm>
          <a:prstGeom prst="bentConnector4">
            <a:avLst>
              <a:gd name="adj1" fmla="val 27796"/>
              <a:gd name="adj2" fmla="val 320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4A2BA80E-26EC-425A-B819-AC925B52D819}"/>
              </a:ext>
            </a:extLst>
          </p:cNvPr>
          <p:cNvCxnSpPr>
            <a:stCxn id="271" idx="3"/>
            <a:endCxn id="275" idx="0"/>
          </p:cNvCxnSpPr>
          <p:nvPr/>
        </p:nvCxnSpPr>
        <p:spPr>
          <a:xfrm flipV="1">
            <a:off x="7338548" y="5209205"/>
            <a:ext cx="1186375" cy="112422"/>
          </a:xfrm>
          <a:prstGeom prst="bentConnector4">
            <a:avLst>
              <a:gd name="adj1" fmla="val 32337"/>
              <a:gd name="adj2" fmla="val 303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E5FCAB15-610E-426B-9573-B57607C10C33}"/>
              </a:ext>
            </a:extLst>
          </p:cNvPr>
          <p:cNvCxnSpPr>
            <a:stCxn id="272" idx="3"/>
            <a:endCxn id="276" idx="2"/>
          </p:cNvCxnSpPr>
          <p:nvPr/>
        </p:nvCxnSpPr>
        <p:spPr>
          <a:xfrm>
            <a:off x="7338548" y="5473928"/>
            <a:ext cx="2221248" cy="316148"/>
          </a:xfrm>
          <a:prstGeom prst="bentConnector4">
            <a:avLst>
              <a:gd name="adj1" fmla="val 24979"/>
              <a:gd name="adj2" fmla="val 172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83009579-41D6-4DF5-B202-DCB715F81941}"/>
              </a:ext>
            </a:extLst>
          </p:cNvPr>
          <p:cNvCxnSpPr>
            <a:stCxn id="274" idx="3"/>
            <a:endCxn id="277" idx="2"/>
          </p:cNvCxnSpPr>
          <p:nvPr/>
        </p:nvCxnSpPr>
        <p:spPr>
          <a:xfrm>
            <a:off x="7338548" y="5773871"/>
            <a:ext cx="3256121" cy="11537"/>
          </a:xfrm>
          <a:prstGeom prst="bentConnector4">
            <a:avLst>
              <a:gd name="adj1" fmla="val 10301"/>
              <a:gd name="adj2" fmla="val 4005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>
            <a:extLst>
              <a:ext uri="{FF2B5EF4-FFF2-40B4-BE49-F238E27FC236}">
                <a16:creationId xmlns:a16="http://schemas.microsoft.com/office/drawing/2014/main" id="{E4F1CF0A-BCCF-41B2-A17B-C8F8C495F2BD}"/>
              </a:ext>
            </a:extLst>
          </p:cNvPr>
          <p:cNvSpPr/>
          <p:nvPr/>
        </p:nvSpPr>
        <p:spPr>
          <a:xfrm>
            <a:off x="5137503" y="6141210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970532FE-B72E-4FEE-BCFB-C37879A9F000}"/>
              </a:ext>
            </a:extLst>
          </p:cNvPr>
          <p:cNvCxnSpPr>
            <a:stCxn id="293" idx="1"/>
            <a:endCxn id="293" idx="3"/>
          </p:cNvCxnSpPr>
          <p:nvPr/>
        </p:nvCxnSpPr>
        <p:spPr>
          <a:xfrm>
            <a:off x="5137503" y="6436485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218FCE29-DE7A-4C2C-A884-854F2DB56678}"/>
              </a:ext>
            </a:extLst>
          </p:cNvPr>
          <p:cNvCxnSpPr/>
          <p:nvPr/>
        </p:nvCxnSpPr>
        <p:spPr>
          <a:xfrm>
            <a:off x="5137503" y="6588794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5E37B518-4DDA-46E3-89AF-01D02CFB668F}"/>
              </a:ext>
            </a:extLst>
          </p:cNvPr>
          <p:cNvCxnSpPr/>
          <p:nvPr/>
        </p:nvCxnSpPr>
        <p:spPr>
          <a:xfrm>
            <a:off x="5137503" y="630467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>
            <a:extLst>
              <a:ext uri="{FF2B5EF4-FFF2-40B4-BE49-F238E27FC236}">
                <a16:creationId xmlns:a16="http://schemas.microsoft.com/office/drawing/2014/main" id="{947500A9-BA4A-49D1-9ED1-857E1C33CEE9}"/>
              </a:ext>
            </a:extLst>
          </p:cNvPr>
          <p:cNvSpPr/>
          <p:nvPr/>
        </p:nvSpPr>
        <p:spPr>
          <a:xfrm>
            <a:off x="5137503" y="614121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2613A594-562B-4A0D-AA56-130F6D2B0D28}"/>
              </a:ext>
            </a:extLst>
          </p:cNvPr>
          <p:cNvSpPr/>
          <p:nvPr/>
        </p:nvSpPr>
        <p:spPr>
          <a:xfrm>
            <a:off x="5137503" y="629351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2B15FA97-CF0A-43FC-86FA-A37623874668}"/>
              </a:ext>
            </a:extLst>
          </p:cNvPr>
          <p:cNvSpPr/>
          <p:nvPr/>
        </p:nvSpPr>
        <p:spPr>
          <a:xfrm>
            <a:off x="5137503" y="644115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5C4CB08C-B33F-4858-BE17-F47EEB5783F1}"/>
              </a:ext>
            </a:extLst>
          </p:cNvPr>
          <p:cNvSpPr/>
          <p:nvPr/>
        </p:nvSpPr>
        <p:spPr>
          <a:xfrm>
            <a:off x="5137503" y="6593454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A11ADF9F-B632-472D-8BB7-96DDABB312F7}"/>
              </a:ext>
            </a:extLst>
          </p:cNvPr>
          <p:cNvCxnSpPr>
            <a:stCxn id="256" idx="3"/>
            <a:endCxn id="299" idx="1"/>
          </p:cNvCxnSpPr>
          <p:nvPr/>
        </p:nvCxnSpPr>
        <p:spPr>
          <a:xfrm>
            <a:off x="4420508" y="5490134"/>
            <a:ext cx="716995" cy="1027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2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9373588-DC0A-4ED0-B7AC-D3F996C1C340}"/>
              </a:ext>
            </a:extLst>
          </p:cNvPr>
          <p:cNvSpPr/>
          <p:nvPr/>
        </p:nvSpPr>
        <p:spPr>
          <a:xfrm>
            <a:off x="1236596" y="1384123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70992E4-357C-4749-BB90-0144773B08B6}"/>
              </a:ext>
            </a:extLst>
          </p:cNvPr>
          <p:cNvSpPr/>
          <p:nvPr/>
        </p:nvSpPr>
        <p:spPr>
          <a:xfrm>
            <a:off x="1787012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0574734-AEC3-44C9-AE15-B4FD86182CE2}"/>
              </a:ext>
            </a:extLst>
          </p:cNvPr>
          <p:cNvSpPr/>
          <p:nvPr/>
        </p:nvSpPr>
        <p:spPr>
          <a:xfrm>
            <a:off x="2337428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90E21DF-06D6-4152-8061-3AB68AB8C971}"/>
              </a:ext>
            </a:extLst>
          </p:cNvPr>
          <p:cNvSpPr/>
          <p:nvPr/>
        </p:nvSpPr>
        <p:spPr>
          <a:xfrm>
            <a:off x="2887844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161FB38-12FC-487D-AF07-C76A08DF56AA}"/>
              </a:ext>
            </a:extLst>
          </p:cNvPr>
          <p:cNvSpPr/>
          <p:nvPr/>
        </p:nvSpPr>
        <p:spPr>
          <a:xfrm>
            <a:off x="3438260" y="1384121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62636F7-62C2-48CD-BB07-BBA6A165B651}"/>
              </a:ext>
            </a:extLst>
          </p:cNvPr>
          <p:cNvSpPr/>
          <p:nvPr/>
        </p:nvSpPr>
        <p:spPr>
          <a:xfrm>
            <a:off x="3988675" y="1384121"/>
            <a:ext cx="781233" cy="479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accent3">
                    <a:lumMod val="75000"/>
                  </a:schemeClr>
                </a:solidFill>
              </a:rPr>
              <a:t>划分不出缓冲块，弃之不用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6636260-3DB8-47AD-AE9C-DF245595DF7E}"/>
              </a:ext>
            </a:extLst>
          </p:cNvPr>
          <p:cNvSpPr/>
          <p:nvPr/>
        </p:nvSpPr>
        <p:spPr>
          <a:xfrm>
            <a:off x="4769907" y="1384121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…</a:t>
            </a:r>
            <a:endParaRPr lang="zh-CN" altLang="en-US" sz="48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CBB5FA2-F003-4E2A-9100-F4EFDB797F8C}"/>
              </a:ext>
            </a:extLst>
          </p:cNvPr>
          <p:cNvSpPr/>
          <p:nvPr/>
        </p:nvSpPr>
        <p:spPr>
          <a:xfrm>
            <a:off x="6119314" y="1384121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EC06640-C786-48C9-B070-F6CDE65E31B6}"/>
              </a:ext>
            </a:extLst>
          </p:cNvPr>
          <p:cNvSpPr/>
          <p:nvPr/>
        </p:nvSpPr>
        <p:spPr>
          <a:xfrm>
            <a:off x="7468720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AAB0DF4-E9B4-4890-905B-8B3E1D244294}"/>
              </a:ext>
            </a:extLst>
          </p:cNvPr>
          <p:cNvSpPr/>
          <p:nvPr/>
        </p:nvSpPr>
        <p:spPr>
          <a:xfrm>
            <a:off x="8800367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48BDEB8-64E6-4571-BFA3-A1B5D2B18E41}"/>
              </a:ext>
            </a:extLst>
          </p:cNvPr>
          <p:cNvSpPr/>
          <p:nvPr/>
        </p:nvSpPr>
        <p:spPr>
          <a:xfrm>
            <a:off x="10149774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5BBC6-7366-4896-89D0-B6FD8DE7043F}"/>
              </a:ext>
            </a:extLst>
          </p:cNvPr>
          <p:cNvSpPr/>
          <p:nvPr/>
        </p:nvSpPr>
        <p:spPr>
          <a:xfrm>
            <a:off x="2338977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CCFEE2C-2CCA-412A-B3F3-DA00A973C070}"/>
              </a:ext>
            </a:extLst>
          </p:cNvPr>
          <p:cNvSpPr/>
          <p:nvPr/>
        </p:nvSpPr>
        <p:spPr>
          <a:xfrm>
            <a:off x="2338977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41B1B62-0BBE-4FA8-A1FE-41E7C559982C}"/>
              </a:ext>
            </a:extLst>
          </p:cNvPr>
          <p:cNvSpPr/>
          <p:nvPr/>
        </p:nvSpPr>
        <p:spPr>
          <a:xfrm>
            <a:off x="2338977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5FF1303-1EA9-41A7-865A-0EBB73B3B834}"/>
              </a:ext>
            </a:extLst>
          </p:cNvPr>
          <p:cNvSpPr/>
          <p:nvPr/>
        </p:nvSpPr>
        <p:spPr>
          <a:xfrm>
            <a:off x="2338977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1A1C7B8-5E34-4757-8787-B90A80D2407E}"/>
              </a:ext>
            </a:extLst>
          </p:cNvPr>
          <p:cNvSpPr/>
          <p:nvPr/>
        </p:nvSpPr>
        <p:spPr>
          <a:xfrm>
            <a:off x="4469098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8887EBC-D652-41FA-8B3A-AFAE4A524B13}"/>
              </a:ext>
            </a:extLst>
          </p:cNvPr>
          <p:cNvSpPr/>
          <p:nvPr/>
        </p:nvSpPr>
        <p:spPr>
          <a:xfrm>
            <a:off x="4469098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033B876-97FB-4653-80CF-49A9A13E9282}"/>
              </a:ext>
            </a:extLst>
          </p:cNvPr>
          <p:cNvSpPr/>
          <p:nvPr/>
        </p:nvSpPr>
        <p:spPr>
          <a:xfrm>
            <a:off x="4469098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2E2E434-EE38-4283-8C12-54AB4B8D8443}"/>
              </a:ext>
            </a:extLst>
          </p:cNvPr>
          <p:cNvSpPr/>
          <p:nvPr/>
        </p:nvSpPr>
        <p:spPr>
          <a:xfrm>
            <a:off x="4469098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FA2CB6C-BA2B-4068-A41C-B230F02B2ABD}"/>
              </a:ext>
            </a:extLst>
          </p:cNvPr>
          <p:cNvSpPr/>
          <p:nvPr/>
        </p:nvSpPr>
        <p:spPr>
          <a:xfrm>
            <a:off x="6599219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60FCCF2-FFD2-48C7-A2CE-8F85322EB525}"/>
              </a:ext>
            </a:extLst>
          </p:cNvPr>
          <p:cNvSpPr/>
          <p:nvPr/>
        </p:nvSpPr>
        <p:spPr>
          <a:xfrm>
            <a:off x="6599219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2150014C-0006-4BF9-941B-1D601CDBF97A}"/>
              </a:ext>
            </a:extLst>
          </p:cNvPr>
          <p:cNvSpPr/>
          <p:nvPr/>
        </p:nvSpPr>
        <p:spPr>
          <a:xfrm>
            <a:off x="6599219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A17B6AD-11D4-459C-9C27-CFFF6C5F5E1E}"/>
              </a:ext>
            </a:extLst>
          </p:cNvPr>
          <p:cNvSpPr/>
          <p:nvPr/>
        </p:nvSpPr>
        <p:spPr>
          <a:xfrm>
            <a:off x="6599219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3816547-DF70-414B-A614-6FCA84164B18}"/>
              </a:ext>
            </a:extLst>
          </p:cNvPr>
          <p:cNvSpPr/>
          <p:nvPr/>
        </p:nvSpPr>
        <p:spPr>
          <a:xfrm>
            <a:off x="8729340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C480AE4-EA5D-40E0-9628-55DAD372B861}"/>
              </a:ext>
            </a:extLst>
          </p:cNvPr>
          <p:cNvSpPr/>
          <p:nvPr/>
        </p:nvSpPr>
        <p:spPr>
          <a:xfrm>
            <a:off x="8729340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99E4008-EFC8-4CC5-BA95-30725F65661E}"/>
              </a:ext>
            </a:extLst>
          </p:cNvPr>
          <p:cNvSpPr/>
          <p:nvPr/>
        </p:nvSpPr>
        <p:spPr>
          <a:xfrm>
            <a:off x="8729340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33CFF65-481D-4946-96D2-5A267FE9DDC9}"/>
              </a:ext>
            </a:extLst>
          </p:cNvPr>
          <p:cNvSpPr/>
          <p:nvPr/>
        </p:nvSpPr>
        <p:spPr>
          <a:xfrm>
            <a:off x="8729340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FFE4D8D-9AD9-498D-B6D0-8712293E2A6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1427147" y="1948174"/>
            <a:ext cx="1647997" cy="1478683"/>
          </a:xfrm>
          <a:prstGeom prst="bentConnector3">
            <a:avLst>
              <a:gd name="adj1" fmla="val 68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42F335F-4073-42D9-B325-E19F11C4D00E}"/>
              </a:ext>
            </a:extLst>
          </p:cNvPr>
          <p:cNvCxnSpPr>
            <a:stCxn id="122" idx="2"/>
            <a:endCxn id="170" idx="0"/>
          </p:cNvCxnSpPr>
          <p:nvPr/>
        </p:nvCxnSpPr>
        <p:spPr>
          <a:xfrm rot="16200000" flipH="1">
            <a:off x="2767415" y="1158322"/>
            <a:ext cx="1647998" cy="3058388"/>
          </a:xfrm>
          <a:prstGeom prst="bentConnector3">
            <a:avLst>
              <a:gd name="adj1" fmla="val 52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7B4A257-B0AC-4D68-B250-4A166A460EEC}"/>
              </a:ext>
            </a:extLst>
          </p:cNvPr>
          <p:cNvCxnSpPr>
            <a:stCxn id="123" idx="2"/>
            <a:endCxn id="175" idx="0"/>
          </p:cNvCxnSpPr>
          <p:nvPr/>
        </p:nvCxnSpPr>
        <p:spPr>
          <a:xfrm rot="16200000" flipH="1">
            <a:off x="4107683" y="368469"/>
            <a:ext cx="1647998" cy="4638093"/>
          </a:xfrm>
          <a:prstGeom prst="bentConnector3">
            <a:avLst>
              <a:gd name="adj1" fmla="val 37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E2575E1-A305-42C5-A2C8-0DD6DFF14807}"/>
              </a:ext>
            </a:extLst>
          </p:cNvPr>
          <p:cNvCxnSpPr>
            <a:stCxn id="124" idx="2"/>
            <a:endCxn id="183" idx="0"/>
          </p:cNvCxnSpPr>
          <p:nvPr/>
        </p:nvCxnSpPr>
        <p:spPr>
          <a:xfrm rot="16200000" flipH="1">
            <a:off x="5447952" y="-421383"/>
            <a:ext cx="1647998" cy="6217798"/>
          </a:xfrm>
          <a:prstGeom prst="bentConnector3">
            <a:avLst>
              <a:gd name="adj1" fmla="val 24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BDD826E-D666-47E8-9229-B0109E15427C}"/>
              </a:ext>
            </a:extLst>
          </p:cNvPr>
          <p:cNvSpPr txBox="1"/>
          <p:nvPr/>
        </p:nvSpPr>
        <p:spPr>
          <a:xfrm>
            <a:off x="605246" y="1010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start_buffer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CF84F90E-8A77-468A-BF94-90D5B0CE40FC}"/>
              </a:ext>
            </a:extLst>
          </p:cNvPr>
          <p:cNvSpPr txBox="1"/>
          <p:nvPr/>
        </p:nvSpPr>
        <p:spPr>
          <a:xfrm>
            <a:off x="10879371" y="1000096"/>
            <a:ext cx="123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buffer_end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3A1B514-50F0-4748-9EBB-B56E1D054855}"/>
              </a:ext>
            </a:extLst>
          </p:cNvPr>
          <p:cNvSpPr txBox="1"/>
          <p:nvPr/>
        </p:nvSpPr>
        <p:spPr>
          <a:xfrm>
            <a:off x="5381502" y="5659502"/>
            <a:ext cx="157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buffer_head</a:t>
            </a: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20C1883F-91A7-46E3-A0FA-5DCAB2584650}"/>
              </a:ext>
            </a:extLst>
          </p:cNvPr>
          <p:cNvSpPr/>
          <p:nvPr/>
        </p:nvSpPr>
        <p:spPr>
          <a:xfrm rot="5400000">
            <a:off x="6130304" y="2207782"/>
            <a:ext cx="231320" cy="6664025"/>
          </a:xfrm>
          <a:prstGeom prst="rightBrace">
            <a:avLst>
              <a:gd name="adj1" fmla="val 0"/>
              <a:gd name="adj2" fmla="val 524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B895614-04CD-4163-9B6D-D92E4A03EA47}"/>
              </a:ext>
            </a:extLst>
          </p:cNvPr>
          <p:cNvCxnSpPr>
            <a:cxnSpLocks/>
            <a:stCxn id="165" idx="3"/>
          </p:cNvCxnSpPr>
          <p:nvPr/>
        </p:nvCxnSpPr>
        <p:spPr>
          <a:xfrm flipV="1">
            <a:off x="3641997" y="4281135"/>
            <a:ext cx="792311" cy="571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389704A6-18BD-41AE-93DE-C4E1BEABB47A}"/>
              </a:ext>
            </a:extLst>
          </p:cNvPr>
          <p:cNvCxnSpPr>
            <a:cxnSpLocks/>
            <a:stCxn id="173" idx="3"/>
          </p:cNvCxnSpPr>
          <p:nvPr/>
        </p:nvCxnSpPr>
        <p:spPr>
          <a:xfrm flipV="1">
            <a:off x="5772118" y="4281135"/>
            <a:ext cx="827100" cy="571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7CFE53A9-6D26-4AE2-B52B-BD4A1FB3883A}"/>
              </a:ext>
            </a:extLst>
          </p:cNvPr>
          <p:cNvCxnSpPr>
            <a:cxnSpLocks/>
            <a:stCxn id="181" idx="3"/>
          </p:cNvCxnSpPr>
          <p:nvPr/>
        </p:nvCxnSpPr>
        <p:spPr>
          <a:xfrm flipV="1">
            <a:off x="7902239" y="4281135"/>
            <a:ext cx="827099" cy="571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A19D6F52-F204-4833-AA56-A30ECE765E22}"/>
              </a:ext>
            </a:extLst>
          </p:cNvPr>
          <p:cNvCxnSpPr>
            <a:stCxn id="188" idx="1"/>
            <a:endCxn id="181" idx="2"/>
          </p:cNvCxnSpPr>
          <p:nvPr/>
        </p:nvCxnSpPr>
        <p:spPr>
          <a:xfrm rot="10800000" flipV="1">
            <a:off x="7250730" y="4852635"/>
            <a:ext cx="1478611" cy="198120"/>
          </a:xfrm>
          <a:prstGeom prst="bentConnector4">
            <a:avLst>
              <a:gd name="adj1" fmla="val 10447"/>
              <a:gd name="adj2" fmla="val 21538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7B9707C7-FED1-4511-9FEF-AFBEAE8897A9}"/>
              </a:ext>
            </a:extLst>
          </p:cNvPr>
          <p:cNvCxnSpPr>
            <a:stCxn id="181" idx="1"/>
            <a:endCxn id="173" idx="2"/>
          </p:cNvCxnSpPr>
          <p:nvPr/>
        </p:nvCxnSpPr>
        <p:spPr>
          <a:xfrm rot="10800000" flipV="1">
            <a:off x="5120609" y="4852635"/>
            <a:ext cx="1478611" cy="198120"/>
          </a:xfrm>
          <a:prstGeom prst="bentConnector4">
            <a:avLst>
              <a:gd name="adj1" fmla="val 14055"/>
              <a:gd name="adj2" fmla="val 21538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50D732B-1D0E-4961-998F-A9D509308D7C}"/>
              </a:ext>
            </a:extLst>
          </p:cNvPr>
          <p:cNvCxnSpPr>
            <a:stCxn id="173" idx="1"/>
            <a:endCxn id="165" idx="2"/>
          </p:cNvCxnSpPr>
          <p:nvPr/>
        </p:nvCxnSpPr>
        <p:spPr>
          <a:xfrm rot="10800000" flipV="1">
            <a:off x="2990488" y="4852635"/>
            <a:ext cx="1478611" cy="198120"/>
          </a:xfrm>
          <a:prstGeom prst="bentConnector4">
            <a:avLst>
              <a:gd name="adj1" fmla="val 13539"/>
              <a:gd name="adj2" fmla="val 21538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F726A27-7516-4CEC-A4B7-DE3C97CDEBE2}"/>
              </a:ext>
            </a:extLst>
          </p:cNvPr>
          <p:cNvSpPr txBox="1"/>
          <p:nvPr/>
        </p:nvSpPr>
        <p:spPr>
          <a:xfrm>
            <a:off x="211448" y="4096469"/>
            <a:ext cx="102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free_list</a:t>
            </a: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A241A2A3-E876-4A42-9A5B-4DAC72A739FE}"/>
              </a:ext>
            </a:extLst>
          </p:cNvPr>
          <p:cNvCxnSpPr>
            <a:cxnSpLocks/>
          </p:cNvCxnSpPr>
          <p:nvPr/>
        </p:nvCxnSpPr>
        <p:spPr>
          <a:xfrm>
            <a:off x="1271386" y="4281135"/>
            <a:ext cx="98195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457DA264-6989-4CE6-9FAC-7554C2DAC7F2}"/>
              </a:ext>
            </a:extLst>
          </p:cNvPr>
          <p:cNvCxnSpPr>
            <a:cxnSpLocks/>
            <a:stCxn id="183" idx="3"/>
            <a:endCxn id="138" idx="0"/>
          </p:cNvCxnSpPr>
          <p:nvPr/>
        </p:nvCxnSpPr>
        <p:spPr>
          <a:xfrm flipV="1">
            <a:off x="10032360" y="1384120"/>
            <a:ext cx="792118" cy="2325515"/>
          </a:xfrm>
          <a:prstGeom prst="bentConnector4">
            <a:avLst>
              <a:gd name="adj1" fmla="val 7411"/>
              <a:gd name="adj2" fmla="val 1368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0519C2D9-1BDC-49D6-A6CB-17862C3403DA}"/>
              </a:ext>
            </a:extLst>
          </p:cNvPr>
          <p:cNvCxnSpPr>
            <a:cxnSpLocks/>
            <a:stCxn id="175" idx="3"/>
            <a:endCxn id="137" idx="0"/>
          </p:cNvCxnSpPr>
          <p:nvPr/>
        </p:nvCxnSpPr>
        <p:spPr>
          <a:xfrm flipV="1">
            <a:off x="7902239" y="1384120"/>
            <a:ext cx="1572832" cy="2325515"/>
          </a:xfrm>
          <a:prstGeom prst="bentConnector4">
            <a:avLst>
              <a:gd name="adj1" fmla="val 28551"/>
              <a:gd name="adj2" fmla="val 1372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A7063F93-C97D-46E9-A2D7-49C02A3D9F28}"/>
              </a:ext>
            </a:extLst>
          </p:cNvPr>
          <p:cNvCxnSpPr>
            <a:cxnSpLocks/>
            <a:stCxn id="170" idx="3"/>
            <a:endCxn id="135" idx="0"/>
          </p:cNvCxnSpPr>
          <p:nvPr/>
        </p:nvCxnSpPr>
        <p:spPr>
          <a:xfrm flipV="1">
            <a:off x="5772118" y="1384120"/>
            <a:ext cx="2371306" cy="2325515"/>
          </a:xfrm>
          <a:prstGeom prst="bentConnector4">
            <a:avLst>
              <a:gd name="adj1" fmla="val 18904"/>
              <a:gd name="adj2" fmla="val 1365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6A62022-AD10-4158-97C9-3DCE753A6A90}"/>
              </a:ext>
            </a:extLst>
          </p:cNvPr>
          <p:cNvCxnSpPr>
            <a:cxnSpLocks/>
            <a:stCxn id="6" idx="3"/>
            <a:endCxn id="132" idx="0"/>
          </p:cNvCxnSpPr>
          <p:nvPr/>
        </p:nvCxnSpPr>
        <p:spPr>
          <a:xfrm flipV="1">
            <a:off x="3641997" y="1384121"/>
            <a:ext cx="3152021" cy="2325514"/>
          </a:xfrm>
          <a:prstGeom prst="bentConnector4">
            <a:avLst>
              <a:gd name="adj1" fmla="val 14172"/>
              <a:gd name="adj2" fmla="val 1252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6FB9D2-847A-4F85-9C11-F51D4ED48944}"/>
              </a:ext>
            </a:extLst>
          </p:cNvPr>
          <p:cNvSpPr/>
          <p:nvPr/>
        </p:nvSpPr>
        <p:spPr>
          <a:xfrm>
            <a:off x="1668544" y="1640264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addr</a:t>
            </a:r>
            <a:r>
              <a:rPr lang="zh-CN" altLang="en-US"/>
              <a:t>的高</a:t>
            </a:r>
            <a:r>
              <a:rPr lang="en-US" altLang="zh-CN"/>
              <a:t>16bit</a:t>
            </a:r>
            <a:r>
              <a:rPr lang="zh-CN" altLang="en-US"/>
              <a:t>的值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19347D-184F-439E-902C-50CD309DB9B6}"/>
              </a:ext>
            </a:extLst>
          </p:cNvPr>
          <p:cNvSpPr/>
          <p:nvPr/>
        </p:nvSpPr>
        <p:spPr>
          <a:xfrm>
            <a:off x="5731497" y="1640264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295DBF-62D5-4BFF-AFE3-DC1F2F1A4EC7}"/>
              </a:ext>
            </a:extLst>
          </p:cNvPr>
          <p:cNvSpPr/>
          <p:nvPr/>
        </p:nvSpPr>
        <p:spPr>
          <a:xfrm>
            <a:off x="1668544" y="2627722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选择子</a:t>
            </a:r>
            <a:r>
              <a:rPr lang="en-US" altLang="zh-CN"/>
              <a:t>0x0008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70B2F5-F0AF-4793-946C-F96E8E49F54D}"/>
              </a:ext>
            </a:extLst>
          </p:cNvPr>
          <p:cNvSpPr/>
          <p:nvPr/>
        </p:nvSpPr>
        <p:spPr>
          <a:xfrm>
            <a:off x="5731497" y="2627722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addr</a:t>
            </a:r>
            <a:r>
              <a:rPr lang="zh-CN" altLang="en-US"/>
              <a:t>的低</a:t>
            </a:r>
            <a:r>
              <a:rPr lang="en-US" altLang="zh-CN"/>
              <a:t>16bit</a:t>
            </a:r>
            <a:r>
              <a:rPr lang="zh-CN" altLang="en-US"/>
              <a:t>的值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B05530-291F-45AA-9405-4165AAA9B45E}"/>
              </a:ext>
            </a:extLst>
          </p:cNvPr>
          <p:cNvCxnSpPr>
            <a:cxnSpLocks/>
          </p:cNvCxnSpPr>
          <p:nvPr/>
        </p:nvCxnSpPr>
        <p:spPr>
          <a:xfrm>
            <a:off x="7843101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70B07-2A31-4216-9C8D-D2AB9DBA188C}"/>
              </a:ext>
            </a:extLst>
          </p:cNvPr>
          <p:cNvCxnSpPr>
            <a:cxnSpLocks/>
          </p:cNvCxnSpPr>
          <p:nvPr/>
        </p:nvCxnSpPr>
        <p:spPr>
          <a:xfrm>
            <a:off x="8627097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F0F7A6-51E8-47D3-99A7-11514F8A7500}"/>
              </a:ext>
            </a:extLst>
          </p:cNvPr>
          <p:cNvCxnSpPr>
            <a:cxnSpLocks/>
          </p:cNvCxnSpPr>
          <p:nvPr/>
        </p:nvCxnSpPr>
        <p:spPr>
          <a:xfrm>
            <a:off x="6609761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AA0398-5CFD-42C7-8483-23F7D3ADDBCE}"/>
              </a:ext>
            </a:extLst>
          </p:cNvPr>
          <p:cNvCxnSpPr>
            <a:cxnSpLocks/>
          </p:cNvCxnSpPr>
          <p:nvPr/>
        </p:nvCxnSpPr>
        <p:spPr>
          <a:xfrm>
            <a:off x="6008017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9B4113-D612-4C88-ACFE-03B4744690B3}"/>
              </a:ext>
            </a:extLst>
          </p:cNvPr>
          <p:cNvSpPr txBox="1"/>
          <p:nvPr/>
        </p:nvSpPr>
        <p:spPr>
          <a:xfrm>
            <a:off x="5704788" y="1856237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0CED6D-E424-42BF-881D-652C6C61FA5F}"/>
              </a:ext>
            </a:extLst>
          </p:cNvPr>
          <p:cNvSpPr txBox="1"/>
          <p:nvPr/>
        </p:nvSpPr>
        <p:spPr>
          <a:xfrm>
            <a:off x="6000948" y="1856237"/>
            <a:ext cx="5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DPL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7DFFF5-D85F-4B6C-9A16-1C03712A63A1}"/>
              </a:ext>
            </a:extLst>
          </p:cNvPr>
          <p:cNvSpPr txBox="1"/>
          <p:nvPr/>
        </p:nvSpPr>
        <p:spPr>
          <a:xfrm>
            <a:off x="6750379" y="1856237"/>
            <a:ext cx="9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type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04EAFE-FB64-45CA-A196-B5A2D639CDCC}"/>
              </a:ext>
            </a:extLst>
          </p:cNvPr>
          <p:cNvSpPr txBox="1"/>
          <p:nvPr/>
        </p:nvSpPr>
        <p:spPr>
          <a:xfrm>
            <a:off x="7805001" y="1856237"/>
            <a:ext cx="86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0  0  0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877EC4-B61F-4313-B857-4FB02C65B797}"/>
              </a:ext>
            </a:extLst>
          </p:cNvPr>
          <p:cNvSpPr txBox="1"/>
          <p:nvPr/>
        </p:nvSpPr>
        <p:spPr>
          <a:xfrm>
            <a:off x="8902636" y="1856237"/>
            <a:ext cx="64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1783C6-666D-4792-AD2E-693759E1F937}"/>
              </a:ext>
            </a:extLst>
          </p:cNvPr>
          <p:cNvSpPr txBox="1"/>
          <p:nvPr/>
        </p:nvSpPr>
        <p:spPr>
          <a:xfrm>
            <a:off x="9636550" y="1270932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427E67-1EB4-472C-A9FE-6D5A114D7478}"/>
              </a:ext>
            </a:extLst>
          </p:cNvPr>
          <p:cNvSpPr txBox="1"/>
          <p:nvPr/>
        </p:nvSpPr>
        <p:spPr>
          <a:xfrm>
            <a:off x="8603530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DF3580-04FB-4BDF-883F-75F49DE5F9AF}"/>
              </a:ext>
            </a:extLst>
          </p:cNvPr>
          <p:cNvSpPr txBox="1"/>
          <p:nvPr/>
        </p:nvSpPr>
        <p:spPr>
          <a:xfrm>
            <a:off x="7822677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641BDD-3C0F-4214-86D1-2F5D26637E32}"/>
              </a:ext>
            </a:extLst>
          </p:cNvPr>
          <p:cNvSpPr txBox="1"/>
          <p:nvPr/>
        </p:nvSpPr>
        <p:spPr>
          <a:xfrm>
            <a:off x="8297159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181127-40F9-4ACE-9B6D-9B2B97D346C6}"/>
              </a:ext>
            </a:extLst>
          </p:cNvPr>
          <p:cNvSpPr txBox="1"/>
          <p:nvPr/>
        </p:nvSpPr>
        <p:spPr>
          <a:xfrm>
            <a:off x="7570510" y="1239625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44FDD6-9790-4245-B239-A19B874EFDA3}"/>
              </a:ext>
            </a:extLst>
          </p:cNvPr>
          <p:cNvSpPr txBox="1"/>
          <p:nvPr/>
        </p:nvSpPr>
        <p:spPr>
          <a:xfrm>
            <a:off x="6655324" y="1302239"/>
            <a:ext cx="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F4FC21-11E4-44BB-8A55-26DC2E728091}"/>
              </a:ext>
            </a:extLst>
          </p:cNvPr>
          <p:cNvSpPr txBox="1"/>
          <p:nvPr/>
        </p:nvSpPr>
        <p:spPr>
          <a:xfrm>
            <a:off x="5676901" y="1302239"/>
            <a:ext cx="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B868F2-2094-4C83-9EC3-29CB6B01F075}"/>
              </a:ext>
            </a:extLst>
          </p:cNvPr>
          <p:cNvSpPr/>
          <p:nvPr/>
        </p:nvSpPr>
        <p:spPr>
          <a:xfrm>
            <a:off x="3996965" y="5788058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972E42-9C25-4E70-9980-ED2392E07803}"/>
              </a:ext>
            </a:extLst>
          </p:cNvPr>
          <p:cNvSpPr/>
          <p:nvPr/>
        </p:nvSpPr>
        <p:spPr>
          <a:xfrm>
            <a:off x="3996965" y="5288437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内核代码段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0CA48F-3535-4F1C-BC3B-B8942EED9F30}"/>
              </a:ext>
            </a:extLst>
          </p:cNvPr>
          <p:cNvSpPr/>
          <p:nvPr/>
        </p:nvSpPr>
        <p:spPr>
          <a:xfrm>
            <a:off x="3996965" y="4788816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内核数据段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4FF25-AC5E-450D-A2E6-9C46E5297730}"/>
              </a:ext>
            </a:extLst>
          </p:cNvPr>
          <p:cNvSpPr/>
          <p:nvPr/>
        </p:nvSpPr>
        <p:spPr>
          <a:xfrm>
            <a:off x="3996965" y="4289195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77CAA9-0424-4E30-82EF-82D37CE82478}"/>
              </a:ext>
            </a:extLst>
          </p:cNvPr>
          <p:cNvSpPr/>
          <p:nvPr/>
        </p:nvSpPr>
        <p:spPr>
          <a:xfrm>
            <a:off x="3996965" y="3789574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Task0 TSS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90BCC1-44F2-46B2-A9EB-F93DDFEC4C5F}"/>
              </a:ext>
            </a:extLst>
          </p:cNvPr>
          <p:cNvSpPr/>
          <p:nvPr/>
        </p:nvSpPr>
        <p:spPr>
          <a:xfrm>
            <a:off x="3996965" y="3289953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Task0 LDT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7A82AD-47E1-4C1B-BA48-1D6E7846352C}"/>
              </a:ext>
            </a:extLst>
          </p:cNvPr>
          <p:cNvSpPr/>
          <p:nvPr/>
        </p:nvSpPr>
        <p:spPr>
          <a:xfrm>
            <a:off x="3996965" y="2790332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Task1 TSS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2C8BA5-BD99-41C6-8494-81585824D58F}"/>
              </a:ext>
            </a:extLst>
          </p:cNvPr>
          <p:cNvSpPr/>
          <p:nvPr/>
        </p:nvSpPr>
        <p:spPr>
          <a:xfrm>
            <a:off x="3996965" y="2290711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Task1 LDT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C45625-BCA1-4E55-ABA1-01F69C1CF188}"/>
              </a:ext>
            </a:extLst>
          </p:cNvPr>
          <p:cNvSpPr/>
          <p:nvPr/>
        </p:nvSpPr>
        <p:spPr>
          <a:xfrm>
            <a:off x="3996965" y="1791090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1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0565C3-AB5B-4B64-92B1-D99EC19DAE67}"/>
              </a:ext>
            </a:extLst>
          </p:cNvPr>
          <p:cNvSpPr/>
          <p:nvPr/>
        </p:nvSpPr>
        <p:spPr>
          <a:xfrm>
            <a:off x="3000650" y="4429517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2E4161-EE8E-4C2A-BEAB-A2ABF8713C57}"/>
              </a:ext>
            </a:extLst>
          </p:cNvPr>
          <p:cNvSpPr/>
          <p:nvPr/>
        </p:nvSpPr>
        <p:spPr>
          <a:xfrm>
            <a:off x="3000650" y="3995884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5BE04-568E-4C38-9503-99A3640F31C4}"/>
              </a:ext>
            </a:extLst>
          </p:cNvPr>
          <p:cNvSpPr/>
          <p:nvPr/>
        </p:nvSpPr>
        <p:spPr>
          <a:xfrm>
            <a:off x="3000650" y="3562251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FA6A8D-BC1C-4596-A6E9-9E9FA0FEF2BE}"/>
              </a:ext>
            </a:extLst>
          </p:cNvPr>
          <p:cNvSpPr/>
          <p:nvPr/>
        </p:nvSpPr>
        <p:spPr>
          <a:xfrm>
            <a:off x="3000650" y="3128618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47D6CF-B74C-450B-AABC-9B22BF5B5C68}"/>
              </a:ext>
            </a:extLst>
          </p:cNvPr>
          <p:cNvSpPr/>
          <p:nvPr/>
        </p:nvSpPr>
        <p:spPr>
          <a:xfrm>
            <a:off x="3000650" y="2694985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67040-0BA9-44D2-83DA-6B431C224FC4}"/>
              </a:ext>
            </a:extLst>
          </p:cNvPr>
          <p:cNvSpPr/>
          <p:nvPr/>
        </p:nvSpPr>
        <p:spPr>
          <a:xfrm>
            <a:off x="3000650" y="2261352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80D9AF-1614-4655-9842-DD8FE8278323}"/>
              </a:ext>
            </a:extLst>
          </p:cNvPr>
          <p:cNvSpPr/>
          <p:nvPr/>
        </p:nvSpPr>
        <p:spPr>
          <a:xfrm>
            <a:off x="3000650" y="1827719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6A801-8DA6-417E-88DE-5D9F3828E9B8}"/>
              </a:ext>
            </a:extLst>
          </p:cNvPr>
          <p:cNvSpPr/>
          <p:nvPr/>
        </p:nvSpPr>
        <p:spPr>
          <a:xfrm>
            <a:off x="3000650" y="139408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0CDFC4-89D4-45D3-8810-A0569733F80B}"/>
              </a:ext>
            </a:extLst>
          </p:cNvPr>
          <p:cNvSpPr txBox="1"/>
          <p:nvPr/>
        </p:nvSpPr>
        <p:spPr>
          <a:xfrm>
            <a:off x="4025231" y="2503562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esi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3D77B0-7AB8-4DA4-823E-90BABB27C91E}"/>
              </a:ext>
            </a:extLst>
          </p:cNvPr>
          <p:cNvSpPr txBox="1"/>
          <p:nvPr/>
        </p:nvSpPr>
        <p:spPr>
          <a:xfrm>
            <a:off x="4025231" y="1827719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gs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9985A-6D00-4ACE-BBA6-7AD614F7B54E}"/>
              </a:ext>
            </a:extLst>
          </p:cNvPr>
          <p:cNvSpPr txBox="1"/>
          <p:nvPr/>
        </p:nvSpPr>
        <p:spPr>
          <a:xfrm>
            <a:off x="4025231" y="3377585"/>
            <a:ext cx="55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edi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7A6A9BC8-4149-44DE-821E-8C9DC9D2EDDA}"/>
              </a:ext>
            </a:extLst>
          </p:cNvPr>
          <p:cNvSpPr/>
          <p:nvPr/>
        </p:nvSpPr>
        <p:spPr>
          <a:xfrm>
            <a:off x="3854802" y="1827719"/>
            <a:ext cx="170429" cy="433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86D4064-1DB6-4E61-96BB-41442EFDD6F9}"/>
              </a:ext>
            </a:extLst>
          </p:cNvPr>
          <p:cNvSpPr/>
          <p:nvPr/>
        </p:nvSpPr>
        <p:spPr>
          <a:xfrm>
            <a:off x="3854802" y="2268109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FF8936AF-BA51-4BEA-A4EB-1E5CFE383B07}"/>
              </a:ext>
            </a:extLst>
          </p:cNvPr>
          <p:cNvSpPr/>
          <p:nvPr/>
        </p:nvSpPr>
        <p:spPr>
          <a:xfrm>
            <a:off x="3854801" y="3135375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01F5A4-E521-4BDF-B5BB-5FE17F1ED8DA}"/>
              </a:ext>
            </a:extLst>
          </p:cNvPr>
          <p:cNvSpPr txBox="1"/>
          <p:nvPr/>
        </p:nvSpPr>
        <p:spPr>
          <a:xfrm>
            <a:off x="3983243" y="4244851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ebp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4544E38-64AB-4AA1-A41A-C2FA0862D341}"/>
              </a:ext>
            </a:extLst>
          </p:cNvPr>
          <p:cNvSpPr/>
          <p:nvPr/>
        </p:nvSpPr>
        <p:spPr>
          <a:xfrm>
            <a:off x="3854800" y="4002641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7BBD0E-F527-4057-BB2A-7FC1645E3632}"/>
              </a:ext>
            </a:extLst>
          </p:cNvPr>
          <p:cNvSpPr/>
          <p:nvPr/>
        </p:nvSpPr>
        <p:spPr>
          <a:xfrm>
            <a:off x="3000650" y="529002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600"/>
              <a:t>字节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4B5EFE-BD8F-4696-A2D0-7C9F76675992}"/>
              </a:ext>
            </a:extLst>
          </p:cNvPr>
          <p:cNvSpPr/>
          <p:nvPr/>
        </p:nvSpPr>
        <p:spPr>
          <a:xfrm>
            <a:off x="3000650" y="485639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3B4CB4-81FA-487E-890D-91EA329A4D6B}"/>
              </a:ext>
            </a:extLst>
          </p:cNvPr>
          <p:cNvSpPr txBox="1"/>
          <p:nvPr/>
        </p:nvSpPr>
        <p:spPr>
          <a:xfrm>
            <a:off x="3983243" y="5105360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29934A6B-4648-4077-ADB1-071F781F44E8}"/>
              </a:ext>
            </a:extLst>
          </p:cNvPr>
          <p:cNvSpPr/>
          <p:nvPr/>
        </p:nvSpPr>
        <p:spPr>
          <a:xfrm>
            <a:off x="3854800" y="4863150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57B3779-5148-495E-89B4-8A0D671E05E0}"/>
              </a:ext>
            </a:extLst>
          </p:cNvPr>
          <p:cNvCxnSpPr/>
          <p:nvPr/>
        </p:nvCxnSpPr>
        <p:spPr>
          <a:xfrm>
            <a:off x="2192784" y="5703808"/>
            <a:ext cx="80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B2B0945-EA11-4358-A358-38095C38DD77}"/>
              </a:ext>
            </a:extLst>
          </p:cNvPr>
          <p:cNvSpPr txBox="1"/>
          <p:nvPr/>
        </p:nvSpPr>
        <p:spPr>
          <a:xfrm flipH="1">
            <a:off x="2321309" y="5347570"/>
            <a:ext cx="5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esp</a:t>
            </a:r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CE777DF-4DD8-4677-94D5-252F427E71C3}"/>
              </a:ext>
            </a:extLst>
          </p:cNvPr>
          <p:cNvSpPr/>
          <p:nvPr/>
        </p:nvSpPr>
        <p:spPr>
          <a:xfrm>
            <a:off x="6100436" y="4429517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16A5538-45A6-48E5-B0AD-1B6489142613}"/>
              </a:ext>
            </a:extLst>
          </p:cNvPr>
          <p:cNvSpPr/>
          <p:nvPr/>
        </p:nvSpPr>
        <p:spPr>
          <a:xfrm>
            <a:off x="6100436" y="3995884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3A8E716-4F85-4EE7-A716-1E92000557DB}"/>
              </a:ext>
            </a:extLst>
          </p:cNvPr>
          <p:cNvSpPr/>
          <p:nvPr/>
        </p:nvSpPr>
        <p:spPr>
          <a:xfrm>
            <a:off x="6100436" y="3562251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416E0F9-A157-4561-B58C-BAC8BEE09B27}"/>
              </a:ext>
            </a:extLst>
          </p:cNvPr>
          <p:cNvSpPr/>
          <p:nvPr/>
        </p:nvSpPr>
        <p:spPr>
          <a:xfrm>
            <a:off x="6100436" y="3128618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CA60D8F-F51C-4E9D-A70A-F64AABC06DB6}"/>
              </a:ext>
            </a:extLst>
          </p:cNvPr>
          <p:cNvSpPr/>
          <p:nvPr/>
        </p:nvSpPr>
        <p:spPr>
          <a:xfrm>
            <a:off x="6100436" y="2694985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E2AFA8E-75E7-4EA0-962B-DB453DFDD272}"/>
              </a:ext>
            </a:extLst>
          </p:cNvPr>
          <p:cNvSpPr/>
          <p:nvPr/>
        </p:nvSpPr>
        <p:spPr>
          <a:xfrm>
            <a:off x="6100436" y="2261352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AD742C8-0A44-4FD7-9407-65A109BD1C6B}"/>
              </a:ext>
            </a:extLst>
          </p:cNvPr>
          <p:cNvSpPr/>
          <p:nvPr/>
        </p:nvSpPr>
        <p:spPr>
          <a:xfrm>
            <a:off x="6100436" y="1827719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A322BE3-E8BB-4707-80B5-5D513C4D13AA}"/>
              </a:ext>
            </a:extLst>
          </p:cNvPr>
          <p:cNvSpPr/>
          <p:nvPr/>
        </p:nvSpPr>
        <p:spPr>
          <a:xfrm>
            <a:off x="6100436" y="139408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D5740A5-B14B-476D-AB06-F9DBE1567AB2}"/>
              </a:ext>
            </a:extLst>
          </p:cNvPr>
          <p:cNvSpPr txBox="1"/>
          <p:nvPr/>
        </p:nvSpPr>
        <p:spPr>
          <a:xfrm>
            <a:off x="7125017" y="2503562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esi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00F9AB4-6428-4C43-9E4A-86DD953D4EA4}"/>
              </a:ext>
            </a:extLst>
          </p:cNvPr>
          <p:cNvSpPr txBox="1"/>
          <p:nvPr/>
        </p:nvSpPr>
        <p:spPr>
          <a:xfrm>
            <a:off x="7125017" y="1827719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gs</a:t>
            </a:r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531914F-AABD-4BFE-8685-E795F6595501}"/>
              </a:ext>
            </a:extLst>
          </p:cNvPr>
          <p:cNvSpPr txBox="1"/>
          <p:nvPr/>
        </p:nvSpPr>
        <p:spPr>
          <a:xfrm>
            <a:off x="7125017" y="3377585"/>
            <a:ext cx="55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edi</a:t>
            </a:r>
          </a:p>
        </p:txBody>
      </p:sp>
      <p:sp>
        <p:nvSpPr>
          <p:cNvPr id="120" name="右大括号 119">
            <a:extLst>
              <a:ext uri="{FF2B5EF4-FFF2-40B4-BE49-F238E27FC236}">
                <a16:creationId xmlns:a16="http://schemas.microsoft.com/office/drawing/2014/main" id="{DB7A44DF-9EB8-4A70-8BCC-50DD46AEE0B5}"/>
              </a:ext>
            </a:extLst>
          </p:cNvPr>
          <p:cNvSpPr/>
          <p:nvPr/>
        </p:nvSpPr>
        <p:spPr>
          <a:xfrm>
            <a:off x="6954588" y="1827719"/>
            <a:ext cx="170429" cy="433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大括号 120">
            <a:extLst>
              <a:ext uri="{FF2B5EF4-FFF2-40B4-BE49-F238E27FC236}">
                <a16:creationId xmlns:a16="http://schemas.microsoft.com/office/drawing/2014/main" id="{9934EB2E-09B2-4947-B286-1AE4684E6479}"/>
              </a:ext>
            </a:extLst>
          </p:cNvPr>
          <p:cNvSpPr/>
          <p:nvPr/>
        </p:nvSpPr>
        <p:spPr>
          <a:xfrm>
            <a:off x="6954588" y="2268109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大括号 121">
            <a:extLst>
              <a:ext uri="{FF2B5EF4-FFF2-40B4-BE49-F238E27FC236}">
                <a16:creationId xmlns:a16="http://schemas.microsoft.com/office/drawing/2014/main" id="{B41EBB84-3CFD-4C88-A296-1B150BAFBE5A}"/>
              </a:ext>
            </a:extLst>
          </p:cNvPr>
          <p:cNvSpPr/>
          <p:nvPr/>
        </p:nvSpPr>
        <p:spPr>
          <a:xfrm>
            <a:off x="6954587" y="3135375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20E9AF0-15BF-4432-8619-EC0281E99F57}"/>
              </a:ext>
            </a:extLst>
          </p:cNvPr>
          <p:cNvSpPr txBox="1"/>
          <p:nvPr/>
        </p:nvSpPr>
        <p:spPr>
          <a:xfrm>
            <a:off x="7083029" y="4244851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ebp</a:t>
            </a:r>
          </a:p>
        </p:txBody>
      </p:sp>
      <p:sp>
        <p:nvSpPr>
          <p:cNvPr id="124" name="右大括号 123">
            <a:extLst>
              <a:ext uri="{FF2B5EF4-FFF2-40B4-BE49-F238E27FC236}">
                <a16:creationId xmlns:a16="http://schemas.microsoft.com/office/drawing/2014/main" id="{0F8C6F50-C531-4B95-B616-9F51A48E4245}"/>
              </a:ext>
            </a:extLst>
          </p:cNvPr>
          <p:cNvSpPr/>
          <p:nvPr/>
        </p:nvSpPr>
        <p:spPr>
          <a:xfrm>
            <a:off x="6954586" y="4002641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F87F4F5-5A69-433C-9EE6-F3B9331266DF}"/>
              </a:ext>
            </a:extLst>
          </p:cNvPr>
          <p:cNvSpPr/>
          <p:nvPr/>
        </p:nvSpPr>
        <p:spPr>
          <a:xfrm>
            <a:off x="6100436" y="529002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600"/>
              <a:t>字节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86BAF41-2A3D-454F-9112-33DCAE6AAFDE}"/>
              </a:ext>
            </a:extLst>
          </p:cNvPr>
          <p:cNvSpPr/>
          <p:nvPr/>
        </p:nvSpPr>
        <p:spPr>
          <a:xfrm>
            <a:off x="6100436" y="485639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568122D-266C-4B22-8A7A-F1FCAE6BDD82}"/>
              </a:ext>
            </a:extLst>
          </p:cNvPr>
          <p:cNvSpPr txBox="1"/>
          <p:nvPr/>
        </p:nvSpPr>
        <p:spPr>
          <a:xfrm>
            <a:off x="7083029" y="5105360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B110A6E6-E83C-4F39-9889-3C9517BDC46E}"/>
              </a:ext>
            </a:extLst>
          </p:cNvPr>
          <p:cNvSpPr/>
          <p:nvPr/>
        </p:nvSpPr>
        <p:spPr>
          <a:xfrm>
            <a:off x="6954586" y="4863150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4EA41F9-5C97-4E33-8FB8-750CFB763275}"/>
              </a:ext>
            </a:extLst>
          </p:cNvPr>
          <p:cNvCxnSpPr/>
          <p:nvPr/>
        </p:nvCxnSpPr>
        <p:spPr>
          <a:xfrm>
            <a:off x="5292570" y="1389552"/>
            <a:ext cx="80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6A74F2D-C02F-484D-A493-1C29C1655F30}"/>
              </a:ext>
            </a:extLst>
          </p:cNvPr>
          <p:cNvSpPr txBox="1"/>
          <p:nvPr/>
        </p:nvSpPr>
        <p:spPr>
          <a:xfrm flipH="1">
            <a:off x="5475938" y="1020220"/>
            <a:ext cx="5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esp</a:t>
            </a:r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CA6D106-CCA8-4CEF-B2B7-EA11B9FB4452}"/>
              </a:ext>
            </a:extLst>
          </p:cNvPr>
          <p:cNvSpPr/>
          <p:nvPr/>
        </p:nvSpPr>
        <p:spPr>
          <a:xfrm>
            <a:off x="6100435" y="96045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69750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5523A0A-132A-4011-BCA1-5BE816B6E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10544"/>
              </p:ext>
            </p:extLst>
          </p:nvPr>
        </p:nvGraphicFramePr>
        <p:xfrm>
          <a:off x="1792303" y="1565700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33125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016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47744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2985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65105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4429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35268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6482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37443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258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0880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1ED84E4-DB15-41BD-AE1E-F65A59650503}"/>
              </a:ext>
            </a:extLst>
          </p:cNvPr>
          <p:cNvSpPr txBox="1"/>
          <p:nvPr/>
        </p:nvSpPr>
        <p:spPr>
          <a:xfrm>
            <a:off x="5129443" y="2067763"/>
            <a:ext cx="145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mem_map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F61C94-2758-4C9C-B850-5FACC31A3E58}"/>
              </a:ext>
            </a:extLst>
          </p:cNvPr>
          <p:cNvSpPr txBox="1"/>
          <p:nvPr/>
        </p:nvSpPr>
        <p:spPr>
          <a:xfrm>
            <a:off x="8453761" y="1100737"/>
            <a:ext cx="2017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PAGING_PAGES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A44C0-7207-4E36-A764-B33553758910}"/>
              </a:ext>
            </a:extLst>
          </p:cNvPr>
          <p:cNvSpPr txBox="1"/>
          <p:nvPr/>
        </p:nvSpPr>
        <p:spPr>
          <a:xfrm>
            <a:off x="1965203" y="11963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FFDF965-5A15-4809-AEAA-ED03D69CACA9}"/>
              </a:ext>
            </a:extLst>
          </p:cNvPr>
          <p:cNvSpPr/>
          <p:nvPr/>
        </p:nvSpPr>
        <p:spPr>
          <a:xfrm rot="10800000">
            <a:off x="8140823" y="2141458"/>
            <a:ext cx="1580226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DBA2A3-ACE3-4E8B-9356-FCB4537D79B1}"/>
              </a:ext>
            </a:extLst>
          </p:cNvPr>
          <p:cNvSpPr txBox="1"/>
          <p:nvPr/>
        </p:nvSpPr>
        <p:spPr>
          <a:xfrm>
            <a:off x="8160798" y="2437095"/>
            <a:ext cx="1560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repne ; scasb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221518-7629-49DE-8207-7DFFB67928BF}"/>
              </a:ext>
            </a:extLst>
          </p:cNvPr>
          <p:cNvCxnSpPr>
            <a:cxnSpLocks/>
          </p:cNvCxnSpPr>
          <p:nvPr/>
        </p:nvCxnSpPr>
        <p:spPr>
          <a:xfrm>
            <a:off x="7865616" y="1065145"/>
            <a:ext cx="0" cy="40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FD57B2-4287-46C4-8748-81ABB637E92C}"/>
              </a:ext>
            </a:extLst>
          </p:cNvPr>
          <p:cNvSpPr/>
          <p:nvPr/>
        </p:nvSpPr>
        <p:spPr>
          <a:xfrm>
            <a:off x="936730" y="2853230"/>
            <a:ext cx="521452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35CBF-C32E-4CFB-97CF-D6C240010B3E}"/>
              </a:ext>
            </a:extLst>
          </p:cNvPr>
          <p:cNvSpPr/>
          <p:nvPr/>
        </p:nvSpPr>
        <p:spPr>
          <a:xfrm>
            <a:off x="1458182" y="2853230"/>
            <a:ext cx="748976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F3D1D-DE4E-46AB-AA67-8D6938C6877D}"/>
              </a:ext>
            </a:extLst>
          </p:cNvPr>
          <p:cNvSpPr/>
          <p:nvPr/>
        </p:nvSpPr>
        <p:spPr>
          <a:xfrm>
            <a:off x="2207158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C49877-4861-4F30-986C-B57A93630311}"/>
              </a:ext>
            </a:extLst>
          </p:cNvPr>
          <p:cNvSpPr/>
          <p:nvPr/>
        </p:nvSpPr>
        <p:spPr>
          <a:xfrm>
            <a:off x="3128975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E35ACF-F100-4B64-99AF-033117FC06C3}"/>
              </a:ext>
            </a:extLst>
          </p:cNvPr>
          <p:cNvSpPr/>
          <p:nvPr/>
        </p:nvSpPr>
        <p:spPr>
          <a:xfrm>
            <a:off x="4050792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F77D60-A343-4381-86BD-03852E7BECCA}"/>
              </a:ext>
            </a:extLst>
          </p:cNvPr>
          <p:cNvSpPr/>
          <p:nvPr/>
        </p:nvSpPr>
        <p:spPr>
          <a:xfrm>
            <a:off x="4972609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4D22BC-DBE3-45E9-86CD-92922E83D248}"/>
              </a:ext>
            </a:extLst>
          </p:cNvPr>
          <p:cNvSpPr/>
          <p:nvPr/>
        </p:nvSpPr>
        <p:spPr>
          <a:xfrm>
            <a:off x="5894426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3CD6F-4C4A-46C7-9A46-49EA0AE05C35}"/>
              </a:ext>
            </a:extLst>
          </p:cNvPr>
          <p:cNvSpPr/>
          <p:nvPr/>
        </p:nvSpPr>
        <p:spPr>
          <a:xfrm>
            <a:off x="6816243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2CBBDB-1BD6-4506-9A76-9DE8E7CC3EBB}"/>
              </a:ext>
            </a:extLst>
          </p:cNvPr>
          <p:cNvSpPr/>
          <p:nvPr/>
        </p:nvSpPr>
        <p:spPr>
          <a:xfrm>
            <a:off x="7738060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D9D7198-880B-4A70-B944-F0E8CF3EF41D}"/>
              </a:ext>
            </a:extLst>
          </p:cNvPr>
          <p:cNvCxnSpPr>
            <a:cxnSpLocks/>
          </p:cNvCxnSpPr>
          <p:nvPr/>
        </p:nvCxnSpPr>
        <p:spPr>
          <a:xfrm>
            <a:off x="1819727" y="2463938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F2AC275-1466-44DE-8B5B-BCB6498EF56F}"/>
              </a:ext>
            </a:extLst>
          </p:cNvPr>
          <p:cNvSpPr txBox="1"/>
          <p:nvPr/>
        </p:nvSpPr>
        <p:spPr>
          <a:xfrm>
            <a:off x="1384723" y="2094606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超级块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0EFCD59-72D3-4733-B9F2-BD178E791E91}"/>
              </a:ext>
            </a:extLst>
          </p:cNvPr>
          <p:cNvCxnSpPr>
            <a:cxnSpLocks/>
          </p:cNvCxnSpPr>
          <p:nvPr/>
        </p:nvCxnSpPr>
        <p:spPr>
          <a:xfrm>
            <a:off x="2649499" y="2425809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496B49-948C-41ED-9AE3-BCB76453D1A8}"/>
              </a:ext>
            </a:extLst>
          </p:cNvPr>
          <p:cNvSpPr txBox="1"/>
          <p:nvPr/>
        </p:nvSpPr>
        <p:spPr>
          <a:xfrm>
            <a:off x="2312150" y="1817607"/>
            <a:ext cx="94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组描述符表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B3D3EFB-714A-47E4-AC45-7BCFC5E1AEBC}"/>
              </a:ext>
            </a:extLst>
          </p:cNvPr>
          <p:cNvCxnSpPr>
            <a:cxnSpLocks/>
          </p:cNvCxnSpPr>
          <p:nvPr/>
        </p:nvCxnSpPr>
        <p:spPr>
          <a:xfrm>
            <a:off x="3525134" y="2395168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456E4E0-50BC-4806-85F0-6B95B36345D0}"/>
              </a:ext>
            </a:extLst>
          </p:cNvPr>
          <p:cNvSpPr txBox="1"/>
          <p:nvPr/>
        </p:nvSpPr>
        <p:spPr>
          <a:xfrm>
            <a:off x="3090130" y="2025836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块位图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830E5A-89BD-4749-8556-5D5046F288AC}"/>
              </a:ext>
            </a:extLst>
          </p:cNvPr>
          <p:cNvCxnSpPr>
            <a:cxnSpLocks/>
          </p:cNvCxnSpPr>
          <p:nvPr/>
        </p:nvCxnSpPr>
        <p:spPr>
          <a:xfrm>
            <a:off x="4407528" y="2419073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B34421E-F88B-4F76-94A0-0F437E47D4D4}"/>
              </a:ext>
            </a:extLst>
          </p:cNvPr>
          <p:cNvSpPr txBox="1"/>
          <p:nvPr/>
        </p:nvSpPr>
        <p:spPr>
          <a:xfrm>
            <a:off x="4086449" y="1821551"/>
            <a:ext cx="8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节点位图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9C154D-79BE-45DA-986B-21AE5610339F}"/>
              </a:ext>
            </a:extLst>
          </p:cNvPr>
          <p:cNvSpPr/>
          <p:nvPr/>
        </p:nvSpPr>
        <p:spPr>
          <a:xfrm>
            <a:off x="8659877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0A1DC3-8FF3-4412-BC9F-8B111ED4F9A4}"/>
              </a:ext>
            </a:extLst>
          </p:cNvPr>
          <p:cNvSpPr/>
          <p:nvPr/>
        </p:nvSpPr>
        <p:spPr>
          <a:xfrm>
            <a:off x="9581694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18930C-7E4F-4E27-A688-5B1DCF4F8ADF}"/>
              </a:ext>
            </a:extLst>
          </p:cNvPr>
          <p:cNvSpPr/>
          <p:nvPr/>
        </p:nvSpPr>
        <p:spPr>
          <a:xfrm>
            <a:off x="10503511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BC59A-5DE8-433C-97C9-D357A5ABA23F}"/>
              </a:ext>
            </a:extLst>
          </p:cNvPr>
          <p:cNvCxnSpPr>
            <a:cxnSpLocks/>
          </p:cNvCxnSpPr>
          <p:nvPr/>
        </p:nvCxnSpPr>
        <p:spPr>
          <a:xfrm flipH="1">
            <a:off x="5646199" y="2223651"/>
            <a:ext cx="519358" cy="4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5380D59-9B07-45FF-AB1B-BF7CAFCCC47B}"/>
              </a:ext>
            </a:extLst>
          </p:cNvPr>
          <p:cNvSpPr txBox="1"/>
          <p:nvPr/>
        </p:nvSpPr>
        <p:spPr>
          <a:xfrm>
            <a:off x="5975584" y="1854319"/>
            <a:ext cx="10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节点表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F86E27-AEED-44F2-AF8D-42BE0ABC1334}"/>
              </a:ext>
            </a:extLst>
          </p:cNvPr>
          <p:cNvCxnSpPr>
            <a:cxnSpLocks/>
          </p:cNvCxnSpPr>
          <p:nvPr/>
        </p:nvCxnSpPr>
        <p:spPr>
          <a:xfrm>
            <a:off x="6689338" y="2223651"/>
            <a:ext cx="520493" cy="4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8551FD-C15E-45AF-9EDA-FC37AD6A5B2F}"/>
              </a:ext>
            </a:extLst>
          </p:cNvPr>
          <p:cNvSpPr txBox="1"/>
          <p:nvPr/>
        </p:nvSpPr>
        <p:spPr>
          <a:xfrm>
            <a:off x="9058395" y="1864924"/>
            <a:ext cx="10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数据区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BDF390A-B345-4BF2-88AF-2BE908A4382C}"/>
              </a:ext>
            </a:extLst>
          </p:cNvPr>
          <p:cNvCxnSpPr>
            <a:cxnSpLocks/>
          </p:cNvCxnSpPr>
          <p:nvPr/>
        </p:nvCxnSpPr>
        <p:spPr>
          <a:xfrm flipH="1">
            <a:off x="8198968" y="2312812"/>
            <a:ext cx="984720" cy="4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07FB6E4-DAF4-4ECD-B066-2F082F180F44}"/>
              </a:ext>
            </a:extLst>
          </p:cNvPr>
          <p:cNvCxnSpPr>
            <a:cxnSpLocks/>
          </p:cNvCxnSpPr>
          <p:nvPr/>
        </p:nvCxnSpPr>
        <p:spPr>
          <a:xfrm>
            <a:off x="9853679" y="2256497"/>
            <a:ext cx="1038227" cy="48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1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381740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745724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1109708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147369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182140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2185386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2549370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2913354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3277338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364132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5B2E9A-D0FE-4A19-BC6E-61EBB60386EF}"/>
              </a:ext>
            </a:extLst>
          </p:cNvPr>
          <p:cNvSpPr/>
          <p:nvPr/>
        </p:nvSpPr>
        <p:spPr>
          <a:xfrm>
            <a:off x="4005305" y="2672179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5220070" y="2672178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6434834" y="2672178"/>
            <a:ext cx="4023063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4766A46-C8FE-4B6B-B433-600F38552F1B}"/>
              </a:ext>
            </a:extLst>
          </p:cNvPr>
          <p:cNvSpPr/>
          <p:nvPr/>
        </p:nvSpPr>
        <p:spPr>
          <a:xfrm>
            <a:off x="10457897" y="2672178"/>
            <a:ext cx="136568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381740" y="1966215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1109708" y="1949863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536386" y="182995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1821402" y="1691460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2549370" y="1319517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1291700" y="169146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037824" y="1227549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3277338" y="1319517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2752623" y="147184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3429292" y="1227549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4005305" y="122754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4379290" y="1552960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220070" y="122754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1099063" y="3968318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6434834" y="3968318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1099063" y="4947800"/>
            <a:ext cx="53264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3162391" y="459028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AEF3765-23D2-41E2-BBD9-FC573C486EF9}"/>
              </a:ext>
            </a:extLst>
          </p:cNvPr>
          <p:cNvCxnSpPr>
            <a:cxnSpLocks/>
          </p:cNvCxnSpPr>
          <p:nvPr/>
        </p:nvCxnSpPr>
        <p:spPr>
          <a:xfrm flipV="1">
            <a:off x="10457897" y="3968318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ADF0C61-90F7-40FB-AB89-1D41F6E5FB60}"/>
              </a:ext>
            </a:extLst>
          </p:cNvPr>
          <p:cNvCxnSpPr>
            <a:cxnSpLocks/>
          </p:cNvCxnSpPr>
          <p:nvPr/>
        </p:nvCxnSpPr>
        <p:spPr>
          <a:xfrm>
            <a:off x="6425522" y="4947800"/>
            <a:ext cx="4023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45B8035-76A8-4912-917B-654FCE22D719}"/>
              </a:ext>
            </a:extLst>
          </p:cNvPr>
          <p:cNvSpPr txBox="1"/>
          <p:nvPr/>
        </p:nvSpPr>
        <p:spPr>
          <a:xfrm>
            <a:off x="8042546" y="45702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649564" y="3749668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429739" y="419097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1362568" y="3762141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1149570" y="419097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2088189" y="3766764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1868364" y="4208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2812874" y="3766765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2593049" y="420807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839495E9-E866-467A-A4CB-993C431E2303}"/>
              </a:ext>
            </a:extLst>
          </p:cNvPr>
          <p:cNvSpPr/>
          <p:nvPr/>
        </p:nvSpPr>
        <p:spPr>
          <a:xfrm rot="5400000">
            <a:off x="3542536" y="3772083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9F4BC03-1FF4-4496-9F37-48D28CDE2F8C}"/>
              </a:ext>
            </a:extLst>
          </p:cNvPr>
          <p:cNvSpPr txBox="1"/>
          <p:nvPr/>
        </p:nvSpPr>
        <p:spPr>
          <a:xfrm>
            <a:off x="3322711" y="421338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4</a:t>
            </a:r>
            <a:r>
              <a:rPr lang="zh-CN" altLang="en-US" sz="1200"/>
              <a:t>号块</a:t>
            </a:r>
          </a:p>
        </p:txBody>
      </p:sp>
    </p:spTree>
    <p:extLst>
      <p:ext uri="{BB962C8B-B14F-4D97-AF65-F5344CB8AC3E}">
        <p14:creationId xmlns:p14="http://schemas.microsoft.com/office/powerpoint/2010/main" val="22935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1623800" y="278156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1819572" y="278159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</a:t>
            </a:r>
            <a:endParaRPr lang="zh-CN" altLang="en-US" sz="1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2011150" y="278156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</a:t>
            </a:r>
            <a:endParaRPr lang="zh-CN" altLang="en-US" sz="10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2205588" y="2781561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2397165" y="278156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4</a:t>
            </a:r>
            <a:endParaRPr lang="zh-CN" altLang="en-US" sz="10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2590432" y="278155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</a:t>
            </a:r>
            <a:endParaRPr lang="zh-CN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2787376" y="278155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2978356" y="2781401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7</a:t>
            </a:r>
            <a:endParaRPr lang="zh-CN" altLang="en-US" sz="1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3175300" y="278124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3363200" y="278108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9</a:t>
            </a:r>
            <a:endParaRPr lang="zh-CN" altLang="en-US" sz="10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5B2E9A-D0FE-4A19-BC6E-61EBB60386EF}"/>
              </a:ext>
            </a:extLst>
          </p:cNvPr>
          <p:cNvSpPr/>
          <p:nvPr/>
        </p:nvSpPr>
        <p:spPr>
          <a:xfrm>
            <a:off x="4713465" y="2780930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5929416" y="2782448"/>
            <a:ext cx="4134671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10064089" y="2780930"/>
            <a:ext cx="1118440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1623800" y="2075599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2011150" y="2058615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1586980" y="205861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2407092" y="1800211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3172795" y="1428901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2014389" y="1813374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593539" y="1336933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3944795" y="1461601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3446155" y="1523844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4090994" y="1276594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4725523" y="1353283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4991596" y="1757705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928230" y="1336933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1609092" y="4047306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10064087" y="4077069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1609092" y="5057184"/>
            <a:ext cx="84549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5423884" y="47477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1922130" y="3797342"/>
            <a:ext cx="181008" cy="769061"/>
          </a:xfrm>
          <a:prstGeom prst="rightBrace">
            <a:avLst>
              <a:gd name="adj1" fmla="val 152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1715380" y="424928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2682309" y="3793417"/>
            <a:ext cx="201755" cy="769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2476082" y="425872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3461339" y="3794893"/>
            <a:ext cx="202309" cy="765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3258703" y="425872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4234478" y="3812303"/>
            <a:ext cx="185967" cy="765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4036927" y="426759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5164828-3606-494D-98B0-55D5CD69A3B3}"/>
              </a:ext>
            </a:extLst>
          </p:cNvPr>
          <p:cNvSpPr/>
          <p:nvPr/>
        </p:nvSpPr>
        <p:spPr>
          <a:xfrm>
            <a:off x="2783699" y="278155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691E08B-C773-45D3-B09B-8BE878863E8B}"/>
              </a:ext>
            </a:extLst>
          </p:cNvPr>
          <p:cNvSpPr/>
          <p:nvPr/>
        </p:nvSpPr>
        <p:spPr>
          <a:xfrm>
            <a:off x="3556685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10</a:t>
            </a:r>
            <a:endParaRPr lang="zh-CN" altLang="en-US" sz="8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CD94B2-5D88-45B2-933B-577E97A08078}"/>
              </a:ext>
            </a:extLst>
          </p:cNvPr>
          <p:cNvSpPr/>
          <p:nvPr/>
        </p:nvSpPr>
        <p:spPr>
          <a:xfrm>
            <a:off x="3750356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11</a:t>
            </a:r>
            <a:endParaRPr lang="zh-CN" altLang="en-US" sz="8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702F2D-11D8-4CE8-9893-70E6EB3AE8F6}"/>
              </a:ext>
            </a:extLst>
          </p:cNvPr>
          <p:cNvSpPr/>
          <p:nvPr/>
        </p:nvSpPr>
        <p:spPr>
          <a:xfrm>
            <a:off x="3946128" y="27839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12</a:t>
            </a:r>
            <a:endParaRPr lang="zh-CN" altLang="en-US" sz="8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6F50EC-4681-452F-A3EA-704B5064A0E7}"/>
              </a:ext>
            </a:extLst>
          </p:cNvPr>
          <p:cNvSpPr/>
          <p:nvPr/>
        </p:nvSpPr>
        <p:spPr>
          <a:xfrm>
            <a:off x="4140566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13</a:t>
            </a:r>
            <a:endParaRPr lang="zh-CN" altLang="en-US" sz="8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64FCC09-FBA7-4D01-A818-73BE77681E37}"/>
              </a:ext>
            </a:extLst>
          </p:cNvPr>
          <p:cNvSpPr/>
          <p:nvPr/>
        </p:nvSpPr>
        <p:spPr>
          <a:xfrm>
            <a:off x="4335485" y="278378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14</a:t>
            </a:r>
            <a:endParaRPr lang="zh-CN" altLang="en-US" sz="8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5793F3-E30F-4888-9C48-3E677A003DD8}"/>
              </a:ext>
            </a:extLst>
          </p:cNvPr>
          <p:cNvSpPr/>
          <p:nvPr/>
        </p:nvSpPr>
        <p:spPr>
          <a:xfrm>
            <a:off x="4531084" y="278101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15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853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386312" y="275169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582084" y="275172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</a:t>
            </a:r>
            <a:endParaRPr lang="zh-CN" altLang="en-US" sz="1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773662" y="275169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</a:t>
            </a:r>
            <a:endParaRPr lang="zh-CN" altLang="en-US" sz="10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968100" y="275169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1159677" y="275169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4</a:t>
            </a:r>
            <a:endParaRPr lang="zh-CN" altLang="en-US" sz="10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1352944" y="275169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</a:t>
            </a:r>
            <a:endParaRPr lang="zh-CN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1549888" y="275169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1740868" y="275153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7</a:t>
            </a:r>
            <a:endParaRPr lang="zh-CN" altLang="en-US" sz="1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1937812" y="27513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2125712" y="275122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9</a:t>
            </a:r>
            <a:endParaRPr lang="zh-CN" altLang="en-US" sz="10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7857997" y="2751065"/>
            <a:ext cx="2845018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10687248" y="2750515"/>
            <a:ext cx="1118440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386312" y="2045735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773662" y="2028751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349492" y="202875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1169604" y="1770347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1935307" y="1399037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776901" y="178351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492055" y="127220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6588174" y="1396874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4114834" y="1450842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5634181" y="1197754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3488035" y="132341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7035462" y="1672450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035446" y="1306437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371604" y="4017442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10708702" y="4046654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390615" y="5057184"/>
            <a:ext cx="10296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5423884" y="47477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1087893" y="3395099"/>
            <a:ext cx="150136" cy="1544691"/>
          </a:xfrm>
          <a:prstGeom prst="rightBrace">
            <a:avLst>
              <a:gd name="adj1" fmla="val 152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852379" y="423846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4169982" y="3416113"/>
            <a:ext cx="185968" cy="15442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2397071" y="423434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2624542" y="3387062"/>
            <a:ext cx="179585" cy="154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3927248" y="429495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5725854" y="3405283"/>
            <a:ext cx="173024" cy="1551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5498537" y="429790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5164828-3606-494D-98B0-55D5CD69A3B3}"/>
              </a:ext>
            </a:extLst>
          </p:cNvPr>
          <p:cNvSpPr/>
          <p:nvPr/>
        </p:nvSpPr>
        <p:spPr>
          <a:xfrm>
            <a:off x="1546211" y="275169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691E08B-C773-45D3-B09B-8BE878863E8B}"/>
              </a:ext>
            </a:extLst>
          </p:cNvPr>
          <p:cNvSpPr/>
          <p:nvPr/>
        </p:nvSpPr>
        <p:spPr>
          <a:xfrm>
            <a:off x="2319197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10</a:t>
            </a:r>
            <a:endParaRPr lang="zh-CN" altLang="en-US" sz="8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CD94B2-5D88-45B2-933B-577E97A08078}"/>
              </a:ext>
            </a:extLst>
          </p:cNvPr>
          <p:cNvSpPr/>
          <p:nvPr/>
        </p:nvSpPr>
        <p:spPr>
          <a:xfrm>
            <a:off x="2512868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11</a:t>
            </a:r>
            <a:endParaRPr lang="zh-CN" altLang="en-US" sz="8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702F2D-11D8-4CE8-9893-70E6EB3AE8F6}"/>
              </a:ext>
            </a:extLst>
          </p:cNvPr>
          <p:cNvSpPr/>
          <p:nvPr/>
        </p:nvSpPr>
        <p:spPr>
          <a:xfrm>
            <a:off x="2708640" y="275411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12</a:t>
            </a:r>
            <a:endParaRPr lang="zh-CN" altLang="en-US" sz="8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6F50EC-4681-452F-A3EA-704B5064A0E7}"/>
              </a:ext>
            </a:extLst>
          </p:cNvPr>
          <p:cNvSpPr/>
          <p:nvPr/>
        </p:nvSpPr>
        <p:spPr>
          <a:xfrm>
            <a:off x="2904138" y="275258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13</a:t>
            </a:r>
            <a:endParaRPr lang="zh-CN" altLang="en-US" sz="8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64FCC09-FBA7-4D01-A818-73BE77681E37}"/>
              </a:ext>
            </a:extLst>
          </p:cNvPr>
          <p:cNvSpPr/>
          <p:nvPr/>
        </p:nvSpPr>
        <p:spPr>
          <a:xfrm>
            <a:off x="3097997" y="275392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14</a:t>
            </a:r>
            <a:endParaRPr lang="zh-CN" altLang="en-US" sz="8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5793F3-E30F-4888-9C48-3E677A003DD8}"/>
              </a:ext>
            </a:extLst>
          </p:cNvPr>
          <p:cNvSpPr/>
          <p:nvPr/>
        </p:nvSpPr>
        <p:spPr>
          <a:xfrm>
            <a:off x="3293596" y="275115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15</a:t>
            </a:r>
            <a:endParaRPr lang="zh-CN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6A3B436-F650-4AB0-B16E-4E0B6A6A8A42}"/>
              </a:ext>
            </a:extLst>
          </p:cNvPr>
          <p:cNvSpPr/>
          <p:nvPr/>
        </p:nvSpPr>
        <p:spPr>
          <a:xfrm>
            <a:off x="3486451" y="275169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16</a:t>
            </a:r>
            <a:endParaRPr lang="zh-CN" altLang="en-US" sz="10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5561A8-A43F-488B-BF20-CA5660950A22}"/>
              </a:ext>
            </a:extLst>
          </p:cNvPr>
          <p:cNvSpPr/>
          <p:nvPr/>
        </p:nvSpPr>
        <p:spPr>
          <a:xfrm>
            <a:off x="3682223" y="275172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17</a:t>
            </a:r>
            <a:endParaRPr lang="zh-CN" altLang="en-US" sz="10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0EDDC9-A399-4620-B8B4-C18870CA1CC5}"/>
              </a:ext>
            </a:extLst>
          </p:cNvPr>
          <p:cNvSpPr/>
          <p:nvPr/>
        </p:nvSpPr>
        <p:spPr>
          <a:xfrm>
            <a:off x="3873801" y="275169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18</a:t>
            </a:r>
            <a:endParaRPr lang="zh-CN" altLang="en-US" sz="10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9E980CC-D51B-40C0-8765-25987E4DAD60}"/>
              </a:ext>
            </a:extLst>
          </p:cNvPr>
          <p:cNvSpPr/>
          <p:nvPr/>
        </p:nvSpPr>
        <p:spPr>
          <a:xfrm>
            <a:off x="4068239" y="275169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19</a:t>
            </a:r>
            <a:endParaRPr lang="zh-CN" altLang="en-US" sz="10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E6178F-32DC-46A4-9E10-AF3FFBF4CD11}"/>
              </a:ext>
            </a:extLst>
          </p:cNvPr>
          <p:cNvSpPr/>
          <p:nvPr/>
        </p:nvSpPr>
        <p:spPr>
          <a:xfrm>
            <a:off x="4259816" y="275169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20</a:t>
            </a:r>
            <a:endParaRPr lang="zh-CN" altLang="en-US" sz="10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5839B31-7CD1-4E09-8176-211096A902CD}"/>
              </a:ext>
            </a:extLst>
          </p:cNvPr>
          <p:cNvSpPr/>
          <p:nvPr/>
        </p:nvSpPr>
        <p:spPr>
          <a:xfrm>
            <a:off x="4453083" y="275169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21</a:t>
            </a:r>
            <a:endParaRPr lang="zh-CN" altLang="en-US" sz="100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16BC13A-A12A-4C5E-8E21-7F8A6B73D891}"/>
              </a:ext>
            </a:extLst>
          </p:cNvPr>
          <p:cNvSpPr/>
          <p:nvPr/>
        </p:nvSpPr>
        <p:spPr>
          <a:xfrm>
            <a:off x="4650027" y="275169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EB9FA3A-2997-4FE6-854F-6F969D1030E1}"/>
              </a:ext>
            </a:extLst>
          </p:cNvPr>
          <p:cNvSpPr/>
          <p:nvPr/>
        </p:nvSpPr>
        <p:spPr>
          <a:xfrm>
            <a:off x="4841007" y="275153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23</a:t>
            </a:r>
            <a:endParaRPr lang="zh-CN" altLang="en-US" sz="100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6285331-4EF3-4434-B858-2F2D92D7D5AA}"/>
              </a:ext>
            </a:extLst>
          </p:cNvPr>
          <p:cNvSpPr/>
          <p:nvPr/>
        </p:nvSpPr>
        <p:spPr>
          <a:xfrm>
            <a:off x="5037951" y="27513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24</a:t>
            </a:r>
            <a:endParaRPr lang="zh-CN" altLang="en-US" sz="10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D497C2-D9C4-4DB7-9059-4F8D12EB93C6}"/>
              </a:ext>
            </a:extLst>
          </p:cNvPr>
          <p:cNvSpPr/>
          <p:nvPr/>
        </p:nvSpPr>
        <p:spPr>
          <a:xfrm>
            <a:off x="5225851" y="275122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25</a:t>
            </a:r>
            <a:endParaRPr lang="zh-CN" altLang="en-US" sz="10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7BDA0DA-1A01-4B35-8C3D-8BBF742A69C8}"/>
              </a:ext>
            </a:extLst>
          </p:cNvPr>
          <p:cNvSpPr/>
          <p:nvPr/>
        </p:nvSpPr>
        <p:spPr>
          <a:xfrm>
            <a:off x="4646350" y="275169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22</a:t>
            </a:r>
            <a:endParaRPr lang="zh-CN" altLang="en-US" sz="10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1D8C294-0872-4C70-93F7-5BD71C24B61C}"/>
              </a:ext>
            </a:extLst>
          </p:cNvPr>
          <p:cNvSpPr/>
          <p:nvPr/>
        </p:nvSpPr>
        <p:spPr>
          <a:xfrm>
            <a:off x="5419336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26</a:t>
            </a:r>
            <a:endParaRPr lang="zh-CN" altLang="en-US" sz="80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FFB0EAD-0871-4C62-A450-43AFAE71094B}"/>
              </a:ext>
            </a:extLst>
          </p:cNvPr>
          <p:cNvSpPr/>
          <p:nvPr/>
        </p:nvSpPr>
        <p:spPr>
          <a:xfrm>
            <a:off x="5613007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27</a:t>
            </a:r>
            <a:endParaRPr lang="zh-CN" altLang="en-US" sz="8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6AF1F76-B160-4871-902D-AFE0DA097E94}"/>
              </a:ext>
            </a:extLst>
          </p:cNvPr>
          <p:cNvSpPr/>
          <p:nvPr/>
        </p:nvSpPr>
        <p:spPr>
          <a:xfrm>
            <a:off x="5808779" y="275411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28</a:t>
            </a:r>
            <a:endParaRPr lang="zh-CN" altLang="en-US" sz="8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EBEAC44-4F78-48D0-BD2E-32F55C5B3F7B}"/>
              </a:ext>
            </a:extLst>
          </p:cNvPr>
          <p:cNvSpPr/>
          <p:nvPr/>
        </p:nvSpPr>
        <p:spPr>
          <a:xfrm>
            <a:off x="6004277" y="275258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29</a:t>
            </a:r>
            <a:endParaRPr lang="zh-CN" altLang="en-US" sz="8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266C37F-F2B3-4709-8433-06113F452C59}"/>
              </a:ext>
            </a:extLst>
          </p:cNvPr>
          <p:cNvSpPr/>
          <p:nvPr/>
        </p:nvSpPr>
        <p:spPr>
          <a:xfrm>
            <a:off x="6198136" y="275392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30</a:t>
            </a:r>
            <a:endParaRPr lang="zh-CN" altLang="en-US" sz="8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EBAEBC-08DD-4821-A8B7-9A4F2B5A0A42}"/>
              </a:ext>
            </a:extLst>
          </p:cNvPr>
          <p:cNvSpPr/>
          <p:nvPr/>
        </p:nvSpPr>
        <p:spPr>
          <a:xfrm>
            <a:off x="6393735" y="275115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31</a:t>
            </a:r>
            <a:endParaRPr lang="zh-CN" altLang="en-US" sz="8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95C0E50-DE34-4B4D-9686-29F2E8D719A0}"/>
              </a:ext>
            </a:extLst>
          </p:cNvPr>
          <p:cNvSpPr txBox="1"/>
          <p:nvPr/>
        </p:nvSpPr>
        <p:spPr>
          <a:xfrm>
            <a:off x="1295829" y="200484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</a:t>
            </a:r>
            <a:endParaRPr lang="en-US" altLang="zh-CN"/>
          </a:p>
          <a:p>
            <a:r>
              <a:rPr lang="zh-CN" altLang="en-US"/>
              <a:t>闲</a:t>
            </a:r>
            <a:endParaRPr lang="en-US" altLang="zh-CN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836CD0F-59AA-49CE-8802-2006940B79B8}"/>
              </a:ext>
            </a:extLst>
          </p:cNvPr>
          <p:cNvSpPr/>
          <p:nvPr/>
        </p:nvSpPr>
        <p:spPr>
          <a:xfrm>
            <a:off x="6576948" y="2750515"/>
            <a:ext cx="1281048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4AD6BAE-4B06-4A8A-A514-DEDAAED7DF96}"/>
              </a:ext>
            </a:extLst>
          </p:cNvPr>
          <p:cNvCxnSpPr>
            <a:cxnSpLocks/>
          </p:cNvCxnSpPr>
          <p:nvPr/>
        </p:nvCxnSpPr>
        <p:spPr>
          <a:xfrm flipV="1">
            <a:off x="7872650" y="1420514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517</Words>
  <Application>Microsoft Office PowerPoint</Application>
  <PresentationFormat>宽屏</PresentationFormat>
  <Paragraphs>298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14</cp:revision>
  <dcterms:created xsi:type="dcterms:W3CDTF">2021-08-28T12:53:18Z</dcterms:created>
  <dcterms:modified xsi:type="dcterms:W3CDTF">2021-09-25T16:21:01Z</dcterms:modified>
</cp:coreProperties>
</file>