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EFC9D-B290-4EA0-8281-1B3046C0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7C1C0-317E-467F-B2CC-63559B21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C86DF-4D3F-42B7-B29A-C56F3ED9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95289-6B1D-458C-9B0A-76B8ED68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914CC-BC28-44A1-BE74-D5210E8B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3255-AB32-4C37-8FB6-8B2700B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2E6C4-3457-49B2-9752-EC1749DAA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533A4-7B19-4C24-A4DD-01DBC327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D683C-189E-4E5B-B63F-F810A61E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73905-D6B6-4F97-8137-390A64E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FC4FCA-764F-45D0-819C-F22E65D1C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83D21-92BE-4E72-81AB-5C487C40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D9131-9FB5-46FE-B47D-B60E20A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099CD-5BB4-4D54-9FEF-1CE7C8B1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A8A33-D688-4FDD-8FCD-6C85900D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E0EF-A96D-4EBE-882D-E6A56150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8624D-99FA-4D41-A857-427EDAA2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0FC30-2AEF-4598-A881-FF47F19F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EEF2B-FDA7-49E7-8855-52CF759F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249EA-BFB7-40D2-A327-95F7FB8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B63E-5044-4E04-93CD-ADEF5691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57F28-EF23-4F78-BA5E-2D31EC43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BC2C1-1DB9-4843-A028-85EAE03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E5FF-AF6F-4387-8B02-AA73B441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B4015-D32D-4FB4-9448-241B69FF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7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D3483-FA39-469B-BB57-34B5B7B9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A7CE-F98E-45F2-BDC0-9CF307CCB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7EF2F-2BEF-4159-ACD2-57E89200C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0952B-FA2C-4250-AC30-F2125412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16483-8D25-4D42-A977-61A21C0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93143-208A-4FB4-8D27-38AFEA97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6261B-E256-4784-892A-835788B4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66E42-5A71-44FF-B978-06E4D90D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EB4B9-452C-47E2-A4FE-9FDEC69C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A408D-CAB8-4C48-BB42-304DF931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CB68F2-1FC3-43C6-B705-5CF0F8F0D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4E6A92-E098-4048-86FA-02303F49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8388F-E2C8-41C1-9729-31D2910F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336520-6247-48D3-96E4-D13CF44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8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19FFA-EA72-4DFC-B2D3-B29890BA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7DCEC-A96C-4F23-A935-EFE4B7E2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22365-FE28-4644-A727-8E86284E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D24F4-EDE4-45AB-A22B-7396A99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2CD80-753E-42D4-BF94-E76324F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705A1-92AC-4017-8407-F3173C41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70AD2-0F71-436D-A4FC-70DCD3D6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D4796-82C0-41B6-B839-A96223B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14951-4AA6-46AE-B82B-03F8CB66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FAFEE-C59C-4532-89A5-DC0B5375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B88E4-0DFE-4B0C-ACBC-BE9E6B6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BE2BF-7F91-4D76-9CA9-1044EB5E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25341-DB8F-4FC4-B125-D98484C0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7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16E7-12E8-4A3F-8B1C-3E5F755E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03547-72C0-4C45-BE16-F22211CE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8B0746-2068-496F-B65B-8BC37E73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5F65E-4D51-459D-A559-F9DD38B6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33545-D4D0-4E14-B262-AC34A1D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27527-0ACE-4E95-B761-EB0C4FAC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9843C5-5988-4449-AA5F-5F69376C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FA0F0-AAA8-4697-8319-82C248DA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2D3EA-1E8D-4381-BB66-02F77560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BE17-95B5-43DB-A717-17A80FE3A9D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3B440-B8D5-474B-A842-5637C30A8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17AC3-FF51-4F58-AC54-8AD97DD27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E4C1-4FE7-4E91-B542-E267C727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8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653489-66B9-4537-A4A6-81008A6E426B}"/>
              </a:ext>
            </a:extLst>
          </p:cNvPr>
          <p:cNvSpPr/>
          <p:nvPr/>
        </p:nvSpPr>
        <p:spPr>
          <a:xfrm>
            <a:off x="735290" y="777711"/>
            <a:ext cx="3280528" cy="4835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6C6A0-69E1-4B9A-AD43-B7351010E3DC}"/>
              </a:ext>
            </a:extLst>
          </p:cNvPr>
          <p:cNvSpPr txBox="1"/>
          <p:nvPr/>
        </p:nvSpPr>
        <p:spPr>
          <a:xfrm>
            <a:off x="1338607" y="408379"/>
            <a:ext cx="216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SystemServer</a:t>
            </a:r>
            <a:r>
              <a:rPr lang="zh-CN" altLang="en-US"/>
              <a:t>进程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C78CD4-3866-42E3-BD10-23B224808993}"/>
              </a:ext>
            </a:extLst>
          </p:cNvPr>
          <p:cNvSpPr/>
          <p:nvPr/>
        </p:nvSpPr>
        <p:spPr>
          <a:xfrm>
            <a:off x="1008668" y="2387271"/>
            <a:ext cx="2705493" cy="13056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BD37C6-F2B6-4822-A3DF-781007A6CB3F}"/>
              </a:ext>
            </a:extLst>
          </p:cNvPr>
          <p:cNvSpPr txBox="1"/>
          <p:nvPr/>
        </p:nvSpPr>
        <p:spPr>
          <a:xfrm>
            <a:off x="1338607" y="2612845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WindowManagerService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04512C-4678-4635-88A4-5DAB2C160F6B}"/>
              </a:ext>
            </a:extLst>
          </p:cNvPr>
          <p:cNvSpPr/>
          <p:nvPr/>
        </p:nvSpPr>
        <p:spPr>
          <a:xfrm>
            <a:off x="2290713" y="3040077"/>
            <a:ext cx="876693" cy="4524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Session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153D71-E2D9-42E2-8060-D74CB7E8F585}"/>
              </a:ext>
            </a:extLst>
          </p:cNvPr>
          <p:cNvSpPr/>
          <p:nvPr/>
        </p:nvSpPr>
        <p:spPr>
          <a:xfrm>
            <a:off x="7154945" y="777710"/>
            <a:ext cx="3139126" cy="48359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EE7362-6512-4C55-9D93-61A71EEDE9E5}"/>
              </a:ext>
            </a:extLst>
          </p:cNvPr>
          <p:cNvSpPr txBox="1"/>
          <p:nvPr/>
        </p:nvSpPr>
        <p:spPr>
          <a:xfrm>
            <a:off x="8250027" y="304683"/>
            <a:ext cx="94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Activity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E63EF0-9794-4F3C-BCA7-00D9EF7DF679}"/>
              </a:ext>
            </a:extLst>
          </p:cNvPr>
          <p:cNvSpPr/>
          <p:nvPr/>
        </p:nvSpPr>
        <p:spPr>
          <a:xfrm>
            <a:off x="7390614" y="1074656"/>
            <a:ext cx="2510674" cy="4122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5F7174-2415-4B2C-9CC3-4FAA5E7AD919}"/>
              </a:ext>
            </a:extLst>
          </p:cNvPr>
          <p:cNvSpPr txBox="1"/>
          <p:nvPr/>
        </p:nvSpPr>
        <p:spPr>
          <a:xfrm>
            <a:off x="8037922" y="1244339"/>
            <a:ext cx="12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ViewRoot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533C6F-C50C-452A-B185-7DAC1D469405}"/>
              </a:ext>
            </a:extLst>
          </p:cNvPr>
          <p:cNvSpPr/>
          <p:nvPr/>
        </p:nvSpPr>
        <p:spPr>
          <a:xfrm>
            <a:off x="7858814" y="1977942"/>
            <a:ext cx="1492577" cy="942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CECACB-26B8-4117-A9A1-E0920B72CDB9}"/>
              </a:ext>
            </a:extLst>
          </p:cNvPr>
          <p:cNvSpPr/>
          <p:nvPr/>
        </p:nvSpPr>
        <p:spPr>
          <a:xfrm>
            <a:off x="7899661" y="3059843"/>
            <a:ext cx="1492577" cy="942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mView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AB94C7-1E0A-4654-A5F0-248BBF0B56F6}"/>
              </a:ext>
            </a:extLst>
          </p:cNvPr>
          <p:cNvCxnSpPr>
            <a:cxnSpLocks/>
          </p:cNvCxnSpPr>
          <p:nvPr/>
        </p:nvCxnSpPr>
        <p:spPr>
          <a:xfrm flipH="1">
            <a:off x="2799762" y="2090326"/>
            <a:ext cx="4590850" cy="94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CC95C1C-CC3F-4954-9F00-1FF89C9BC6E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167406" y="2449282"/>
            <a:ext cx="4691408" cy="817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3871C3F-209B-492A-88CC-F588CCD727BE}"/>
              </a:ext>
            </a:extLst>
          </p:cNvPr>
          <p:cNvSpPr txBox="1"/>
          <p:nvPr/>
        </p:nvSpPr>
        <p:spPr>
          <a:xfrm rot="20971325">
            <a:off x="5175325" y="2774334"/>
            <a:ext cx="11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Iwindow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17F8F4-957B-463F-9381-CC7C25BF7455}"/>
              </a:ext>
            </a:extLst>
          </p:cNvPr>
          <p:cNvSpPr txBox="1"/>
          <p:nvPr/>
        </p:nvSpPr>
        <p:spPr>
          <a:xfrm rot="20942861">
            <a:off x="4590854" y="2107492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IwindowSession</a:t>
            </a:r>
          </a:p>
        </p:txBody>
      </p:sp>
    </p:spTree>
    <p:extLst>
      <p:ext uri="{BB962C8B-B14F-4D97-AF65-F5344CB8AC3E}">
        <p14:creationId xmlns:p14="http://schemas.microsoft.com/office/powerpoint/2010/main" val="77841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</cp:revision>
  <dcterms:created xsi:type="dcterms:W3CDTF">2021-11-17T15:58:13Z</dcterms:created>
  <dcterms:modified xsi:type="dcterms:W3CDTF">2021-11-17T16:10:22Z</dcterms:modified>
</cp:coreProperties>
</file>