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EF2"/>
    <a:srgbClr val="C1ED8B"/>
    <a:srgbClr val="8AF2AD"/>
    <a:srgbClr val="BB23E5"/>
    <a:srgbClr val="C239E7"/>
    <a:srgbClr val="D36EEE"/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B35D-958B-4D33-9D4A-C1889324031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56329-CE86-49AB-B3DD-7A59418E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B040-931A-4EF2-8F30-BB66E1D5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2930C-8740-43CA-A67B-05309FB5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23CA-2D11-4C91-8719-F81CBDA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EE72-E7F8-43CD-BFCF-120E14C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2454-E745-4582-9F9B-B4B6A2D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4AC5-190B-4421-9266-F179932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4DD9-99FB-405F-B73F-9EF8E241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EB-01E1-47AF-A3BC-646FCAFB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3504-F9E5-48DD-A9EA-7BD3C77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86DAD-77DF-431A-AB00-5429B5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7DF0-A6F9-4EDE-9A5B-0141136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D692-089F-413B-9BF1-34CE7622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9F55-81F7-42ED-9806-7355529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F6EF-C1DE-4CE4-8663-1ED2A27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A272-2DB1-458A-9B69-3CC2D0FD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26A1-7761-48CA-A33A-293BE4E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0A314-D7F2-4BAC-9877-84A8CBAC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F3B-3681-4C6F-88C4-81BA347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B18F-22F9-4023-912B-4FFA008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ACE-BC62-4710-8023-1826224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A407-B928-4EFA-8795-0E9AA4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62E5-B348-4236-948B-5B27AA56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8352-8B69-4AFC-B344-9E43E47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124A-DAE5-44A3-8C5D-2C3930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BAFB-E21A-4CB5-85F5-749D95A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D9A4-748F-43A5-87C0-7CA9A21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EDFD-5655-4353-A158-67B99CC5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1F7F3-5D7E-49FC-BB22-953972D9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90BE-0D36-4B6D-A491-9C674A6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F6B8E-7830-46EA-BDCF-47BAC0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BF77-6653-4FF9-A1EA-B29335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7A14-08F9-46AE-A721-E88CA7C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A214-BF25-4A23-AA73-F81081CF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BDE6-C899-4305-B4A6-23756C2C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4542-3DFC-41C4-9497-D061D0E4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4895-B2FC-4072-8188-7C9399DB9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F7D57-1D2B-41BA-8C45-0283B1C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64F32-7506-4953-AD22-7C6806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B9A59-D8CE-4978-BDD1-BA0223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CF09-B28A-4EF8-8C51-739F1DA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6BA9-6688-4C83-A879-902F0C5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097C-3C62-4298-98EA-FD6D772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4677-B194-43B0-B9EE-3C7B7C2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FC554-731E-422B-A774-33BCA99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2173-B339-426B-B6E1-A6AB1D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3E8FC-D89E-437B-85C3-CA968F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140C-D08E-420F-BFD0-22E78F7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41B6-3487-46BE-ABDC-AC67CDAE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517C5-D91D-49AB-9231-964F08EB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127E-ABCA-420E-8B83-A9664AB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15B9-6A7E-4A54-A482-522494A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1181A-E8AD-4D56-AEC6-27F3CF2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C3CB-CF61-41AF-A5C3-4118687A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36531-99BE-4430-91ED-E7F272F3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AD660-09C3-45B5-A097-8303A61F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CD48-0346-4352-8255-A6A19AC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FA5B-19E0-412F-A88E-E089878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F949D-346B-499F-9886-2B8E418D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D0A42-F368-42A0-8290-DF006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B8593-0D3B-4077-9C30-158BA1BE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5B61-2941-4EE4-AABF-B8CD38E2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C62-1B3F-4E84-BF94-3D5FB933429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E1C5-7F35-48FC-9CBB-AAEA143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3B3B-60DD-4EFB-B470-753B9BA4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58BF5-8FE1-4E89-8E91-E6332924C3D9}"/>
              </a:ext>
            </a:extLst>
          </p:cNvPr>
          <p:cNvSpPr/>
          <p:nvPr/>
        </p:nvSpPr>
        <p:spPr>
          <a:xfrm>
            <a:off x="1300899" y="1102935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40BAC-0FCF-494E-9E60-0DE5C612B53D}"/>
              </a:ext>
            </a:extLst>
          </p:cNvPr>
          <p:cNvSpPr/>
          <p:nvPr/>
        </p:nvSpPr>
        <p:spPr>
          <a:xfrm>
            <a:off x="3026005" y="1102934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D4459-AE1A-4443-89D2-B555BC5ACD5B}"/>
              </a:ext>
            </a:extLst>
          </p:cNvPr>
          <p:cNvSpPr/>
          <p:nvPr/>
        </p:nvSpPr>
        <p:spPr>
          <a:xfrm>
            <a:off x="3780148" y="1102933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AB174-DA6F-45E2-AD9F-0A9ABB20AD8B}"/>
              </a:ext>
            </a:extLst>
          </p:cNvPr>
          <p:cNvSpPr/>
          <p:nvPr/>
        </p:nvSpPr>
        <p:spPr>
          <a:xfrm>
            <a:off x="4534291" y="110293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8812A5-69F0-4897-B34E-B73C8318EBAB}"/>
              </a:ext>
            </a:extLst>
          </p:cNvPr>
          <p:cNvSpPr/>
          <p:nvPr/>
        </p:nvSpPr>
        <p:spPr>
          <a:xfrm>
            <a:off x="5288434" y="1102931"/>
            <a:ext cx="538270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53646-4985-45BD-9541-44658C173831}"/>
              </a:ext>
            </a:extLst>
          </p:cNvPr>
          <p:cNvSpPr txBox="1"/>
          <p:nvPr/>
        </p:nvSpPr>
        <p:spPr>
          <a:xfrm>
            <a:off x="1300899" y="2366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F17602-1650-46CE-AEEA-360E7F927AD0}"/>
              </a:ext>
            </a:extLst>
          </p:cNvPr>
          <p:cNvCxnSpPr>
            <a:cxnSpLocks/>
          </p:cNvCxnSpPr>
          <p:nvPr/>
        </p:nvCxnSpPr>
        <p:spPr>
          <a:xfrm flipV="1">
            <a:off x="1300899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E6D40-055A-45CD-8D4C-9906CA18BFE4}"/>
              </a:ext>
            </a:extLst>
          </p:cNvPr>
          <p:cNvCxnSpPr>
            <a:cxnSpLocks/>
          </p:cNvCxnSpPr>
          <p:nvPr/>
        </p:nvCxnSpPr>
        <p:spPr>
          <a:xfrm flipV="1">
            <a:off x="10672713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7578E-DF3D-4877-ADF0-5009EA5D6E47}"/>
              </a:ext>
            </a:extLst>
          </p:cNvPr>
          <p:cNvCxnSpPr>
            <a:cxnSpLocks/>
          </p:cNvCxnSpPr>
          <p:nvPr/>
        </p:nvCxnSpPr>
        <p:spPr>
          <a:xfrm>
            <a:off x="1300899" y="2121031"/>
            <a:ext cx="9370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5F57AA-39CD-4681-9F2A-BD224E86C4A0}"/>
              </a:ext>
            </a:extLst>
          </p:cNvPr>
          <p:cNvSpPr txBox="1"/>
          <p:nvPr/>
        </p:nvSpPr>
        <p:spPr>
          <a:xfrm>
            <a:off x="5351901" y="21504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968EA-8037-48A4-9E38-93105C7CCEE0}"/>
              </a:ext>
            </a:extLst>
          </p:cNvPr>
          <p:cNvCxnSpPr>
            <a:cxnSpLocks/>
          </p:cNvCxnSpPr>
          <p:nvPr/>
        </p:nvCxnSpPr>
        <p:spPr>
          <a:xfrm>
            <a:off x="3026004" y="348792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347A9-86CF-4881-BEC7-5F4C079A37E4}"/>
              </a:ext>
            </a:extLst>
          </p:cNvPr>
          <p:cNvCxnSpPr>
            <a:cxnSpLocks/>
          </p:cNvCxnSpPr>
          <p:nvPr/>
        </p:nvCxnSpPr>
        <p:spPr>
          <a:xfrm>
            <a:off x="10671142" y="348791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FC343-E495-4CCC-AF88-65978552E82D}"/>
              </a:ext>
            </a:extLst>
          </p:cNvPr>
          <p:cNvCxnSpPr>
            <a:cxnSpLocks/>
          </p:cNvCxnSpPr>
          <p:nvPr/>
        </p:nvCxnSpPr>
        <p:spPr>
          <a:xfrm>
            <a:off x="5288434" y="34879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3CA929-46B4-4D2D-95E6-E9CF0DD5BF63}"/>
              </a:ext>
            </a:extLst>
          </p:cNvPr>
          <p:cNvSpPr txBox="1"/>
          <p:nvPr/>
        </p:nvSpPr>
        <p:spPr>
          <a:xfrm>
            <a:off x="3020735" y="476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3A87C0-C09E-4C4F-8475-658EC4CDA6CC}"/>
              </a:ext>
            </a:extLst>
          </p:cNvPr>
          <p:cNvSpPr txBox="1"/>
          <p:nvPr/>
        </p:nvSpPr>
        <p:spPr>
          <a:xfrm>
            <a:off x="5134980" y="4762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C649EA-E090-4EE2-8EFD-76A8CAAA7BC9}"/>
              </a:ext>
            </a:extLst>
          </p:cNvPr>
          <p:cNvCxnSpPr/>
          <p:nvPr/>
        </p:nvCxnSpPr>
        <p:spPr>
          <a:xfrm>
            <a:off x="3020735" y="801278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6206-ACE5-41AF-B225-EC72C88865AD}"/>
              </a:ext>
            </a:extLst>
          </p:cNvPr>
          <p:cNvSpPr txBox="1"/>
          <p:nvPr/>
        </p:nvSpPr>
        <p:spPr>
          <a:xfrm>
            <a:off x="3033123" y="43194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D95D1B-DE79-425D-AD2F-70BAE7DDE258}"/>
              </a:ext>
            </a:extLst>
          </p:cNvPr>
          <p:cNvCxnSpPr>
            <a:cxnSpLocks/>
          </p:cNvCxnSpPr>
          <p:nvPr/>
        </p:nvCxnSpPr>
        <p:spPr>
          <a:xfrm>
            <a:off x="5288434" y="797529"/>
            <a:ext cx="5382707" cy="7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2AFF6D-0955-492A-B308-DCE3B3B4B918}"/>
              </a:ext>
            </a:extLst>
          </p:cNvPr>
          <p:cNvSpPr txBox="1"/>
          <p:nvPr/>
        </p:nvSpPr>
        <p:spPr>
          <a:xfrm>
            <a:off x="6607453" y="42445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316B65-638E-4EA4-8729-B0FD38D0BEED}"/>
              </a:ext>
            </a:extLst>
          </p:cNvPr>
          <p:cNvSpPr/>
          <p:nvPr/>
        </p:nvSpPr>
        <p:spPr>
          <a:xfrm>
            <a:off x="344113" y="4801023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A8796D-6E4F-492C-8B24-12A83EF0E868}"/>
              </a:ext>
            </a:extLst>
          </p:cNvPr>
          <p:cNvSpPr/>
          <p:nvPr/>
        </p:nvSpPr>
        <p:spPr>
          <a:xfrm>
            <a:off x="2069219" y="480102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2B8941-59B3-42F7-B006-39565503ADA1}"/>
              </a:ext>
            </a:extLst>
          </p:cNvPr>
          <p:cNvSpPr/>
          <p:nvPr/>
        </p:nvSpPr>
        <p:spPr>
          <a:xfrm>
            <a:off x="2823362" y="4801021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6C1A5E-3550-4E9A-850F-D330704D4503}"/>
              </a:ext>
            </a:extLst>
          </p:cNvPr>
          <p:cNvSpPr/>
          <p:nvPr/>
        </p:nvSpPr>
        <p:spPr>
          <a:xfrm>
            <a:off x="3577505" y="4801020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9DA735-7227-4EC1-88B2-4A7E84AD974C}"/>
              </a:ext>
            </a:extLst>
          </p:cNvPr>
          <p:cNvSpPr/>
          <p:nvPr/>
        </p:nvSpPr>
        <p:spPr>
          <a:xfrm>
            <a:off x="4331647" y="4801019"/>
            <a:ext cx="305425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2CF890-C9EC-49FB-8E62-FC918D928BEB}"/>
              </a:ext>
            </a:extLst>
          </p:cNvPr>
          <p:cNvSpPr txBox="1"/>
          <p:nvPr/>
        </p:nvSpPr>
        <p:spPr>
          <a:xfrm>
            <a:off x="344113" y="60642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056681-B994-42BD-84ED-9B61EC096A26}"/>
              </a:ext>
            </a:extLst>
          </p:cNvPr>
          <p:cNvCxnSpPr>
            <a:cxnSpLocks/>
          </p:cNvCxnSpPr>
          <p:nvPr/>
        </p:nvCxnSpPr>
        <p:spPr>
          <a:xfrm flipV="1">
            <a:off x="344113" y="532892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27F4D2-2126-4685-B2B9-7DD77A61A84F}"/>
              </a:ext>
            </a:extLst>
          </p:cNvPr>
          <p:cNvCxnSpPr>
            <a:cxnSpLocks/>
          </p:cNvCxnSpPr>
          <p:nvPr/>
        </p:nvCxnSpPr>
        <p:spPr>
          <a:xfrm flipV="1">
            <a:off x="11007399" y="531007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3876864-7068-4DA6-9CFE-E8CC5F012CBB}"/>
              </a:ext>
            </a:extLst>
          </p:cNvPr>
          <p:cNvCxnSpPr>
            <a:cxnSpLocks/>
          </p:cNvCxnSpPr>
          <p:nvPr/>
        </p:nvCxnSpPr>
        <p:spPr>
          <a:xfrm>
            <a:off x="344113" y="5819119"/>
            <a:ext cx="10661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0EDDB95-9190-47B0-963F-19A0AC476954}"/>
              </a:ext>
            </a:extLst>
          </p:cNvPr>
          <p:cNvSpPr txBox="1"/>
          <p:nvPr/>
        </p:nvSpPr>
        <p:spPr>
          <a:xfrm>
            <a:off x="5264823" y="5872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4F5821-C904-4530-B1B2-9BB5A7D0A899}"/>
              </a:ext>
            </a:extLst>
          </p:cNvPr>
          <p:cNvCxnSpPr>
            <a:cxnSpLocks/>
          </p:cNvCxnSpPr>
          <p:nvPr/>
        </p:nvCxnSpPr>
        <p:spPr>
          <a:xfrm>
            <a:off x="2069218" y="404688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2AFBEF-9D7A-41C8-94F7-56777649B621}"/>
              </a:ext>
            </a:extLst>
          </p:cNvPr>
          <p:cNvCxnSpPr>
            <a:cxnSpLocks/>
          </p:cNvCxnSpPr>
          <p:nvPr/>
        </p:nvCxnSpPr>
        <p:spPr>
          <a:xfrm>
            <a:off x="7385898" y="402802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BC804-61A4-46CB-8A0A-C0488B1B283F}"/>
              </a:ext>
            </a:extLst>
          </p:cNvPr>
          <p:cNvCxnSpPr>
            <a:cxnSpLocks/>
          </p:cNvCxnSpPr>
          <p:nvPr/>
        </p:nvCxnSpPr>
        <p:spPr>
          <a:xfrm>
            <a:off x="4331648" y="404687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BCDC5C4-0AD0-4787-A4BC-7C5935ABC182}"/>
              </a:ext>
            </a:extLst>
          </p:cNvPr>
          <p:cNvSpPr txBox="1"/>
          <p:nvPr/>
        </p:nvSpPr>
        <p:spPr>
          <a:xfrm>
            <a:off x="2063949" y="37457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F19E109-E1CF-406D-82EE-A61B6ED6983C}"/>
              </a:ext>
            </a:extLst>
          </p:cNvPr>
          <p:cNvSpPr txBox="1"/>
          <p:nvPr/>
        </p:nvSpPr>
        <p:spPr>
          <a:xfrm>
            <a:off x="4178194" y="374571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D80A43-89A7-4404-8BEC-E91FE119DFBC}"/>
              </a:ext>
            </a:extLst>
          </p:cNvPr>
          <p:cNvCxnSpPr/>
          <p:nvPr/>
        </p:nvCxnSpPr>
        <p:spPr>
          <a:xfrm>
            <a:off x="2063949" y="4499366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30CB8A-F6FC-4ACD-A1E2-3BD21A80AC18}"/>
              </a:ext>
            </a:extLst>
          </p:cNvPr>
          <p:cNvSpPr txBox="1"/>
          <p:nvPr/>
        </p:nvSpPr>
        <p:spPr>
          <a:xfrm>
            <a:off x="2076337" y="41300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6CD8AE5-8ECE-4BDA-8E14-84383E679172}"/>
              </a:ext>
            </a:extLst>
          </p:cNvPr>
          <p:cNvCxnSpPr>
            <a:cxnSpLocks/>
          </p:cNvCxnSpPr>
          <p:nvPr/>
        </p:nvCxnSpPr>
        <p:spPr>
          <a:xfrm>
            <a:off x="4331648" y="4495617"/>
            <a:ext cx="3052678" cy="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897AA8-12BD-429E-91FE-8968B1375E6A}"/>
              </a:ext>
            </a:extLst>
          </p:cNvPr>
          <p:cNvSpPr txBox="1"/>
          <p:nvPr/>
        </p:nvSpPr>
        <p:spPr>
          <a:xfrm>
            <a:off x="4413138" y="414441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57938B-6536-4A0C-BE18-A2D61D3A7B5B}"/>
              </a:ext>
            </a:extLst>
          </p:cNvPr>
          <p:cNvSpPr/>
          <p:nvPr/>
        </p:nvSpPr>
        <p:spPr>
          <a:xfrm>
            <a:off x="7387471" y="4801222"/>
            <a:ext cx="150828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next binder_buffer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A008B8-38D3-4818-9EC3-ABC96EE5F367}"/>
              </a:ext>
            </a:extLst>
          </p:cNvPr>
          <p:cNvSpPr/>
          <p:nvPr/>
        </p:nvSpPr>
        <p:spPr>
          <a:xfrm>
            <a:off x="8895758" y="4801018"/>
            <a:ext cx="21100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data.writeInterfaceToken(IServiceManager.descriptor);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7767317" y="3356166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7767317" y="3690700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44CFB-9997-4DD9-822A-615F715F2A43}"/>
              </a:ext>
            </a:extLst>
          </p:cNvPr>
          <p:cNvSpPr txBox="1"/>
          <p:nvPr/>
        </p:nvSpPr>
        <p:spPr>
          <a:xfrm>
            <a:off x="5654038" y="5598160"/>
            <a:ext cx="653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status_t Parcel::writeInterfaceToken(const String16&amp; interface)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writeInt32(IPCThreadState::self()-&gt;getStrictModePolicy() | STRICT_MODE_PENALTY_GATHER);</a:t>
            </a:r>
          </a:p>
          <a:p>
            <a:r>
              <a:rPr lang="zh-CN" altLang="en-US" sz="1200"/>
              <a:t>    return writeString16(interface);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E8A02-8F44-4A84-9A98-1F9A1322343B}"/>
              </a:ext>
            </a:extLst>
          </p:cNvPr>
          <p:cNvSpPr txBox="1"/>
          <p:nvPr/>
        </p:nvSpPr>
        <p:spPr>
          <a:xfrm>
            <a:off x="1259839" y="930639"/>
            <a:ext cx="31089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/>
              <a:t>getStrictModePolicy() | STRICT_MODE_PENALTY_GATHER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3990338" y="3351172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2320" y="2866945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3990338" y="3751877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data.writeString(name);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9114985" y="3140719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9114984" y="3556763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6413495" y="3390701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7056122" y="28986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6413495" y="3791406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592319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455920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17AA-831C-4CA9-A243-36F5F350029E}"/>
              </a:ext>
            </a:extLst>
          </p:cNvPr>
          <p:cNvSpPr txBox="1"/>
          <p:nvPr/>
        </p:nvSpPr>
        <p:spPr>
          <a:xfrm>
            <a:off x="4515806" y="165780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name</a:t>
            </a:r>
            <a:r>
              <a:rPr lang="zh-CN" altLang="en-US" sz="1200"/>
              <a:t>的长度</a:t>
            </a:r>
            <a:endParaRPr lang="en-US" altLang="zh-CN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82477" y="5219757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78181" y="2898606"/>
            <a:ext cx="581658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F5F00-95EE-41E2-A67B-6169EE51F0AC}"/>
              </a:ext>
            </a:extLst>
          </p:cNvPr>
          <p:cNvCxnSpPr>
            <a:cxnSpLocks/>
          </p:cNvCxnSpPr>
          <p:nvPr/>
        </p:nvCxnSpPr>
        <p:spPr>
          <a:xfrm>
            <a:off x="2128518" y="2898606"/>
            <a:ext cx="563880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CE08ECF-C32B-4E7F-B2E9-BD6238B83365}"/>
              </a:ext>
            </a:extLst>
          </p:cNvPr>
          <p:cNvSpPr/>
          <p:nvPr/>
        </p:nvSpPr>
        <p:spPr>
          <a:xfrm>
            <a:off x="2727957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字串大小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EA06E-BF48-4579-A262-15B1DC0C9E7B}"/>
              </a:ext>
            </a:extLst>
          </p:cNvPr>
          <p:cNvCxnSpPr>
            <a:cxnSpLocks/>
          </p:cNvCxnSpPr>
          <p:nvPr/>
        </p:nvCxnSpPr>
        <p:spPr>
          <a:xfrm>
            <a:off x="2981952" y="2867277"/>
            <a:ext cx="1791485" cy="23603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0DFB05-BEC5-49CE-AEC1-63522D037299}"/>
              </a:ext>
            </a:extLst>
          </p:cNvPr>
          <p:cNvSpPr/>
          <p:nvPr/>
        </p:nvSpPr>
        <p:spPr>
          <a:xfrm>
            <a:off x="4773122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91CC1D-926F-4206-A9D1-DA087AB0065B}"/>
              </a:ext>
            </a:extLst>
          </p:cNvPr>
          <p:cNvCxnSpPr>
            <a:cxnSpLocks/>
          </p:cNvCxnSpPr>
          <p:nvPr/>
        </p:nvCxnSpPr>
        <p:spPr>
          <a:xfrm>
            <a:off x="4587726" y="2889279"/>
            <a:ext cx="2230876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A5D8384-46CF-4C66-88C5-F01E6F469960}"/>
              </a:ext>
            </a:extLst>
          </p:cNvPr>
          <p:cNvSpPr/>
          <p:nvPr/>
        </p:nvSpPr>
        <p:spPr>
          <a:xfrm>
            <a:off x="6818602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 </a:t>
            </a:r>
            <a:r>
              <a:rPr lang="zh-CN" altLang="en-US" sz="1000"/>
              <a:t>字串大小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E4E32-06C2-43CA-90E7-41BEE9D19FC3}"/>
              </a:ext>
            </a:extLst>
          </p:cNvPr>
          <p:cNvSpPr/>
          <p:nvPr/>
        </p:nvSpPr>
        <p:spPr>
          <a:xfrm>
            <a:off x="8863767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r>
              <a:rPr lang="zh-CN" altLang="en-US" sz="1000"/>
              <a:t> 字串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21EECD-BE9A-4C6E-A0D0-786B9231D0A0}"/>
              </a:ext>
            </a:extLst>
          </p:cNvPr>
          <p:cNvCxnSpPr>
            <a:cxnSpLocks/>
          </p:cNvCxnSpPr>
          <p:nvPr/>
        </p:nvCxnSpPr>
        <p:spPr>
          <a:xfrm>
            <a:off x="5442222" y="2897148"/>
            <a:ext cx="3421545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>
            <a:off x="7069820" y="2922111"/>
            <a:ext cx="3839112" cy="22976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6E43354-4982-4325-81B7-C094511FB402}"/>
              </a:ext>
            </a:extLst>
          </p:cNvPr>
          <p:cNvSpPr/>
          <p:nvPr/>
        </p:nvSpPr>
        <p:spPr>
          <a:xfrm rot="16200000">
            <a:off x="4665477" y="3975598"/>
            <a:ext cx="215603" cy="4090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1D7D22-0801-4EE9-A559-663DCA8A8200}"/>
              </a:ext>
            </a:extLst>
          </p:cNvPr>
          <p:cNvSpPr txBox="1"/>
          <p:nvPr/>
        </p:nvSpPr>
        <p:spPr>
          <a:xfrm>
            <a:off x="3750697" y="6120855"/>
            <a:ext cx="3774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writeString</a:t>
            </a:r>
            <a:r>
              <a:rPr lang="en-US" altLang="zh-CN" sz="1000"/>
              <a:t>16</a:t>
            </a:r>
            <a:r>
              <a:rPr lang="zh-CN" altLang="en-US" sz="1000"/>
              <a:t>会写入字串大小和内容</a:t>
            </a:r>
          </a:p>
        </p:txBody>
      </p:sp>
    </p:spTree>
    <p:extLst>
      <p:ext uri="{BB962C8B-B14F-4D97-AF65-F5344CB8AC3E}">
        <p14:creationId xmlns:p14="http://schemas.microsoft.com/office/powerpoint/2010/main" val="40969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33546" y="1896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data.writeStrongBinder(service);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070422" y="23725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638623" y="37423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70423" y="32971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070423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514901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070423" y="19304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605366" y="1603912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0755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19391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802701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7862610" y="3786365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8466905" y="33050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7809207" y="4094994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402902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2665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23078" y="494267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33546" y="3316758"/>
            <a:ext cx="402576" cy="16369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 flipH="1">
            <a:off x="2668558" y="3328511"/>
            <a:ext cx="4211845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385AB12-7180-4B43-AB72-6BB7F3E2C6E3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7C9FE7-35D7-41F3-A969-0FFF69E8B197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7BD1B-4CA3-4EA9-886F-701EF40C8184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B128D9-058C-4A79-AF4B-E93ACD102D32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BB1DD8-65F3-4F1B-B28A-BCDFA4A5474D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576FD-446D-4750-A832-190A11E0263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DFDF60-06B6-4E75-8F89-C6F45A994E88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2DCB848-E9E1-40C3-A875-B19D05B61A4C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D1FB22-98AC-4D9A-B1D0-4DCD6F85E151}"/>
              </a:ext>
            </a:extLst>
          </p:cNvPr>
          <p:cNvSpPr/>
          <p:nvPr/>
        </p:nvSpPr>
        <p:spPr>
          <a:xfrm>
            <a:off x="68667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B6B2C9-12E0-41DD-875D-740C7DC41689}"/>
              </a:ext>
            </a:extLst>
          </p:cNvPr>
          <p:cNvCxnSpPr>
            <a:cxnSpLocks/>
          </p:cNvCxnSpPr>
          <p:nvPr/>
        </p:nvCxnSpPr>
        <p:spPr>
          <a:xfrm>
            <a:off x="8466905" y="3328511"/>
            <a:ext cx="588679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38E1BB9-FA5A-4032-8A51-D785E940476C}"/>
              </a:ext>
            </a:extLst>
          </p:cNvPr>
          <p:cNvSpPr/>
          <p:nvPr/>
        </p:nvSpPr>
        <p:spPr>
          <a:xfrm>
            <a:off x="6773832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7371CC-EAF3-432E-936C-BF28854BD698}"/>
              </a:ext>
            </a:extLst>
          </p:cNvPr>
          <p:cNvSpPr txBox="1"/>
          <p:nvPr/>
        </p:nvSpPr>
        <p:spPr>
          <a:xfrm>
            <a:off x="5469979" y="766919"/>
            <a:ext cx="125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9A8085-C439-4A56-A24F-9085E937D3B2}"/>
              </a:ext>
            </a:extLst>
          </p:cNvPr>
          <p:cNvSpPr/>
          <p:nvPr/>
        </p:nvSpPr>
        <p:spPr>
          <a:xfrm>
            <a:off x="7291519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359D95-0841-4CAE-B763-654E1C700F5E}"/>
              </a:ext>
            </a:extLst>
          </p:cNvPr>
          <p:cNvSpPr/>
          <p:nvPr/>
        </p:nvSpPr>
        <p:spPr>
          <a:xfrm>
            <a:off x="7789941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A28C81-E597-4493-96E6-2DA3AA38B3DB}"/>
              </a:ext>
            </a:extLst>
          </p:cNvPr>
          <p:cNvSpPr txBox="1"/>
          <p:nvPr/>
        </p:nvSpPr>
        <p:spPr>
          <a:xfrm>
            <a:off x="8687854" y="726144"/>
            <a:ext cx="26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mObjectsCapacity</a:t>
            </a:r>
            <a:r>
              <a:rPr lang="en-US" altLang="zh-CN"/>
              <a:t>=3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40C828-BE08-4D4C-B28D-E4C14F0F0A35}"/>
              </a:ext>
            </a:extLst>
          </p:cNvPr>
          <p:cNvSpPr txBox="1"/>
          <p:nvPr/>
        </p:nvSpPr>
        <p:spPr>
          <a:xfrm>
            <a:off x="1536896" y="743649"/>
            <a:ext cx="4131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if (!enoughObjects) {</a:t>
            </a:r>
          </a:p>
          <a:p>
            <a:r>
              <a:rPr lang="zh-CN" altLang="en-US" sz="1000"/>
              <a:t>        size_t newSize = ((mObjectsSize+2)*3)/2;</a:t>
            </a:r>
          </a:p>
          <a:p>
            <a:r>
              <a:rPr lang="zh-CN" altLang="en-US" sz="1000"/>
              <a:t>        size_t* objects = (size_t*)realloc(mObjects, newSize*sizeof(size_t));</a:t>
            </a:r>
          </a:p>
          <a:p>
            <a:r>
              <a:rPr lang="zh-CN" altLang="en-US" sz="1000"/>
              <a:t>        if (objects == NULL) return NO_MEMORY;</a:t>
            </a:r>
          </a:p>
          <a:p>
            <a:r>
              <a:rPr lang="zh-CN" altLang="en-US" sz="1000"/>
              <a:t>        mObjects = objects;</a:t>
            </a:r>
          </a:p>
          <a:p>
            <a:r>
              <a:rPr lang="zh-CN" altLang="en-US" sz="1000"/>
              <a:t>        mObjectsCapacity = newSize;</a:t>
            </a:r>
          </a:p>
          <a:p>
            <a:r>
              <a:rPr lang="zh-CN" altLang="en-US" sz="1000"/>
              <a:t>    }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7384794-8094-4BAC-947B-AE8A3B0228D5}"/>
              </a:ext>
            </a:extLst>
          </p:cNvPr>
          <p:cNvCxnSpPr/>
          <p:nvPr/>
        </p:nvCxnSpPr>
        <p:spPr>
          <a:xfrm>
            <a:off x="6770660" y="1242323"/>
            <a:ext cx="109743" cy="1130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698B3A-D8D9-4163-8A91-F553F1BFF250}"/>
              </a:ext>
            </a:extLst>
          </p:cNvPr>
          <p:cNvCxnSpPr>
            <a:cxnSpLocks/>
          </p:cNvCxnSpPr>
          <p:nvPr/>
        </p:nvCxnSpPr>
        <p:spPr>
          <a:xfrm>
            <a:off x="7291242" y="1242323"/>
            <a:ext cx="1173349" cy="1138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68AC30-6AAC-435E-833C-8F8BFF119009}"/>
              </a:ext>
            </a:extLst>
          </p:cNvPr>
          <p:cNvSpPr txBox="1"/>
          <p:nvPr/>
        </p:nvSpPr>
        <p:spPr>
          <a:xfrm>
            <a:off x="6875301" y="278432"/>
            <a:ext cx="3119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此时 mObjectsSize</a:t>
            </a:r>
            <a:r>
              <a:rPr lang="en-US" altLang="zh-CN" sz="1050"/>
              <a:t>=1,</a:t>
            </a:r>
            <a:r>
              <a:rPr lang="zh-CN" altLang="en-US" sz="1050"/>
              <a:t>即指向下一个数组下标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F95B79-9FE6-4DC0-A423-6F9D39D42663}"/>
              </a:ext>
            </a:extLst>
          </p:cNvPr>
          <p:cNvSpPr txBox="1"/>
          <p:nvPr/>
        </p:nvSpPr>
        <p:spPr>
          <a:xfrm>
            <a:off x="8735673" y="1173298"/>
            <a:ext cx="195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mObjectsSize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1551A0-3EF9-42E5-98DA-B1F9ADB935E1}"/>
              </a:ext>
            </a:extLst>
          </p:cNvPr>
          <p:cNvSpPr txBox="1"/>
          <p:nvPr/>
        </p:nvSpPr>
        <p:spPr>
          <a:xfrm>
            <a:off x="9300458" y="3429000"/>
            <a:ext cx="323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mObject中存的是偏移地址，</a:t>
            </a:r>
            <a:endParaRPr lang="en-US" altLang="zh-CN" sz="1400"/>
          </a:p>
          <a:p>
            <a:r>
              <a:rPr lang="zh-CN" altLang="en-US" sz="1400"/>
              <a:t>以</a:t>
            </a:r>
            <a:r>
              <a:rPr lang="en-US" altLang="zh-CN" sz="1400"/>
              <a:t>mData</a:t>
            </a:r>
            <a:r>
              <a:rPr lang="zh-CN" altLang="en-US" sz="1400"/>
              <a:t>的内存位置为</a:t>
            </a:r>
            <a:r>
              <a:rPr lang="en-US" altLang="zh-CN" sz="1400"/>
              <a:t>0 </a:t>
            </a:r>
            <a:r>
              <a:rPr lang="zh-CN" altLang="en-US" sz="1400"/>
              <a:t>的偏移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712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11CB36-9EE6-4C8B-BCD7-BA76632E7B0C}"/>
              </a:ext>
            </a:extLst>
          </p:cNvPr>
          <p:cNvSpPr/>
          <p:nvPr/>
        </p:nvSpPr>
        <p:spPr>
          <a:xfrm>
            <a:off x="8139972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77F46-3173-40C3-B727-E559D94FEB50}"/>
              </a:ext>
            </a:extLst>
          </p:cNvPr>
          <p:cNvSpPr/>
          <p:nvPr/>
        </p:nvSpPr>
        <p:spPr>
          <a:xfrm>
            <a:off x="8631933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1C63C4-8229-41C7-927D-5E8FC1637165}"/>
              </a:ext>
            </a:extLst>
          </p:cNvPr>
          <p:cNvSpPr/>
          <p:nvPr/>
        </p:nvSpPr>
        <p:spPr>
          <a:xfrm>
            <a:off x="9120357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78E5C-0E62-4DB6-98F2-1C3BE5FB8D26}"/>
              </a:ext>
            </a:extLst>
          </p:cNvPr>
          <p:cNvSpPr/>
          <p:nvPr/>
        </p:nvSpPr>
        <p:spPr>
          <a:xfrm>
            <a:off x="2250748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0716F-4736-406F-86FB-14D2F6D11180}"/>
              </a:ext>
            </a:extLst>
          </p:cNvPr>
          <p:cNvSpPr/>
          <p:nvPr/>
        </p:nvSpPr>
        <p:spPr>
          <a:xfrm>
            <a:off x="3438526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D5D93-21B5-4BA2-AD17-7D6BA183A1B1}"/>
              </a:ext>
            </a:extLst>
          </p:cNvPr>
          <p:cNvSpPr/>
          <p:nvPr/>
        </p:nvSpPr>
        <p:spPr>
          <a:xfrm>
            <a:off x="4626304" y="2335493"/>
            <a:ext cx="182702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flat_binder_object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79D5B-19CF-4705-B087-DF30E8BB196D}"/>
              </a:ext>
            </a:extLst>
          </p:cNvPr>
          <p:cNvSpPr txBox="1"/>
          <p:nvPr/>
        </p:nvSpPr>
        <p:spPr>
          <a:xfrm>
            <a:off x="1823007" y="3807588"/>
            <a:ext cx="8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4964DA-AA0B-4E5B-A235-A2E8C9225579}"/>
              </a:ext>
            </a:extLst>
          </p:cNvPr>
          <p:cNvCxnSpPr>
            <a:stCxn id="12" idx="0"/>
          </p:cNvCxnSpPr>
          <p:nvPr/>
        </p:nvCxnSpPr>
        <p:spPr>
          <a:xfrm flipV="1">
            <a:off x="2250748" y="3026005"/>
            <a:ext cx="0" cy="7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78635-A916-416B-9826-52C7C8419171}"/>
              </a:ext>
            </a:extLst>
          </p:cNvPr>
          <p:cNvSpPr txBox="1"/>
          <p:nvPr/>
        </p:nvSpPr>
        <p:spPr>
          <a:xfrm>
            <a:off x="7444157" y="3670355"/>
            <a:ext cx="11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808927-002F-423D-A43B-3CC38F674337}"/>
              </a:ext>
            </a:extLst>
          </p:cNvPr>
          <p:cNvCxnSpPr>
            <a:cxnSpLocks/>
          </p:cNvCxnSpPr>
          <p:nvPr/>
        </p:nvCxnSpPr>
        <p:spPr>
          <a:xfrm flipV="1">
            <a:off x="8139972" y="2923031"/>
            <a:ext cx="0" cy="7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541558-8328-4088-AEA4-DB9649239FD5}"/>
              </a:ext>
            </a:extLst>
          </p:cNvPr>
          <p:cNvSpPr/>
          <p:nvPr/>
        </p:nvSpPr>
        <p:spPr>
          <a:xfrm>
            <a:off x="7293329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78A1DB-B349-459D-B23B-8F6089339928}"/>
              </a:ext>
            </a:extLst>
          </p:cNvPr>
          <p:cNvSpPr/>
          <p:nvPr/>
        </p:nvSpPr>
        <p:spPr>
          <a:xfrm>
            <a:off x="919798" y="2335493"/>
            <a:ext cx="133095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D9EBDB-0E2D-4E94-8347-22E4937D82EF}"/>
              </a:ext>
            </a:extLst>
          </p:cNvPr>
          <p:cNvSpPr/>
          <p:nvPr/>
        </p:nvSpPr>
        <p:spPr>
          <a:xfrm>
            <a:off x="9612318" y="232914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C25FE-7724-4707-ADE2-8C25AB5FA204}"/>
              </a:ext>
            </a:extLst>
          </p:cNvPr>
          <p:cNvSpPr txBox="1"/>
          <p:nvPr/>
        </p:nvSpPr>
        <p:spPr>
          <a:xfrm>
            <a:off x="4489149" y="1549954"/>
            <a:ext cx="200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C48B07-0331-49BC-BC2A-4B9A02C5CDB4}"/>
              </a:ext>
            </a:extLst>
          </p:cNvPr>
          <p:cNvCxnSpPr/>
          <p:nvPr/>
        </p:nvCxnSpPr>
        <p:spPr>
          <a:xfrm>
            <a:off x="2250748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994B24-629A-4EA9-B9A5-66779BE347ED}"/>
              </a:ext>
            </a:extLst>
          </p:cNvPr>
          <p:cNvCxnSpPr/>
          <p:nvPr/>
        </p:nvCxnSpPr>
        <p:spPr>
          <a:xfrm>
            <a:off x="7305974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26848E-F970-4E9B-B2D2-D2C2BDFB8C9A}"/>
              </a:ext>
            </a:extLst>
          </p:cNvPr>
          <p:cNvCxnSpPr>
            <a:cxnSpLocks/>
          </p:cNvCxnSpPr>
          <p:nvPr/>
        </p:nvCxnSpPr>
        <p:spPr>
          <a:xfrm>
            <a:off x="2250748" y="1879470"/>
            <a:ext cx="5042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1A152-65EC-4A88-9EB1-ED5A7E726783}"/>
              </a:ext>
            </a:extLst>
          </p:cNvPr>
          <p:cNvCxnSpPr/>
          <p:nvPr/>
        </p:nvCxnSpPr>
        <p:spPr>
          <a:xfrm>
            <a:off x="8139972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CAD019-390E-46C9-B088-81C155E8E304}"/>
              </a:ext>
            </a:extLst>
          </p:cNvPr>
          <p:cNvCxnSpPr/>
          <p:nvPr/>
        </p:nvCxnSpPr>
        <p:spPr>
          <a:xfrm>
            <a:off x="9612318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08E924-A598-424E-8C4B-81B745D9030B}"/>
              </a:ext>
            </a:extLst>
          </p:cNvPr>
          <p:cNvCxnSpPr>
            <a:cxnSpLocks/>
          </p:cNvCxnSpPr>
          <p:nvPr/>
        </p:nvCxnSpPr>
        <p:spPr>
          <a:xfrm>
            <a:off x="8139972" y="1868800"/>
            <a:ext cx="147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C89E69-B7DC-4174-AB43-25A8029B1D7F}"/>
              </a:ext>
            </a:extLst>
          </p:cNvPr>
          <p:cNvSpPr txBox="1"/>
          <p:nvPr/>
        </p:nvSpPr>
        <p:spPr>
          <a:xfrm>
            <a:off x="8200069" y="1549954"/>
            <a:ext cx="1977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mObjectsCapacity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67CB0E-CDEE-4A41-BC03-5EE234132E43}"/>
              </a:ext>
            </a:extLst>
          </p:cNvPr>
          <p:cNvSpPr/>
          <p:nvPr/>
        </p:nvSpPr>
        <p:spPr>
          <a:xfrm>
            <a:off x="6453932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83A22B0-E0A6-4035-BAAB-D1C34C412828}"/>
              </a:ext>
            </a:extLst>
          </p:cNvPr>
          <p:cNvCxnSpPr>
            <a:stCxn id="4" idx="2"/>
          </p:cNvCxnSpPr>
          <p:nvPr/>
        </p:nvCxnSpPr>
        <p:spPr>
          <a:xfrm rot="5400000">
            <a:off x="6506129" y="1043207"/>
            <a:ext cx="12700" cy="3759649"/>
          </a:xfrm>
          <a:prstGeom prst="bentConnector4">
            <a:avLst>
              <a:gd name="adj1" fmla="val 18760827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0DBF10-9044-4554-AB4A-8B416F1EDB19}"/>
              </a:ext>
            </a:extLst>
          </p:cNvPr>
          <p:cNvSpPr txBox="1"/>
          <p:nvPr/>
        </p:nvSpPr>
        <p:spPr>
          <a:xfrm>
            <a:off x="4632654" y="494822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数组中存的是相对</a:t>
            </a:r>
            <a:r>
              <a:rPr lang="en-US" altLang="zh-CN"/>
              <a:t>mData</a:t>
            </a:r>
            <a:r>
              <a:rPr lang="zh-CN" altLang="en-US"/>
              <a:t>的偏移位置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2CDD6B-B5D4-4A6F-BFAB-9AC4B4FE0C28}"/>
              </a:ext>
            </a:extLst>
          </p:cNvPr>
          <p:cNvSpPr txBox="1"/>
          <p:nvPr/>
        </p:nvSpPr>
        <p:spPr>
          <a:xfrm>
            <a:off x="5800359" y="3670355"/>
            <a:ext cx="118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mDataPos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B60917-C4EE-4FEE-9346-304E17C0A84C}"/>
              </a:ext>
            </a:extLst>
          </p:cNvPr>
          <p:cNvCxnSpPr>
            <a:cxnSpLocks/>
          </p:cNvCxnSpPr>
          <p:nvPr/>
        </p:nvCxnSpPr>
        <p:spPr>
          <a:xfrm flipV="1">
            <a:off x="6453332" y="2996939"/>
            <a:ext cx="0" cy="5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514838F-0569-456B-98BD-F28A04B1623C}"/>
              </a:ext>
            </a:extLst>
          </p:cNvPr>
          <p:cNvSpPr txBox="1"/>
          <p:nvPr/>
        </p:nvSpPr>
        <p:spPr>
          <a:xfrm>
            <a:off x="4854804" y="2819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r>
              <a:rPr lang="zh-CN" altLang="en-US"/>
              <a:t>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10827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FCE764-40AE-4D97-B41A-2235F44F8530}"/>
              </a:ext>
            </a:extLst>
          </p:cNvPr>
          <p:cNvSpPr txBox="1"/>
          <p:nvPr/>
        </p:nvSpPr>
        <p:spPr>
          <a:xfrm>
            <a:off x="4131690" y="230113"/>
            <a:ext cx="39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WifiService注册时将数据存到</a:t>
            </a:r>
            <a:r>
              <a:rPr lang="en-US" altLang="zh-CN"/>
              <a:t>Parcel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C5F3E-8C97-4ACB-82F6-46BFFCE7DF94}"/>
              </a:ext>
            </a:extLst>
          </p:cNvPr>
          <p:cNvSpPr/>
          <p:nvPr/>
        </p:nvSpPr>
        <p:spPr>
          <a:xfrm>
            <a:off x="673050" y="2325728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C0C38-5450-4609-A337-17024FA53288}"/>
              </a:ext>
            </a:extLst>
          </p:cNvPr>
          <p:cNvSpPr/>
          <p:nvPr/>
        </p:nvSpPr>
        <p:spPr>
          <a:xfrm>
            <a:off x="2718529" y="2325727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3CC87-8ACB-4AB1-9506-A5CE15C6F3F7}"/>
              </a:ext>
            </a:extLst>
          </p:cNvPr>
          <p:cNvSpPr/>
          <p:nvPr/>
        </p:nvSpPr>
        <p:spPr>
          <a:xfrm>
            <a:off x="4515123" y="2325726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54416-EC5B-4BAD-8728-D5ACDA860254}"/>
              </a:ext>
            </a:extLst>
          </p:cNvPr>
          <p:cNvSpPr/>
          <p:nvPr/>
        </p:nvSpPr>
        <p:spPr>
          <a:xfrm>
            <a:off x="6312031" y="2325725"/>
            <a:ext cx="1796594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 </a:t>
            </a:r>
            <a:r>
              <a:rPr lang="zh-CN" altLang="en-US" sz="10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3FBED-A74C-40B1-ADA0-B8ED3B3568C5}"/>
              </a:ext>
            </a:extLst>
          </p:cNvPr>
          <p:cNvSpPr/>
          <p:nvPr/>
        </p:nvSpPr>
        <p:spPr>
          <a:xfrm>
            <a:off x="8108625" y="2325725"/>
            <a:ext cx="780851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wifi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1CD13-3189-4E57-8C4E-34AD4A4E0FF8}"/>
              </a:ext>
            </a:extLst>
          </p:cNvPr>
          <p:cNvSpPr txBox="1"/>
          <p:nvPr/>
        </p:nvSpPr>
        <p:spPr>
          <a:xfrm>
            <a:off x="1717393" y="3610631"/>
            <a:ext cx="367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data.writeInterfaceToken(IServiceManager.descriptor);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3A7E7B-ADB9-48F9-9B74-D0C51B13A934}"/>
              </a:ext>
            </a:extLst>
          </p:cNvPr>
          <p:cNvSpPr/>
          <p:nvPr/>
        </p:nvSpPr>
        <p:spPr>
          <a:xfrm rot="16200000">
            <a:off x="3276117" y="449676"/>
            <a:ext cx="419493" cy="56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92FC8-47E6-40B1-860E-A8A87CA2E7F3}"/>
              </a:ext>
            </a:extLst>
          </p:cNvPr>
          <p:cNvSpPr txBox="1"/>
          <p:nvPr/>
        </p:nvSpPr>
        <p:spPr>
          <a:xfrm>
            <a:off x="6868997" y="3579613"/>
            <a:ext cx="2382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data.writeString(name)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46941CE-0E80-456E-89C5-11CA6C2160BA}"/>
              </a:ext>
            </a:extLst>
          </p:cNvPr>
          <p:cNvSpPr/>
          <p:nvPr/>
        </p:nvSpPr>
        <p:spPr>
          <a:xfrm rot="16200000">
            <a:off x="7387670" y="1977107"/>
            <a:ext cx="419493" cy="258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8E9E05-BA5D-4148-8D44-5EC3F150106D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08571-6D07-462C-AFF5-E54F4497B89A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21D3B-BFF6-4601-9E78-889B2CB99CF9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58F84-A4C1-4DD3-BFAE-EC8DC68AF364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23C90F-DB98-4C41-9A2B-F104A23BD65F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CBFDE-D460-492C-9F23-7614CAE4627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9C962-DF68-4830-A60B-EE7F8B5BEDED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5B1F4-ED76-4EB4-AE47-B537FE13A29B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B05AC4-B3C0-4B03-A188-A7F0F70A58D8}"/>
              </a:ext>
            </a:extLst>
          </p:cNvPr>
          <p:cNvSpPr/>
          <p:nvPr/>
        </p:nvSpPr>
        <p:spPr>
          <a:xfrm>
            <a:off x="8889476" y="2325725"/>
            <a:ext cx="160020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B322C-0CC9-4512-BFCA-79FD3B2AE444}"/>
              </a:ext>
            </a:extLst>
          </p:cNvPr>
          <p:cNvSpPr/>
          <p:nvPr/>
        </p:nvSpPr>
        <p:spPr>
          <a:xfrm>
            <a:off x="614456" y="232572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0CD963-B29A-44BB-A5DA-871AEC6E637C}"/>
              </a:ext>
            </a:extLst>
          </p:cNvPr>
          <p:cNvSpPr/>
          <p:nvPr/>
        </p:nvSpPr>
        <p:spPr>
          <a:xfrm>
            <a:off x="2659935" y="2325724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8BA8D1-0F77-4CC6-AD90-8834B94C49EA}"/>
              </a:ext>
            </a:extLst>
          </p:cNvPr>
          <p:cNvSpPr/>
          <p:nvPr/>
        </p:nvSpPr>
        <p:spPr>
          <a:xfrm>
            <a:off x="4456529" y="2325723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9378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354287" y="959803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CC639-B628-4383-B62B-1DA0784C09EC}"/>
              </a:ext>
            </a:extLst>
          </p:cNvPr>
          <p:cNvSpPr txBox="1"/>
          <p:nvPr/>
        </p:nvSpPr>
        <p:spPr>
          <a:xfrm>
            <a:off x="207390" y="194299"/>
            <a:ext cx="3516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Parcel data = Parcel.obtain();</a:t>
            </a:r>
          </a:p>
          <a:p>
            <a:r>
              <a:rPr lang="zh-CN" altLang="en-US" sz="1000"/>
              <a:t>data.writeInterfaceToken(IServiceManager.descriptor);</a:t>
            </a:r>
          </a:p>
          <a:p>
            <a:r>
              <a:rPr lang="zh-CN" altLang="en-US" sz="1000"/>
              <a:t>data.writeString(name);</a:t>
            </a:r>
          </a:p>
          <a:p>
            <a:r>
              <a:rPr lang="zh-CN" altLang="en-US" sz="1000"/>
              <a:t>data.writeStrongBinder(service);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495691" y="1345341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511898" y="1345340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405404" y="1345338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186256" y="1345338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619893" y="1345337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079761" y="1345336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000257" y="2708221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1C817-3D3B-4668-8932-8F08BFE254EB}"/>
              </a:ext>
            </a:extLst>
          </p:cNvPr>
          <p:cNvSpPr/>
          <p:nvPr/>
        </p:nvSpPr>
        <p:spPr>
          <a:xfrm>
            <a:off x="6964362" y="133702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target.handle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5BF-5AA3-4F35-8705-0805629405B5}"/>
              </a:ext>
            </a:extLst>
          </p:cNvPr>
          <p:cNvSpPr/>
          <p:nvPr/>
        </p:nvSpPr>
        <p:spPr>
          <a:xfrm>
            <a:off x="8821443" y="13370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187DF3-8809-442D-BFC7-D6CFECC3360E}"/>
              </a:ext>
            </a:extLst>
          </p:cNvPr>
          <p:cNvSpPr/>
          <p:nvPr/>
        </p:nvSpPr>
        <p:spPr>
          <a:xfrm>
            <a:off x="6964361" y="55555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21749C-B6C9-4951-A8E4-2FE6E7BF9A80}"/>
              </a:ext>
            </a:extLst>
          </p:cNvPr>
          <p:cNvSpPr/>
          <p:nvPr/>
        </p:nvSpPr>
        <p:spPr>
          <a:xfrm>
            <a:off x="8821443" y="555549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ADD_SERVICE_TRANSACTION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B6DC-24F0-4789-8CBB-31FCFB0339DC}"/>
              </a:ext>
            </a:extLst>
          </p:cNvPr>
          <p:cNvSpPr/>
          <p:nvPr/>
        </p:nvSpPr>
        <p:spPr>
          <a:xfrm>
            <a:off x="6964360" y="96443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AC240-686A-4D4B-9702-8269055D9DAA}"/>
              </a:ext>
            </a:extLst>
          </p:cNvPr>
          <p:cNvSpPr/>
          <p:nvPr/>
        </p:nvSpPr>
        <p:spPr>
          <a:xfrm>
            <a:off x="6964359" y="1373321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43C48-8BAA-4B9A-A883-F20EC3D59D46}"/>
              </a:ext>
            </a:extLst>
          </p:cNvPr>
          <p:cNvSpPr/>
          <p:nvPr/>
        </p:nvSpPr>
        <p:spPr>
          <a:xfrm>
            <a:off x="6964358" y="2473938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9D9ED3-E219-44E9-94EC-4BFA0DAD6289}"/>
              </a:ext>
            </a:extLst>
          </p:cNvPr>
          <p:cNvSpPr/>
          <p:nvPr/>
        </p:nvSpPr>
        <p:spPr>
          <a:xfrm>
            <a:off x="6964359" y="374744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42EDF2-6712-4F80-BA8F-6C839E4252BD}"/>
              </a:ext>
            </a:extLst>
          </p:cNvPr>
          <p:cNvSpPr/>
          <p:nvPr/>
        </p:nvSpPr>
        <p:spPr>
          <a:xfrm>
            <a:off x="6964358" y="4169883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1A5419-7E54-46CE-9908-619E5CBED67F}"/>
              </a:ext>
            </a:extLst>
          </p:cNvPr>
          <p:cNvSpPr/>
          <p:nvPr/>
        </p:nvSpPr>
        <p:spPr>
          <a:xfrm>
            <a:off x="8821437" y="959802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1633B-E491-4739-BB94-C64A4F20B87A}"/>
              </a:ext>
            </a:extLst>
          </p:cNvPr>
          <p:cNvSpPr/>
          <p:nvPr/>
        </p:nvSpPr>
        <p:spPr>
          <a:xfrm>
            <a:off x="8821437" y="1373022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strlen(“wifi”)+</a:t>
            </a:r>
          </a:p>
          <a:p>
            <a:r>
              <a:rPr lang="en-US" altLang="zh-CN" sz="1100"/>
              <a:t>sizeof(flat_binder_object)</a:t>
            </a:r>
          </a:p>
          <a:p>
            <a:endParaRPr lang="zh-CN" altLang="en-US" sz="11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CA97DD-EDE8-4D3C-BC8B-B4C89E8799E2}"/>
              </a:ext>
            </a:extLst>
          </p:cNvPr>
          <p:cNvSpPr/>
          <p:nvPr/>
        </p:nvSpPr>
        <p:spPr>
          <a:xfrm>
            <a:off x="8821437" y="2473343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ABFBD7-A9F1-47A1-88A8-08A3AEF99CB2}"/>
              </a:ext>
            </a:extLst>
          </p:cNvPr>
          <p:cNvSpPr/>
          <p:nvPr/>
        </p:nvSpPr>
        <p:spPr>
          <a:xfrm>
            <a:off x="8821437" y="374626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binder</a:t>
            </a:r>
            <a:r>
              <a:rPr lang="zh-CN" altLang="en-US" sz="1100"/>
              <a:t>数量 </a:t>
            </a:r>
            <a:r>
              <a:rPr lang="en-US" altLang="zh-CN" sz="1100"/>
              <a:t>* sizeof(size_t)</a:t>
            </a:r>
            <a:endParaRPr lang="zh-CN" altLang="en-US" sz="11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A4DA20-C6C4-43C2-909D-EA7D7DD4CE3A}"/>
              </a:ext>
            </a:extLst>
          </p:cNvPr>
          <p:cNvSpPr/>
          <p:nvPr/>
        </p:nvSpPr>
        <p:spPr>
          <a:xfrm>
            <a:off x="8821437" y="4166916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mObjects</a:t>
            </a:r>
            <a:r>
              <a:rPr lang="zh-CN" altLang="en-US" sz="1100"/>
              <a:t>地址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933093" y="420726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66D5A1-4464-49B5-9277-AB69251C5382}"/>
              </a:ext>
            </a:extLst>
          </p:cNvPr>
          <p:cNvSpPr/>
          <p:nvPr/>
        </p:nvSpPr>
        <p:spPr>
          <a:xfrm>
            <a:off x="6096000" y="5364164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55F7C3-7738-49C4-B484-EBF61047C354}"/>
              </a:ext>
            </a:extLst>
          </p:cNvPr>
          <p:cNvSpPr/>
          <p:nvPr/>
        </p:nvSpPr>
        <p:spPr>
          <a:xfrm>
            <a:off x="8028495" y="5364164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4A103A-1B48-40F2-A885-A751F1F332D3}"/>
              </a:ext>
            </a:extLst>
          </p:cNvPr>
          <p:cNvCxnSpPr>
            <a:cxnSpLocks/>
          </p:cNvCxnSpPr>
          <p:nvPr/>
        </p:nvCxnSpPr>
        <p:spPr>
          <a:xfrm>
            <a:off x="4314874" y="4636188"/>
            <a:ext cx="1678365" cy="72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6BDF17-FFBD-4B6B-8B7D-266738D991B0}"/>
              </a:ext>
            </a:extLst>
          </p:cNvPr>
          <p:cNvCxnSpPr>
            <a:cxnSpLocks/>
          </p:cNvCxnSpPr>
          <p:nvPr/>
        </p:nvCxnSpPr>
        <p:spPr>
          <a:xfrm flipV="1">
            <a:off x="4313105" y="2440923"/>
            <a:ext cx="2541473" cy="7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000257" y="573180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405397" y="5259124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374364" y="369999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374364" y="2206637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144936" y="9330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CFE051-85EF-40AC-B217-EA2726F849F1}"/>
              </a:ext>
            </a:extLst>
          </p:cNvPr>
          <p:cNvSpPr/>
          <p:nvPr/>
        </p:nvSpPr>
        <p:spPr>
          <a:xfrm>
            <a:off x="5237372" y="5893564"/>
            <a:ext cx="4298623" cy="66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85700EC-01BB-49E9-8332-0C7D3C3709EE}"/>
              </a:ext>
            </a:extLst>
          </p:cNvPr>
          <p:cNvSpPr/>
          <p:nvPr/>
        </p:nvSpPr>
        <p:spPr>
          <a:xfrm rot="16200000">
            <a:off x="4652788" y="6043381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9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759B5A-EEE3-4FCF-B3E3-DD23853181C1}"/>
              </a:ext>
            </a:extLst>
          </p:cNvPr>
          <p:cNvSpPr/>
          <p:nvPr/>
        </p:nvSpPr>
        <p:spPr>
          <a:xfrm>
            <a:off x="80909" y="30326"/>
            <a:ext cx="5863472" cy="56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571103" y="130244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712507" y="515782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728714" y="515781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622220" y="515779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403072" y="515779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836709" y="515778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296577" y="515777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217073" y="1784453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1149908" y="3168470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181373" y="4495582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627710" y="4077123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599422" y="271100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591180" y="1377078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361752" y="1035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02CB67-E163-4835-82FD-28F5B93C612A}"/>
              </a:ext>
            </a:extLst>
          </p:cNvPr>
          <p:cNvSpPr/>
          <p:nvPr/>
        </p:nvSpPr>
        <p:spPr>
          <a:xfrm>
            <a:off x="712508" y="5822694"/>
            <a:ext cx="1033570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4637BE0-1BFB-49BD-BB2D-DAD5390402A8}"/>
              </a:ext>
            </a:extLst>
          </p:cNvPr>
          <p:cNvSpPr/>
          <p:nvPr/>
        </p:nvSpPr>
        <p:spPr>
          <a:xfrm>
            <a:off x="2622212" y="5404235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60598-E16E-4282-AA62-0350998B9112}"/>
              </a:ext>
            </a:extLst>
          </p:cNvPr>
          <p:cNvSpPr txBox="1"/>
          <p:nvPr/>
        </p:nvSpPr>
        <p:spPr>
          <a:xfrm>
            <a:off x="254524" y="2294666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166350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790E4E-7817-4E81-B75F-5C90CDB1C5F1}"/>
              </a:ext>
            </a:extLst>
          </p:cNvPr>
          <p:cNvGrpSpPr/>
          <p:nvPr/>
        </p:nvGrpSpPr>
        <p:grpSpPr>
          <a:xfrm>
            <a:off x="1792807" y="581763"/>
            <a:ext cx="8216426" cy="601978"/>
            <a:chOff x="614456" y="2325722"/>
            <a:chExt cx="8216426" cy="6019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798E9B-EEFD-489A-8174-B6DEF66374AC}"/>
                </a:ext>
              </a:extLst>
            </p:cNvPr>
            <p:cNvSpPr/>
            <p:nvPr/>
          </p:nvSpPr>
          <p:spPr>
            <a:xfrm>
              <a:off x="6253437" y="2325723"/>
              <a:ext cx="1796594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 </a:t>
              </a:r>
              <a:r>
                <a:rPr lang="zh-CN" altLang="en-US" sz="1000"/>
                <a:t>字串大小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8DA3FD-E038-4B33-89D2-55BCFFF3F332}"/>
                </a:ext>
              </a:extLst>
            </p:cNvPr>
            <p:cNvSpPr/>
            <p:nvPr/>
          </p:nvSpPr>
          <p:spPr>
            <a:xfrm>
              <a:off x="8050031" y="2325722"/>
              <a:ext cx="780851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wifi</a:t>
              </a:r>
              <a:endParaRPr lang="zh-CN" altLang="en-US" sz="10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2E2ED7-8F4C-40AB-B636-1A08A1108061}"/>
                </a:ext>
              </a:extLst>
            </p:cNvPr>
            <p:cNvSpPr/>
            <p:nvPr/>
          </p:nvSpPr>
          <p:spPr>
            <a:xfrm>
              <a:off x="614456" y="2325725"/>
              <a:ext cx="2045480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StrictModePolicy | STRICT_MODE_PENALTY_GATHER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E80D62-DE01-41A3-991D-647A835DD293}"/>
                </a:ext>
              </a:extLst>
            </p:cNvPr>
            <p:cNvSpPr/>
            <p:nvPr/>
          </p:nvSpPr>
          <p:spPr>
            <a:xfrm>
              <a:off x="2659935" y="2325724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</a:p>
            <a:p>
              <a:pPr algn="ctr"/>
              <a:r>
                <a:rPr lang="zh-CN" altLang="en-US" sz="1000"/>
                <a:t>字串大小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063D99-2A73-4DD3-9B11-E0F3A8DD67B5}"/>
                </a:ext>
              </a:extLst>
            </p:cNvPr>
            <p:cNvSpPr/>
            <p:nvPr/>
          </p:nvSpPr>
          <p:spPr>
            <a:xfrm>
              <a:off x="4456529" y="2325723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  <a:endParaRPr lang="zh-CN" altLang="en-US" sz="10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3E7374-1FB9-4CB2-977C-0F63F7C35171}"/>
              </a:ext>
            </a:extLst>
          </p:cNvPr>
          <p:cNvSpPr/>
          <p:nvPr/>
        </p:nvSpPr>
        <p:spPr>
          <a:xfrm>
            <a:off x="2654495" y="3485561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F3390A-C792-4E0A-B211-CAB8BB2551C0}"/>
              </a:ext>
            </a:extLst>
          </p:cNvPr>
          <p:cNvSpPr/>
          <p:nvPr/>
        </p:nvSpPr>
        <p:spPr>
          <a:xfrm>
            <a:off x="4511577" y="3485560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GET_SERVICE_TRANSACTION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92978C-5242-4463-8EF0-E55E6811D416}"/>
              </a:ext>
            </a:extLst>
          </p:cNvPr>
          <p:cNvSpPr/>
          <p:nvPr/>
        </p:nvSpPr>
        <p:spPr>
          <a:xfrm>
            <a:off x="2654494" y="3894447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B5D6D-1910-4BE0-908C-1B8051B0538C}"/>
              </a:ext>
            </a:extLst>
          </p:cNvPr>
          <p:cNvSpPr/>
          <p:nvPr/>
        </p:nvSpPr>
        <p:spPr>
          <a:xfrm>
            <a:off x="2654493" y="4303332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24AC0-FF36-444E-81DB-CF5690647D50}"/>
              </a:ext>
            </a:extLst>
          </p:cNvPr>
          <p:cNvSpPr/>
          <p:nvPr/>
        </p:nvSpPr>
        <p:spPr>
          <a:xfrm>
            <a:off x="2654492" y="5403949"/>
            <a:ext cx="1857081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CC7A7-6E17-4241-A30E-2F67B94204DD}"/>
              </a:ext>
            </a:extLst>
          </p:cNvPr>
          <p:cNvSpPr/>
          <p:nvPr/>
        </p:nvSpPr>
        <p:spPr>
          <a:xfrm>
            <a:off x="2654499" y="5850643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0F9479-76D7-4729-934F-E34665F71571}"/>
              </a:ext>
            </a:extLst>
          </p:cNvPr>
          <p:cNvSpPr/>
          <p:nvPr/>
        </p:nvSpPr>
        <p:spPr>
          <a:xfrm>
            <a:off x="2654498" y="627308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86B255-62C7-4B7D-9EC4-C780DB74811E}"/>
              </a:ext>
            </a:extLst>
          </p:cNvPr>
          <p:cNvSpPr/>
          <p:nvPr/>
        </p:nvSpPr>
        <p:spPr>
          <a:xfrm>
            <a:off x="4511571" y="3889813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9BB768-75C8-4312-B351-5008F533562B}"/>
              </a:ext>
            </a:extLst>
          </p:cNvPr>
          <p:cNvSpPr/>
          <p:nvPr/>
        </p:nvSpPr>
        <p:spPr>
          <a:xfrm>
            <a:off x="4511571" y="4303033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93E837-41F6-49C2-9FC4-6B987860523F}"/>
              </a:ext>
            </a:extLst>
          </p:cNvPr>
          <p:cNvSpPr/>
          <p:nvPr/>
        </p:nvSpPr>
        <p:spPr>
          <a:xfrm>
            <a:off x="4511571" y="5403354"/>
            <a:ext cx="3201134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2D0C08-3D6D-454E-A4BE-97CF4045F8B5}"/>
              </a:ext>
            </a:extLst>
          </p:cNvPr>
          <p:cNvSpPr/>
          <p:nvPr/>
        </p:nvSpPr>
        <p:spPr>
          <a:xfrm>
            <a:off x="4511570" y="5840588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E95348-DE27-434A-8C3B-CC4C0BD34D74}"/>
              </a:ext>
            </a:extLst>
          </p:cNvPr>
          <p:cNvSpPr/>
          <p:nvPr/>
        </p:nvSpPr>
        <p:spPr>
          <a:xfrm>
            <a:off x="4511570" y="6262437"/>
            <a:ext cx="3201133" cy="4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8765B-CA8C-430D-9830-D5DB61ABBDC1}"/>
              </a:ext>
            </a:extLst>
          </p:cNvPr>
          <p:cNvSpPr txBox="1"/>
          <p:nvPr/>
        </p:nvSpPr>
        <p:spPr>
          <a:xfrm>
            <a:off x="828313" y="698084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0C5848-4792-4E08-8C43-2746E5F2E54B}"/>
              </a:ext>
            </a:extLst>
          </p:cNvPr>
          <p:cNvSpPr/>
          <p:nvPr/>
        </p:nvSpPr>
        <p:spPr>
          <a:xfrm>
            <a:off x="1905791" y="2175673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BF6380-1DF4-4726-A78F-27A7C10D2F44}"/>
              </a:ext>
            </a:extLst>
          </p:cNvPr>
          <p:cNvSpPr/>
          <p:nvPr/>
        </p:nvSpPr>
        <p:spPr>
          <a:xfrm>
            <a:off x="3838286" y="2175673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389B7-E3E9-4ED7-A262-74D5F4F733CA}"/>
              </a:ext>
            </a:extLst>
          </p:cNvPr>
          <p:cNvSpPr txBox="1"/>
          <p:nvPr/>
        </p:nvSpPr>
        <p:spPr>
          <a:xfrm>
            <a:off x="740600" y="2173986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mOut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8AE2010-C76D-4780-8B7D-947E0D9C7468}"/>
              </a:ext>
            </a:extLst>
          </p:cNvPr>
          <p:cNvCxnSpPr/>
          <p:nvPr/>
        </p:nvCxnSpPr>
        <p:spPr>
          <a:xfrm flipH="1">
            <a:off x="2654492" y="2543318"/>
            <a:ext cx="1183794" cy="94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ACA46A-F71F-4186-AE95-6B6FCC240A8C}"/>
              </a:ext>
            </a:extLst>
          </p:cNvPr>
          <p:cNvCxnSpPr>
            <a:cxnSpLocks/>
          </p:cNvCxnSpPr>
          <p:nvPr/>
        </p:nvCxnSpPr>
        <p:spPr>
          <a:xfrm>
            <a:off x="7712703" y="2550399"/>
            <a:ext cx="0" cy="91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3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E9B3C8-6BD8-4393-94A3-9A6D463ED412}"/>
              </a:ext>
            </a:extLst>
          </p:cNvPr>
          <p:cNvSpPr/>
          <p:nvPr/>
        </p:nvSpPr>
        <p:spPr>
          <a:xfrm>
            <a:off x="845271" y="942680"/>
            <a:ext cx="194506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3DBB06-DB28-49C1-A834-6BE2761A5612}"/>
              </a:ext>
            </a:extLst>
          </p:cNvPr>
          <p:cNvSpPr/>
          <p:nvPr/>
        </p:nvSpPr>
        <p:spPr>
          <a:xfrm>
            <a:off x="2790335" y="2433686"/>
            <a:ext cx="164026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DA6C3-B347-432F-B7DD-84238EA79F06}"/>
              </a:ext>
            </a:extLst>
          </p:cNvPr>
          <p:cNvSpPr/>
          <p:nvPr/>
        </p:nvSpPr>
        <p:spPr>
          <a:xfrm>
            <a:off x="4430599" y="3924692"/>
            <a:ext cx="166540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49986-08A6-4DA2-8C91-AA2F95A2A793}"/>
              </a:ext>
            </a:extLst>
          </p:cNvPr>
          <p:cNvSpPr txBox="1"/>
          <p:nvPr/>
        </p:nvSpPr>
        <p:spPr>
          <a:xfrm>
            <a:off x="51463" y="10313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线程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201ADD-D0DA-4FD1-920C-7426DA0F2B99}"/>
              </a:ext>
            </a:extLst>
          </p:cNvPr>
          <p:cNvSpPr txBox="1"/>
          <p:nvPr/>
        </p:nvSpPr>
        <p:spPr>
          <a:xfrm>
            <a:off x="51463" y="25157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线程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4D12CC-5693-4294-8820-A651983F8127}"/>
              </a:ext>
            </a:extLst>
          </p:cNvPr>
          <p:cNvSpPr txBox="1"/>
          <p:nvPr/>
        </p:nvSpPr>
        <p:spPr>
          <a:xfrm>
            <a:off x="76601" y="4000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线程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EA64E6-184B-4898-9A92-DC4AE42A11D8}"/>
              </a:ext>
            </a:extLst>
          </p:cNvPr>
          <p:cNvCxnSpPr/>
          <p:nvPr/>
        </p:nvCxnSpPr>
        <p:spPr>
          <a:xfrm>
            <a:off x="2790335" y="1555423"/>
            <a:ext cx="0" cy="80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E6FA6E-4B0E-4640-B5B7-73B04E6998E9}"/>
              </a:ext>
            </a:extLst>
          </p:cNvPr>
          <p:cNvSpPr/>
          <p:nvPr/>
        </p:nvSpPr>
        <p:spPr>
          <a:xfrm>
            <a:off x="1545997" y="2505173"/>
            <a:ext cx="707010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dir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D6BA7-B232-4A4F-A622-6ADBC6540830}"/>
              </a:ext>
            </a:extLst>
          </p:cNvPr>
          <p:cNvSpPr/>
          <p:nvPr/>
        </p:nvSpPr>
        <p:spPr>
          <a:xfrm>
            <a:off x="2253007" y="2505173"/>
            <a:ext cx="3572758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295AA-9AC0-4DE7-A39F-39CD17A2C00B}"/>
              </a:ext>
            </a:extLst>
          </p:cNvPr>
          <p:cNvSpPr/>
          <p:nvPr/>
        </p:nvSpPr>
        <p:spPr>
          <a:xfrm>
            <a:off x="5825765" y="2505173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F3FF56-5E10-4087-B148-D99E8305A6CF}"/>
              </a:ext>
            </a:extLst>
          </p:cNvPr>
          <p:cNvSpPr/>
          <p:nvPr/>
        </p:nvSpPr>
        <p:spPr>
          <a:xfrm>
            <a:off x="8173039" y="2505172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nr</a:t>
            </a:r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789B86-B18C-4688-9E7E-E50B9B568030}"/>
              </a:ext>
            </a:extLst>
          </p:cNvPr>
          <p:cNvCxnSpPr/>
          <p:nvPr/>
        </p:nvCxnSpPr>
        <p:spPr>
          <a:xfrm>
            <a:off x="154599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C66803-6856-48C4-B24F-DB1D4D8C8F6E}"/>
              </a:ext>
            </a:extLst>
          </p:cNvPr>
          <p:cNvCxnSpPr/>
          <p:nvPr/>
        </p:nvCxnSpPr>
        <p:spPr>
          <a:xfrm>
            <a:off x="225300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0E2242-9807-464B-9666-2DBF49EE5868}"/>
              </a:ext>
            </a:extLst>
          </p:cNvPr>
          <p:cNvCxnSpPr/>
          <p:nvPr/>
        </p:nvCxnSpPr>
        <p:spPr>
          <a:xfrm>
            <a:off x="5836764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3D7FA8-B732-4FC7-A239-312BBBCDF70B}"/>
              </a:ext>
            </a:extLst>
          </p:cNvPr>
          <p:cNvCxnSpPr/>
          <p:nvPr/>
        </p:nvCxnSpPr>
        <p:spPr>
          <a:xfrm>
            <a:off x="8174611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C2184C-570E-4CE8-9556-48AB68C361D9}"/>
              </a:ext>
            </a:extLst>
          </p:cNvPr>
          <p:cNvCxnSpPr/>
          <p:nvPr/>
        </p:nvCxnSpPr>
        <p:spPr>
          <a:xfrm>
            <a:off x="10520313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DC7908-0CF0-4AF3-AA39-95AD2B4632F3}"/>
              </a:ext>
            </a:extLst>
          </p:cNvPr>
          <p:cNvCxnSpPr/>
          <p:nvPr/>
        </p:nvCxnSpPr>
        <p:spPr>
          <a:xfrm>
            <a:off x="1545997" y="3883843"/>
            <a:ext cx="707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CA2779E-05DA-422C-91D3-14F3CE2945FB}"/>
              </a:ext>
            </a:extLst>
          </p:cNvPr>
          <p:cNvCxnSpPr>
            <a:cxnSpLocks/>
          </p:cNvCxnSpPr>
          <p:nvPr/>
        </p:nvCxnSpPr>
        <p:spPr>
          <a:xfrm>
            <a:off x="2253007" y="3885414"/>
            <a:ext cx="3583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D975FA-5C29-453F-9D6C-95B6C6EE84F8}"/>
              </a:ext>
            </a:extLst>
          </p:cNvPr>
          <p:cNvCxnSpPr>
            <a:cxnSpLocks/>
          </p:cNvCxnSpPr>
          <p:nvPr/>
        </p:nvCxnSpPr>
        <p:spPr>
          <a:xfrm>
            <a:off x="5836764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29D873-F6D7-4797-9676-9C1F19EDEEE6}"/>
              </a:ext>
            </a:extLst>
          </p:cNvPr>
          <p:cNvCxnSpPr>
            <a:cxnSpLocks/>
          </p:cNvCxnSpPr>
          <p:nvPr/>
        </p:nvCxnSpPr>
        <p:spPr>
          <a:xfrm>
            <a:off x="8173039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4304FFF-4795-490E-A430-41CE19767192}"/>
              </a:ext>
            </a:extLst>
          </p:cNvPr>
          <p:cNvSpPr txBox="1"/>
          <p:nvPr/>
        </p:nvSpPr>
        <p:spPr>
          <a:xfrm>
            <a:off x="1617213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2bit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64EE46-6843-497A-989F-507C7A8CE2D6}"/>
              </a:ext>
            </a:extLst>
          </p:cNvPr>
          <p:cNvSpPr txBox="1"/>
          <p:nvPr/>
        </p:nvSpPr>
        <p:spPr>
          <a:xfrm>
            <a:off x="3696183" y="35239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14bit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AB95F-CABD-47C5-8142-EAC313D62D95}"/>
              </a:ext>
            </a:extLst>
          </p:cNvPr>
          <p:cNvSpPr txBox="1"/>
          <p:nvPr/>
        </p:nvSpPr>
        <p:spPr>
          <a:xfrm>
            <a:off x="6691794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81C9D0-596F-4AC3-ADBE-49CEE2096D2D}"/>
              </a:ext>
            </a:extLst>
          </p:cNvPr>
          <p:cNvSpPr txBox="1"/>
          <p:nvPr/>
        </p:nvSpPr>
        <p:spPr>
          <a:xfrm>
            <a:off x="9066834" y="35067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D04757-ED31-4A45-B013-4AEC39C91752}"/>
              </a:ext>
            </a:extLst>
          </p:cNvPr>
          <p:cNvSpPr/>
          <p:nvPr/>
        </p:nvSpPr>
        <p:spPr>
          <a:xfrm>
            <a:off x="59944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E9822-A595-470D-A53F-3D8B2694106D}"/>
              </a:ext>
            </a:extLst>
          </p:cNvPr>
          <p:cNvSpPr/>
          <p:nvPr/>
        </p:nvSpPr>
        <p:spPr>
          <a:xfrm>
            <a:off x="236728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vm_area_struct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99C93-42F0-4D51-8C8C-802BEBCE3C01}"/>
              </a:ext>
            </a:extLst>
          </p:cNvPr>
          <p:cNvSpPr/>
          <p:nvPr/>
        </p:nvSpPr>
        <p:spPr>
          <a:xfrm>
            <a:off x="413512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E454-3DA5-47B9-8331-C87AFACEAF75}"/>
              </a:ext>
            </a:extLst>
          </p:cNvPr>
          <p:cNvSpPr/>
          <p:nvPr/>
        </p:nvSpPr>
        <p:spPr>
          <a:xfrm>
            <a:off x="506984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896M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0A4D4-CA36-4CD8-9924-0AB4285DF136}"/>
              </a:ext>
            </a:extLst>
          </p:cNvPr>
          <p:cNvSpPr/>
          <p:nvPr/>
        </p:nvSpPr>
        <p:spPr>
          <a:xfrm>
            <a:off x="6004560" y="2062480"/>
            <a:ext cx="558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390BD1-99D8-455E-9C30-1E6A71781F76}"/>
              </a:ext>
            </a:extLst>
          </p:cNvPr>
          <p:cNvSpPr/>
          <p:nvPr/>
        </p:nvSpPr>
        <p:spPr>
          <a:xfrm>
            <a:off x="6563360" y="2062480"/>
            <a:ext cx="812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0D22D-679C-4482-9C61-DEB263A800BF}"/>
              </a:ext>
            </a:extLst>
          </p:cNvPr>
          <p:cNvSpPr/>
          <p:nvPr/>
        </p:nvSpPr>
        <p:spPr>
          <a:xfrm>
            <a:off x="7376160" y="2062480"/>
            <a:ext cx="1493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vm_struct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1CA0A-9AA1-4D0A-9F8E-0069C7EBD87B}"/>
              </a:ext>
            </a:extLst>
          </p:cNvPr>
          <p:cNvSpPr/>
          <p:nvPr/>
        </p:nvSpPr>
        <p:spPr>
          <a:xfrm>
            <a:off x="8869680" y="2062480"/>
            <a:ext cx="24892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4798F6-A7EB-43C8-8C3E-B4A0AA4A8468}"/>
              </a:ext>
            </a:extLst>
          </p:cNvPr>
          <p:cNvGrpSpPr/>
          <p:nvPr/>
        </p:nvGrpSpPr>
        <p:grpSpPr>
          <a:xfrm>
            <a:off x="3601440" y="3613944"/>
            <a:ext cx="4307842" cy="447040"/>
            <a:chOff x="3718558" y="5289788"/>
            <a:chExt cx="4307842" cy="447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47568A-3610-43A3-8AE7-895D958C00A4}"/>
                </a:ext>
              </a:extLst>
            </p:cNvPr>
            <p:cNvSpPr/>
            <p:nvPr/>
          </p:nvSpPr>
          <p:spPr>
            <a:xfrm>
              <a:off x="3718558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page1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A190F-EEFE-4899-B6FB-B80374001256}"/>
                </a:ext>
              </a:extLst>
            </p:cNvPr>
            <p:cNvSpPr/>
            <p:nvPr/>
          </p:nvSpPr>
          <p:spPr>
            <a:xfrm>
              <a:off x="4551680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page2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CBC45E-D6BD-47BD-9385-EC7D975CFED4}"/>
                </a:ext>
              </a:extLst>
            </p:cNvPr>
            <p:cNvSpPr/>
            <p:nvPr/>
          </p:nvSpPr>
          <p:spPr>
            <a:xfrm>
              <a:off x="5366579" y="5289788"/>
              <a:ext cx="26598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C2AAF-9C17-4DC3-AE01-2AEF47A4522A}"/>
              </a:ext>
            </a:extLst>
          </p:cNvPr>
          <p:cNvCxnSpPr>
            <a:cxnSpLocks/>
          </p:cNvCxnSpPr>
          <p:nvPr/>
        </p:nvCxnSpPr>
        <p:spPr>
          <a:xfrm>
            <a:off x="5994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4A526-854C-4DC4-B5D6-90EED9F5B9F2}"/>
              </a:ext>
            </a:extLst>
          </p:cNvPr>
          <p:cNvCxnSpPr>
            <a:cxnSpLocks/>
          </p:cNvCxnSpPr>
          <p:nvPr/>
        </p:nvCxnSpPr>
        <p:spPr>
          <a:xfrm>
            <a:off x="50698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823CA-70EE-413E-A572-1F4AF2027D48}"/>
              </a:ext>
            </a:extLst>
          </p:cNvPr>
          <p:cNvCxnSpPr>
            <a:cxnSpLocks/>
          </p:cNvCxnSpPr>
          <p:nvPr/>
        </p:nvCxnSpPr>
        <p:spPr>
          <a:xfrm>
            <a:off x="1135888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B0EC0-086B-4083-892F-EC70E343A622}"/>
              </a:ext>
            </a:extLst>
          </p:cNvPr>
          <p:cNvSpPr txBox="1"/>
          <p:nvPr/>
        </p:nvSpPr>
        <p:spPr>
          <a:xfrm>
            <a:off x="599440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0G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3A224-B4C5-4B8B-BBF6-FD9040D2FD4D}"/>
              </a:ext>
            </a:extLst>
          </p:cNvPr>
          <p:cNvSpPr txBox="1"/>
          <p:nvPr/>
        </p:nvSpPr>
        <p:spPr>
          <a:xfrm>
            <a:off x="5044146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3G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AE3-6EC6-4D6D-8178-249C8A4EFD58}"/>
              </a:ext>
            </a:extLst>
          </p:cNvPr>
          <p:cNvSpPr txBox="1"/>
          <p:nvPr/>
        </p:nvSpPr>
        <p:spPr>
          <a:xfrm>
            <a:off x="11272814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2F12E7-E0A4-4CD7-8EED-18ED0CF4C5E8}"/>
              </a:ext>
            </a:extLst>
          </p:cNvPr>
          <p:cNvCxnSpPr>
            <a:cxnSpLocks/>
          </p:cNvCxnSpPr>
          <p:nvPr/>
        </p:nvCxnSpPr>
        <p:spPr>
          <a:xfrm>
            <a:off x="4135119" y="2509520"/>
            <a:ext cx="3774163" cy="11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B590C1-1791-4759-86D7-338A8CAE3512}"/>
              </a:ext>
            </a:extLst>
          </p:cNvPr>
          <p:cNvCxnSpPr>
            <a:cxnSpLocks/>
          </p:cNvCxnSpPr>
          <p:nvPr/>
        </p:nvCxnSpPr>
        <p:spPr>
          <a:xfrm>
            <a:off x="2367279" y="2567186"/>
            <a:ext cx="1234160" cy="10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EB2EA8-545D-44CA-B1BC-B6608765E76A}"/>
              </a:ext>
            </a:extLst>
          </p:cNvPr>
          <p:cNvCxnSpPr>
            <a:cxnSpLocks/>
          </p:cNvCxnSpPr>
          <p:nvPr/>
        </p:nvCxnSpPr>
        <p:spPr>
          <a:xfrm flipH="1">
            <a:off x="3601439" y="2536428"/>
            <a:ext cx="3774721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26698F-CDD1-467C-A04D-7648D554A795}"/>
              </a:ext>
            </a:extLst>
          </p:cNvPr>
          <p:cNvCxnSpPr>
            <a:cxnSpLocks/>
          </p:cNvCxnSpPr>
          <p:nvPr/>
        </p:nvCxnSpPr>
        <p:spPr>
          <a:xfrm flipH="1">
            <a:off x="7909282" y="2536428"/>
            <a:ext cx="960398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ADD160-DACC-44AB-A4E8-90C5B9B85ABF}"/>
              </a:ext>
            </a:extLst>
          </p:cNvPr>
          <p:cNvSpPr txBox="1"/>
          <p:nvPr/>
        </p:nvSpPr>
        <p:spPr>
          <a:xfrm>
            <a:off x="5394404" y="424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2A44D1-D79C-4F93-9BFE-3B8BEECD20AB}"/>
              </a:ext>
            </a:extLst>
          </p:cNvPr>
          <p:cNvSpPr txBox="1"/>
          <p:nvPr/>
        </p:nvSpPr>
        <p:spPr>
          <a:xfrm>
            <a:off x="5201363" y="57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虚拟内存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952E8-2738-4EFE-AE56-98DEA2D2B35E}"/>
              </a:ext>
            </a:extLst>
          </p:cNvPr>
          <p:cNvSpPr txBox="1"/>
          <p:nvPr/>
        </p:nvSpPr>
        <p:spPr>
          <a:xfrm>
            <a:off x="2254949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74E6A-6181-4770-9BAD-D3A2FB78AE30}"/>
              </a:ext>
            </a:extLst>
          </p:cNvPr>
          <p:cNvSpPr txBox="1"/>
          <p:nvPr/>
        </p:nvSpPr>
        <p:spPr>
          <a:xfrm>
            <a:off x="8259524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19506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74CFA0-B39A-47D4-BB60-17CCEE138EF1}"/>
              </a:ext>
            </a:extLst>
          </p:cNvPr>
          <p:cNvSpPr/>
          <p:nvPr/>
        </p:nvSpPr>
        <p:spPr>
          <a:xfrm>
            <a:off x="895546" y="250927"/>
            <a:ext cx="1998483" cy="1508288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CE28E3-4CC6-41AE-83D3-F4051FFF6759}"/>
              </a:ext>
            </a:extLst>
          </p:cNvPr>
          <p:cNvSpPr txBox="1"/>
          <p:nvPr/>
        </p:nvSpPr>
        <p:spPr>
          <a:xfrm>
            <a:off x="1287937" y="54702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E818C-2BA2-4C9E-B782-B0311DDA70F7}"/>
              </a:ext>
            </a:extLst>
          </p:cNvPr>
          <p:cNvSpPr/>
          <p:nvPr/>
        </p:nvSpPr>
        <p:spPr>
          <a:xfrm>
            <a:off x="128793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7C4A096-7C03-454F-84EB-F52861D99C3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01637" y="1285097"/>
            <a:ext cx="1052268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49FD5AB-95FD-4225-9E4A-70EE49A3904C}"/>
              </a:ext>
            </a:extLst>
          </p:cNvPr>
          <p:cNvSpPr txBox="1"/>
          <p:nvPr/>
        </p:nvSpPr>
        <p:spPr>
          <a:xfrm>
            <a:off x="7317557" y="245842"/>
            <a:ext cx="48053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struct hlist_head {</a:t>
            </a:r>
          </a:p>
          <a:p>
            <a:r>
              <a:rPr lang="zh-CN" altLang="en-US" sz="1200"/>
              <a:t>	struct hlist_node *first;</a:t>
            </a:r>
          </a:p>
          <a:p>
            <a:r>
              <a:rPr lang="zh-CN" altLang="en-US" sz="1200"/>
              <a:t>};</a:t>
            </a:r>
          </a:p>
          <a:p>
            <a:endParaRPr lang="zh-CN" altLang="en-US" sz="1200"/>
          </a:p>
          <a:p>
            <a:r>
              <a:rPr lang="zh-CN" altLang="en-US" sz="1200"/>
              <a:t>struct hlist_node {</a:t>
            </a:r>
          </a:p>
          <a:p>
            <a:r>
              <a:rPr lang="zh-CN" altLang="en-US" sz="1200"/>
              <a:t>	struct hlist_node *next, **pprev;</a:t>
            </a:r>
          </a:p>
          <a:p>
            <a:r>
              <a:rPr lang="zh-CN" altLang="en-US" sz="1200"/>
              <a:t>};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895546" y="2443113"/>
            <a:ext cx="1998483" cy="1833820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1287937" y="2739213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1287937" y="3218046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B0C505-CB15-4C68-9342-5657FE343C75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501637" y="3457587"/>
            <a:ext cx="1645930" cy="19696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6551400" y="2638240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655F940-E562-479D-9514-0A987F1B6FC9}"/>
              </a:ext>
            </a:extLst>
          </p:cNvPr>
          <p:cNvCxnSpPr>
            <a:cxnSpLocks/>
          </p:cNvCxnSpPr>
          <p:nvPr/>
        </p:nvCxnSpPr>
        <p:spPr>
          <a:xfrm>
            <a:off x="8149339" y="3358299"/>
            <a:ext cx="1141232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4147567" y="319835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739708-45A5-46FA-8C79-129BC4AF4EE6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5361267" y="3457587"/>
            <a:ext cx="1190133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stCxn id="24" idx="2"/>
            <a:endCxn id="16" idx="2"/>
          </p:cNvCxnSpPr>
          <p:nvPr/>
        </p:nvCxnSpPr>
        <p:spPr>
          <a:xfrm rot="5400000" flipH="1">
            <a:off x="4555810" y="1075497"/>
            <a:ext cx="315742" cy="5637788"/>
          </a:xfrm>
          <a:prstGeom prst="bentConnector3">
            <a:avLst>
              <a:gd name="adj1" fmla="val -161969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95EA03-033E-438C-8091-0F793CFEBF07}"/>
              </a:ext>
            </a:extLst>
          </p:cNvPr>
          <p:cNvSpPr txBox="1"/>
          <p:nvPr/>
        </p:nvSpPr>
        <p:spPr>
          <a:xfrm>
            <a:off x="3661067" y="2522106"/>
            <a:ext cx="26360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first</a:t>
            </a:r>
            <a:r>
              <a:rPr lang="zh-CN" altLang="en-US" sz="1050"/>
              <a:t>是一个指针，里面的内容假设是</a:t>
            </a:r>
            <a:r>
              <a:rPr lang="en-US" altLang="zh-CN" sz="1050"/>
              <a:t>0x02324</a:t>
            </a:r>
            <a:r>
              <a:rPr lang="zh-CN" altLang="en-US" sz="1050"/>
              <a:t>这个地址，</a:t>
            </a:r>
            <a:endParaRPr lang="en-US" altLang="zh-CN" sz="1050"/>
          </a:p>
          <a:p>
            <a:r>
              <a:rPr lang="zh-CN" altLang="en-US" sz="1050"/>
              <a:t>这个地址指向的就是下一个节点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1AD0CCD-DEA7-42D7-ABF6-57FEC17950F7}"/>
              </a:ext>
            </a:extLst>
          </p:cNvPr>
          <p:cNvSpPr txBox="1"/>
          <p:nvPr/>
        </p:nvSpPr>
        <p:spPr>
          <a:xfrm>
            <a:off x="3553905" y="4052262"/>
            <a:ext cx="2636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pprev</a:t>
            </a:r>
            <a:r>
              <a:rPr lang="zh-CN" altLang="en-US" sz="1050"/>
              <a:t>是一个二级指针，里面存的值是存</a:t>
            </a:r>
            <a:r>
              <a:rPr lang="en-US" altLang="zh-CN" sz="1050"/>
              <a:t>0x02324</a:t>
            </a:r>
            <a:r>
              <a:rPr lang="zh-CN" altLang="en-US" sz="1050"/>
              <a:t>这个内容的</a:t>
            </a:r>
            <a:r>
              <a:rPr lang="en-US" altLang="zh-CN" sz="1050"/>
              <a:t>first</a:t>
            </a:r>
            <a:r>
              <a:rPr lang="zh-CN" altLang="en-US" sz="1050"/>
              <a:t>的地址，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392BC54-B5C0-472C-B283-5A6829AA2216}"/>
              </a:ext>
            </a:extLst>
          </p:cNvPr>
          <p:cNvSpPr/>
          <p:nvPr/>
        </p:nvSpPr>
        <p:spPr>
          <a:xfrm>
            <a:off x="9466639" y="311900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E70E3E1-D474-46F1-9FF7-D6DC8DC1C398}"/>
              </a:ext>
            </a:extLst>
          </p:cNvPr>
          <p:cNvSpPr/>
          <p:nvPr/>
        </p:nvSpPr>
        <p:spPr>
          <a:xfrm>
            <a:off x="366106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443060" y="3565267"/>
            <a:ext cx="1998483" cy="1638694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835451" y="3776162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835451" y="4254995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8878345" y="3446283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6989450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5CD657-9898-4FA7-A491-50E0735A8BF2}"/>
              </a:ext>
            </a:extLst>
          </p:cNvPr>
          <p:cNvGrpSpPr/>
          <p:nvPr/>
        </p:nvGrpSpPr>
        <p:grpSpPr>
          <a:xfrm>
            <a:off x="4481267" y="3565267"/>
            <a:ext cx="1998483" cy="1638693"/>
            <a:chOff x="4535863" y="2820184"/>
            <a:chExt cx="1998483" cy="163869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D40EF2F-BBF9-4A9E-8AE3-EF0DD8CD2F46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91C7982-F138-49DA-A7CA-69E6D621D54F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22C1B1-630C-4455-AA93-E02F273BEE93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5B81B77-12EC-4B68-9A1F-CBC634314ED4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cxnSpLocks/>
            <a:endCxn id="32" idx="1"/>
          </p:cNvCxnSpPr>
          <p:nvPr/>
        </p:nvCxnSpPr>
        <p:spPr>
          <a:xfrm rot="10800000">
            <a:off x="4855592" y="4265630"/>
            <a:ext cx="4397078" cy="476660"/>
          </a:xfrm>
          <a:prstGeom prst="bentConnector3">
            <a:avLst>
              <a:gd name="adj1" fmla="val 105199"/>
            </a:avLst>
          </a:prstGeom>
          <a:ln cap="flat" cmpd="dbl">
            <a:solidFill>
              <a:srgbClr val="BB23E5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C99BE2C-85D4-4E57-9C9A-07C842D6F525}"/>
              </a:ext>
            </a:extLst>
          </p:cNvPr>
          <p:cNvCxnSpPr>
            <a:cxnSpLocks/>
            <a:stCxn id="29" idx="3"/>
            <a:endCxn id="19" idx="0"/>
          </p:cNvCxnSpPr>
          <p:nvPr/>
        </p:nvCxnSpPr>
        <p:spPr>
          <a:xfrm>
            <a:off x="8203150" y="1856474"/>
            <a:ext cx="1674437" cy="1589809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6746610-40E0-4104-92CC-48C8C5143B2C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6069292" y="2115711"/>
            <a:ext cx="1527008" cy="2149919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2E7073F-9D13-4330-B16D-6080F02AB012}"/>
              </a:ext>
            </a:extLst>
          </p:cNvPr>
          <p:cNvSpPr/>
          <p:nvPr/>
        </p:nvSpPr>
        <p:spPr>
          <a:xfrm>
            <a:off x="2791516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0x02323</a:t>
            </a:r>
            <a:endParaRPr lang="zh-CN" altLang="en-US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2B31D29-FC5F-4735-AAD1-9F1E149738ED}"/>
              </a:ext>
            </a:extLst>
          </p:cNvPr>
          <p:cNvCxnSpPr>
            <a:cxnSpLocks/>
            <a:stCxn id="16" idx="3"/>
            <a:endCxn id="51" idx="2"/>
          </p:cNvCxnSpPr>
          <p:nvPr/>
        </p:nvCxnSpPr>
        <p:spPr>
          <a:xfrm flipV="1">
            <a:off x="2049151" y="2115711"/>
            <a:ext cx="1349215" cy="2398521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2AD9C50-81CA-4473-95AC-39AABFC3C3AB}"/>
              </a:ext>
            </a:extLst>
          </p:cNvPr>
          <p:cNvCxnSpPr>
            <a:cxnSpLocks/>
            <a:stCxn id="51" idx="3"/>
            <a:endCxn id="28" idx="0"/>
          </p:cNvCxnSpPr>
          <p:nvPr/>
        </p:nvCxnSpPr>
        <p:spPr>
          <a:xfrm>
            <a:off x="4005216" y="1856474"/>
            <a:ext cx="1475293" cy="1708793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E4B0E14-24B7-41B5-9E86-C6E97D8386EF}"/>
              </a:ext>
            </a:extLst>
          </p:cNvPr>
          <p:cNvSpPr txBox="1"/>
          <p:nvPr/>
        </p:nvSpPr>
        <p:spPr>
          <a:xfrm>
            <a:off x="2580068" y="1218824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99952D-17E0-40F1-A918-32B3B7087E9E}"/>
              </a:ext>
            </a:extLst>
          </p:cNvPr>
          <p:cNvSpPr txBox="1"/>
          <p:nvPr/>
        </p:nvSpPr>
        <p:spPr>
          <a:xfrm>
            <a:off x="6645700" y="1212711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1A288E-0A0C-40F8-8195-D6B007B5E476}"/>
              </a:ext>
            </a:extLst>
          </p:cNvPr>
          <p:cNvSpPr/>
          <p:nvPr/>
        </p:nvSpPr>
        <p:spPr>
          <a:xfrm>
            <a:off x="10498580" y="159839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4DEEB70-6A9B-4ADD-9B06-1BA6F65DC59A}"/>
              </a:ext>
            </a:extLst>
          </p:cNvPr>
          <p:cNvCxnSpPr>
            <a:cxnSpLocks/>
            <a:endCxn id="67" idx="2"/>
          </p:cNvCxnSpPr>
          <p:nvPr/>
        </p:nvCxnSpPr>
        <p:spPr>
          <a:xfrm rot="5400000" flipH="1" flipV="1">
            <a:off x="9926259" y="3067435"/>
            <a:ext cx="2129742" cy="228600"/>
          </a:xfrm>
          <a:prstGeom prst="bentConnector3">
            <a:avLst>
              <a:gd name="adj1" fmla="val 868"/>
            </a:avLst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6E62B62-1199-4516-8581-6D4454B57C46}"/>
              </a:ext>
            </a:extLst>
          </p:cNvPr>
          <p:cNvCxnSpPr>
            <a:cxnSpLocks/>
            <a:stCxn id="33" idx="2"/>
            <a:endCxn id="16" idx="2"/>
          </p:cNvCxnSpPr>
          <p:nvPr/>
        </p:nvCxnSpPr>
        <p:spPr>
          <a:xfrm rot="5400000" flipH="1">
            <a:off x="3349462" y="2866309"/>
            <a:ext cx="205820" cy="4020141"/>
          </a:xfrm>
          <a:prstGeom prst="bentConnector3">
            <a:avLst>
              <a:gd name="adj1" fmla="val -207251"/>
            </a:avLst>
          </a:prstGeom>
          <a:ln>
            <a:solidFill>
              <a:srgbClr val="BB23E5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2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9C6F808-3108-42E9-AA8F-E8A0DDB3BB29}"/>
              </a:ext>
            </a:extLst>
          </p:cNvPr>
          <p:cNvGrpSpPr/>
          <p:nvPr/>
        </p:nvGrpSpPr>
        <p:grpSpPr>
          <a:xfrm>
            <a:off x="1135928" y="447378"/>
            <a:ext cx="1998483" cy="2022052"/>
            <a:chOff x="169683" y="793421"/>
            <a:chExt cx="1998483" cy="202205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999BC42-C435-45E1-B37D-AB68BC76DBCD}"/>
                </a:ext>
              </a:extLst>
            </p:cNvPr>
            <p:cNvSpPr/>
            <p:nvPr/>
          </p:nvSpPr>
          <p:spPr>
            <a:xfrm>
              <a:off x="169683" y="1176779"/>
              <a:ext cx="1998483" cy="1638694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A79F410-57EA-41C4-B2CE-B94C22B517AF}"/>
                </a:ext>
              </a:extLst>
            </p:cNvPr>
            <p:cNvGrpSpPr/>
            <p:nvPr/>
          </p:nvGrpSpPr>
          <p:grpSpPr>
            <a:xfrm>
              <a:off x="430098" y="793421"/>
              <a:ext cx="1477651" cy="1591560"/>
              <a:chOff x="430098" y="793421"/>
              <a:chExt cx="1477651" cy="159156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1DEF32-6C56-4BFF-A9FB-2E436BD13C94}"/>
                  </a:ext>
                </a:extLst>
              </p:cNvPr>
              <p:cNvSpPr txBox="1"/>
              <p:nvPr/>
            </p:nvSpPr>
            <p:spPr>
              <a:xfrm>
                <a:off x="562074" y="1387674"/>
                <a:ext cx="1213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hlist_head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D51066-05EE-4D03-A977-909FDE3E52F3}"/>
                  </a:ext>
                </a:extLst>
              </p:cNvPr>
              <p:cNvSpPr/>
              <p:nvPr/>
            </p:nvSpPr>
            <p:spPr>
              <a:xfrm>
                <a:off x="562074" y="1866507"/>
                <a:ext cx="1213700" cy="518474"/>
              </a:xfrm>
              <a:prstGeom prst="rect">
                <a:avLst/>
              </a:prstGeom>
              <a:solidFill>
                <a:srgbClr val="C23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first</a:t>
                </a:r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9116A9-E852-4C0F-B298-DB81E89960FE}"/>
                  </a:ext>
                </a:extLst>
              </p:cNvPr>
              <p:cNvSpPr txBox="1"/>
              <p:nvPr/>
            </p:nvSpPr>
            <p:spPr>
              <a:xfrm>
                <a:off x="430098" y="793421"/>
                <a:ext cx="1477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binder_procs</a:t>
                </a: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F76A617-41E8-41F4-9640-40B3EF603371}"/>
              </a:ext>
            </a:extLst>
          </p:cNvPr>
          <p:cNvSpPr/>
          <p:nvPr/>
        </p:nvSpPr>
        <p:spPr>
          <a:xfrm>
            <a:off x="4176073" y="496085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F522E-F60F-4836-8B5F-ED16C40EE777}"/>
              </a:ext>
            </a:extLst>
          </p:cNvPr>
          <p:cNvSpPr txBox="1"/>
          <p:nvPr/>
        </p:nvSpPr>
        <p:spPr>
          <a:xfrm>
            <a:off x="4880529" y="496086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C9F7F9-3C4E-4A68-8067-5D2ADE5152C5}"/>
              </a:ext>
            </a:extLst>
          </p:cNvPr>
          <p:cNvGrpSpPr/>
          <p:nvPr/>
        </p:nvGrpSpPr>
        <p:grpSpPr>
          <a:xfrm>
            <a:off x="4565712" y="977638"/>
            <a:ext cx="1998483" cy="1638693"/>
            <a:chOff x="4535863" y="2820184"/>
            <a:chExt cx="1998483" cy="163869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087A75-5D6B-40F6-BA63-F971FA86490E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2DDA1A9-8190-4CE4-8C8E-E71C193A2EB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AF9FCC-4D0D-49D4-B6A9-4EC68EE978D6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BDD589-F7EC-47E2-A42B-74B774F0A150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A81C1C8-7A28-44AD-85DE-42FF270094A7}"/>
              </a:ext>
            </a:extLst>
          </p:cNvPr>
          <p:cNvSpPr/>
          <p:nvPr/>
        </p:nvSpPr>
        <p:spPr>
          <a:xfrm>
            <a:off x="4565712" y="284689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C23881-8F0A-419F-8F8B-8EF54D7FAE52}"/>
              </a:ext>
            </a:extLst>
          </p:cNvPr>
          <p:cNvSpPr/>
          <p:nvPr/>
        </p:nvSpPr>
        <p:spPr>
          <a:xfrm>
            <a:off x="4565711" y="351168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8DAB71-DC7D-4151-9EBF-1216E8A06D8D}"/>
              </a:ext>
            </a:extLst>
          </p:cNvPr>
          <p:cNvSpPr/>
          <p:nvPr/>
        </p:nvSpPr>
        <p:spPr>
          <a:xfrm>
            <a:off x="4565711" y="4176468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3CED46-85DE-44CB-B9A1-1F07EC1BEE26}"/>
              </a:ext>
            </a:extLst>
          </p:cNvPr>
          <p:cNvSpPr/>
          <p:nvPr/>
        </p:nvSpPr>
        <p:spPr>
          <a:xfrm>
            <a:off x="4565711" y="4841255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22C556-77C2-4632-83A4-3E8AC88F1263}"/>
              </a:ext>
            </a:extLst>
          </p:cNvPr>
          <p:cNvSpPr/>
          <p:nvPr/>
        </p:nvSpPr>
        <p:spPr>
          <a:xfrm>
            <a:off x="4565710" y="5506042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7B9EF1-0D4C-4ED2-8DFB-47E12E23BA9A}"/>
              </a:ext>
            </a:extLst>
          </p:cNvPr>
          <p:cNvSpPr/>
          <p:nvPr/>
        </p:nvSpPr>
        <p:spPr>
          <a:xfrm>
            <a:off x="7995500" y="496084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A32E27-78CC-4DA2-99DB-C70C32FEBEA0}"/>
              </a:ext>
            </a:extLst>
          </p:cNvPr>
          <p:cNvSpPr txBox="1"/>
          <p:nvPr/>
        </p:nvSpPr>
        <p:spPr>
          <a:xfrm>
            <a:off x="8699956" y="496085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6367FE1-328B-472E-986C-3578630C0183}"/>
              </a:ext>
            </a:extLst>
          </p:cNvPr>
          <p:cNvGrpSpPr/>
          <p:nvPr/>
        </p:nvGrpSpPr>
        <p:grpSpPr>
          <a:xfrm>
            <a:off x="8385139" y="977637"/>
            <a:ext cx="1998483" cy="1638693"/>
            <a:chOff x="4535863" y="2820184"/>
            <a:chExt cx="1998483" cy="1638693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6732E3D-38CC-494E-9650-8D09D552BA3F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2C5F3AB-DAFA-45FA-945C-FB952F2D071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EAC3C80-3377-4B77-BD02-0FDDBA1EBF84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2FA0E9-78DD-4399-9FD1-03D1A58EDE2C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5824A73-D3CC-4AE7-8DF0-2432EFBC1F70}"/>
              </a:ext>
            </a:extLst>
          </p:cNvPr>
          <p:cNvSpPr/>
          <p:nvPr/>
        </p:nvSpPr>
        <p:spPr>
          <a:xfrm>
            <a:off x="8385139" y="2846893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5E8DE2-C579-4C7A-A61D-5A87448B83A2}"/>
              </a:ext>
            </a:extLst>
          </p:cNvPr>
          <p:cNvSpPr/>
          <p:nvPr/>
        </p:nvSpPr>
        <p:spPr>
          <a:xfrm>
            <a:off x="8385138" y="3511680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4D28C7-2DDA-48B9-9172-F90C25B7F0F1}"/>
              </a:ext>
            </a:extLst>
          </p:cNvPr>
          <p:cNvSpPr/>
          <p:nvPr/>
        </p:nvSpPr>
        <p:spPr>
          <a:xfrm>
            <a:off x="8385138" y="4176467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C7444B-9807-4063-B845-B490A66C7D07}"/>
              </a:ext>
            </a:extLst>
          </p:cNvPr>
          <p:cNvSpPr/>
          <p:nvPr/>
        </p:nvSpPr>
        <p:spPr>
          <a:xfrm>
            <a:off x="8385138" y="484125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6FD0F3-348C-43C5-B876-75BA9C020DAA}"/>
              </a:ext>
            </a:extLst>
          </p:cNvPr>
          <p:cNvSpPr/>
          <p:nvPr/>
        </p:nvSpPr>
        <p:spPr>
          <a:xfrm>
            <a:off x="8385137" y="550604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DED5B1C-0188-4F75-8208-F48AD93D3A0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53737" y="1678000"/>
            <a:ext cx="223140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A4801A2-5FA5-4BB2-B6D9-A59B3DF94A72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6189870" y="1798879"/>
            <a:ext cx="2569594" cy="40811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D4DF2DE-B754-4617-B408-25EF61DE78A7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742019" y="1939958"/>
            <a:ext cx="2198018" cy="26703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453B184D-D953-4BAB-869C-C964BD549BBC}"/>
              </a:ext>
            </a:extLst>
          </p:cNvPr>
          <p:cNvCxnSpPr>
            <a:cxnSpLocks/>
          </p:cNvCxnSpPr>
          <p:nvPr/>
        </p:nvCxnSpPr>
        <p:spPr>
          <a:xfrm flipV="1">
            <a:off x="2743005" y="1655215"/>
            <a:ext cx="223140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7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8C87562-3CDF-4B49-935A-0AC87C6D2821}"/>
              </a:ext>
            </a:extLst>
          </p:cNvPr>
          <p:cNvSpPr/>
          <p:nvPr/>
        </p:nvSpPr>
        <p:spPr>
          <a:xfrm>
            <a:off x="1857395" y="2211339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96E93-3BEC-46FE-97A8-EA40406FF78E}"/>
              </a:ext>
            </a:extLst>
          </p:cNvPr>
          <p:cNvCxnSpPr>
            <a:cxnSpLocks/>
            <a:stCxn id="4" idx="3"/>
            <a:endCxn id="19" idx="7"/>
          </p:cNvCxnSpPr>
          <p:nvPr/>
        </p:nvCxnSpPr>
        <p:spPr>
          <a:xfrm flipH="1">
            <a:off x="173348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31859B-546A-4055-B358-13E69B055A49}"/>
              </a:ext>
            </a:extLst>
          </p:cNvPr>
          <p:cNvCxnSpPr>
            <a:cxnSpLocks/>
            <a:stCxn id="4" idx="5"/>
            <a:endCxn id="22" idx="1"/>
          </p:cNvCxnSpPr>
          <p:nvPr/>
        </p:nvCxnSpPr>
        <p:spPr>
          <a:xfrm>
            <a:off x="210280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D4506B09-3DE5-4ED5-956E-77D467715C4C}"/>
              </a:ext>
            </a:extLst>
          </p:cNvPr>
          <p:cNvSpPr/>
          <p:nvPr/>
        </p:nvSpPr>
        <p:spPr>
          <a:xfrm>
            <a:off x="1488070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6E4BD8-CC24-4CC7-98CA-3954E7C5D828}"/>
              </a:ext>
            </a:extLst>
          </p:cNvPr>
          <p:cNvSpPr/>
          <p:nvPr/>
        </p:nvSpPr>
        <p:spPr>
          <a:xfrm>
            <a:off x="2210263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8B7B1FF-0C32-4325-8CC7-9044702D8916}"/>
              </a:ext>
            </a:extLst>
          </p:cNvPr>
          <p:cNvCxnSpPr>
            <a:cxnSpLocks/>
            <a:stCxn id="19" idx="3"/>
            <a:endCxn id="32" idx="7"/>
          </p:cNvCxnSpPr>
          <p:nvPr/>
        </p:nvCxnSpPr>
        <p:spPr>
          <a:xfrm flipH="1">
            <a:off x="135568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E59C259-3297-4863-84C2-142CC2634FEB}"/>
              </a:ext>
            </a:extLst>
          </p:cNvPr>
          <p:cNvCxnSpPr>
            <a:cxnSpLocks/>
            <a:stCxn id="19" idx="5"/>
            <a:endCxn id="33" idx="1"/>
          </p:cNvCxnSpPr>
          <p:nvPr/>
        </p:nvCxnSpPr>
        <p:spPr>
          <a:xfrm>
            <a:off x="173348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DC7FDFF0-0870-4F6A-8BAD-D61030B8069B}"/>
              </a:ext>
            </a:extLst>
          </p:cNvPr>
          <p:cNvSpPr/>
          <p:nvPr/>
        </p:nvSpPr>
        <p:spPr>
          <a:xfrm>
            <a:off x="1110271" y="3266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1E2995E-5228-4397-8E55-5463F08A3908}"/>
              </a:ext>
            </a:extLst>
          </p:cNvPr>
          <p:cNvSpPr/>
          <p:nvPr/>
        </p:nvSpPr>
        <p:spPr>
          <a:xfrm>
            <a:off x="1832464" y="3266927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12D653B-72B8-4BD2-9FF7-092141BD1ABB}"/>
              </a:ext>
            </a:extLst>
          </p:cNvPr>
          <p:cNvSpPr/>
          <p:nvPr/>
        </p:nvSpPr>
        <p:spPr>
          <a:xfrm>
            <a:off x="3674543" y="2211339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C6452C-7F7E-499D-AAB6-DB7955A37C5D}"/>
              </a:ext>
            </a:extLst>
          </p:cNvPr>
          <p:cNvCxnSpPr>
            <a:cxnSpLocks/>
            <a:stCxn id="38" idx="3"/>
            <a:endCxn id="41" idx="7"/>
          </p:cNvCxnSpPr>
          <p:nvPr/>
        </p:nvCxnSpPr>
        <p:spPr>
          <a:xfrm flipH="1">
            <a:off x="3550631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3A5CFE-2C55-4894-A77F-B1C6CBADB13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3919956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310500DD-CFAF-41FE-8FD1-3B734C0915D4}"/>
              </a:ext>
            </a:extLst>
          </p:cNvPr>
          <p:cNvSpPr/>
          <p:nvPr/>
        </p:nvSpPr>
        <p:spPr>
          <a:xfrm>
            <a:off x="3305218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3696D69-7EB1-4944-BD0E-57F69CFF4A00}"/>
              </a:ext>
            </a:extLst>
          </p:cNvPr>
          <p:cNvSpPr/>
          <p:nvPr/>
        </p:nvSpPr>
        <p:spPr>
          <a:xfrm>
            <a:off x="4027411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B1567BC-5957-432A-A550-F754B25124FD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3172832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7065D1-F4A0-4A72-8AC3-BC2F4736AD74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3550631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F029040-F2B0-48D0-AE55-65F15E24FEEC}"/>
              </a:ext>
            </a:extLst>
          </p:cNvPr>
          <p:cNvSpPr/>
          <p:nvPr/>
        </p:nvSpPr>
        <p:spPr>
          <a:xfrm>
            <a:off x="2927419" y="3266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091CE57-F8B2-4DE6-AEF5-2DBC651C02EA}"/>
              </a:ext>
            </a:extLst>
          </p:cNvPr>
          <p:cNvSpPr/>
          <p:nvPr/>
        </p:nvSpPr>
        <p:spPr>
          <a:xfrm>
            <a:off x="3649612" y="3266927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54F40F-D701-4B0A-B2A2-7A4720F2F538}"/>
              </a:ext>
            </a:extLst>
          </p:cNvPr>
          <p:cNvSpPr/>
          <p:nvPr/>
        </p:nvSpPr>
        <p:spPr>
          <a:xfrm>
            <a:off x="5359305" y="2198267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BB8AC65-26E1-4C5E-837B-57990744D921}"/>
              </a:ext>
            </a:extLst>
          </p:cNvPr>
          <p:cNvCxnSpPr>
            <a:cxnSpLocks/>
            <a:stCxn id="47" idx="3"/>
            <a:endCxn id="50" idx="7"/>
          </p:cNvCxnSpPr>
          <p:nvPr/>
        </p:nvCxnSpPr>
        <p:spPr>
          <a:xfrm flipH="1">
            <a:off x="5235393" y="244368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6463736-407B-497A-B653-F6C3B0D375DB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5604718" y="244368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7E447B0-E5C4-44D0-9534-19EBE2C1B3DF}"/>
              </a:ext>
            </a:extLst>
          </p:cNvPr>
          <p:cNvSpPr/>
          <p:nvPr/>
        </p:nvSpPr>
        <p:spPr>
          <a:xfrm>
            <a:off x="4989980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6FF0D35-1F74-462C-BCB8-36EC6B8D33E1}"/>
              </a:ext>
            </a:extLst>
          </p:cNvPr>
          <p:cNvSpPr/>
          <p:nvPr/>
        </p:nvSpPr>
        <p:spPr>
          <a:xfrm>
            <a:off x="5712173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E98630C-BF63-4CFE-8BAE-127DA7341FD0}"/>
              </a:ext>
            </a:extLst>
          </p:cNvPr>
          <p:cNvCxnSpPr>
            <a:cxnSpLocks/>
            <a:stCxn id="50" idx="3"/>
            <a:endCxn id="54" idx="7"/>
          </p:cNvCxnSpPr>
          <p:nvPr/>
        </p:nvCxnSpPr>
        <p:spPr>
          <a:xfrm flipH="1">
            <a:off x="4857594" y="292526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5F01DE7-6950-4741-A234-9F829D6D057D}"/>
              </a:ext>
            </a:extLst>
          </p:cNvPr>
          <p:cNvCxnSpPr>
            <a:cxnSpLocks/>
            <a:stCxn id="50" idx="5"/>
            <a:endCxn id="55" idx="1"/>
          </p:cNvCxnSpPr>
          <p:nvPr/>
        </p:nvCxnSpPr>
        <p:spPr>
          <a:xfrm>
            <a:off x="5235393" y="292526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9F249E5-0761-454E-AC8D-84D1756D8A3A}"/>
              </a:ext>
            </a:extLst>
          </p:cNvPr>
          <p:cNvSpPr/>
          <p:nvPr/>
        </p:nvSpPr>
        <p:spPr>
          <a:xfrm>
            <a:off x="4612181" y="3253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267B85E-5CDD-4FD6-B09D-CF9D49A94140}"/>
              </a:ext>
            </a:extLst>
          </p:cNvPr>
          <p:cNvSpPr/>
          <p:nvPr/>
        </p:nvSpPr>
        <p:spPr>
          <a:xfrm>
            <a:off x="5334374" y="3253855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6294F3-AFA9-44A9-91F3-FA56245809DE}"/>
              </a:ext>
            </a:extLst>
          </p:cNvPr>
          <p:cNvSpPr/>
          <p:nvPr/>
        </p:nvSpPr>
        <p:spPr>
          <a:xfrm>
            <a:off x="7043419" y="2211339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F123837-D249-434B-9516-574A929714DD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6919507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228F8E-BD1B-4AF7-8A40-AECBFFF36EE6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288832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93B53BF-4B30-407A-AD52-4D74CAC4251B}"/>
              </a:ext>
            </a:extLst>
          </p:cNvPr>
          <p:cNvSpPr/>
          <p:nvPr/>
        </p:nvSpPr>
        <p:spPr>
          <a:xfrm>
            <a:off x="6674094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9BF4EB5-2A31-4BC5-9EBC-C62E9C958B9F}"/>
              </a:ext>
            </a:extLst>
          </p:cNvPr>
          <p:cNvSpPr/>
          <p:nvPr/>
        </p:nvSpPr>
        <p:spPr>
          <a:xfrm>
            <a:off x="7396287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4C97041-E718-4DA0-AD21-657F127D04DE}"/>
              </a:ext>
            </a:extLst>
          </p:cNvPr>
          <p:cNvCxnSpPr>
            <a:cxnSpLocks/>
            <a:stCxn id="59" idx="3"/>
            <a:endCxn id="63" idx="7"/>
          </p:cNvCxnSpPr>
          <p:nvPr/>
        </p:nvCxnSpPr>
        <p:spPr>
          <a:xfrm flipH="1">
            <a:off x="6541708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04E79F2-A155-44AD-B2A0-6871EECC32F1}"/>
              </a:ext>
            </a:extLst>
          </p:cNvPr>
          <p:cNvCxnSpPr>
            <a:cxnSpLocks/>
            <a:stCxn id="59" idx="5"/>
            <a:endCxn id="64" idx="1"/>
          </p:cNvCxnSpPr>
          <p:nvPr/>
        </p:nvCxnSpPr>
        <p:spPr>
          <a:xfrm>
            <a:off x="6919507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8AB4CE64-4F47-43BA-BDF7-1D5127C619AA}"/>
              </a:ext>
            </a:extLst>
          </p:cNvPr>
          <p:cNvSpPr/>
          <p:nvPr/>
        </p:nvSpPr>
        <p:spPr>
          <a:xfrm>
            <a:off x="6296295" y="3266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947BF97-C4F2-457A-ABBA-559AB3FD5504}"/>
              </a:ext>
            </a:extLst>
          </p:cNvPr>
          <p:cNvSpPr/>
          <p:nvPr/>
        </p:nvSpPr>
        <p:spPr>
          <a:xfrm>
            <a:off x="7018488" y="3266927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08F1462-9054-474C-B258-9EA7002F8838}"/>
              </a:ext>
            </a:extLst>
          </p:cNvPr>
          <p:cNvSpPr/>
          <p:nvPr/>
        </p:nvSpPr>
        <p:spPr>
          <a:xfrm>
            <a:off x="8573696" y="2213477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422AC89-B900-4D3E-A0E2-EA6484E341D9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8449784" y="245889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55CC6E6-635D-4120-BDA2-D4398D5FAC8A}"/>
              </a:ext>
            </a:extLst>
          </p:cNvPr>
          <p:cNvCxnSpPr>
            <a:cxnSpLocks/>
            <a:stCxn id="65" idx="5"/>
            <a:endCxn id="69" idx="1"/>
          </p:cNvCxnSpPr>
          <p:nvPr/>
        </p:nvCxnSpPr>
        <p:spPr>
          <a:xfrm>
            <a:off x="8819109" y="245889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876A0399-6668-4A49-9159-3356BCC60D1D}"/>
              </a:ext>
            </a:extLst>
          </p:cNvPr>
          <p:cNvSpPr/>
          <p:nvPr/>
        </p:nvSpPr>
        <p:spPr>
          <a:xfrm>
            <a:off x="8204371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9AD4757-7888-4AA9-9D47-ED35F738AAFF}"/>
              </a:ext>
            </a:extLst>
          </p:cNvPr>
          <p:cNvSpPr/>
          <p:nvPr/>
        </p:nvSpPr>
        <p:spPr>
          <a:xfrm>
            <a:off x="8926564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EF5FF23-6498-455F-888F-8B2874975D63}"/>
              </a:ext>
            </a:extLst>
          </p:cNvPr>
          <p:cNvCxnSpPr>
            <a:cxnSpLocks/>
            <a:stCxn id="68" idx="3"/>
            <a:endCxn id="72" idx="7"/>
          </p:cNvCxnSpPr>
          <p:nvPr/>
        </p:nvCxnSpPr>
        <p:spPr>
          <a:xfrm flipH="1">
            <a:off x="8071985" y="294047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D2E963C-9386-43DB-9198-0909041CBEB7}"/>
              </a:ext>
            </a:extLst>
          </p:cNvPr>
          <p:cNvCxnSpPr>
            <a:cxnSpLocks/>
            <a:stCxn id="68" idx="5"/>
            <a:endCxn id="73" idx="1"/>
          </p:cNvCxnSpPr>
          <p:nvPr/>
        </p:nvCxnSpPr>
        <p:spPr>
          <a:xfrm>
            <a:off x="8449784" y="294047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D82654E-AE2E-4E27-90DC-7F1FBAC9D8E7}"/>
              </a:ext>
            </a:extLst>
          </p:cNvPr>
          <p:cNvSpPr/>
          <p:nvPr/>
        </p:nvSpPr>
        <p:spPr>
          <a:xfrm>
            <a:off x="7826572" y="3269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41AD0C9-12C2-4C10-B65C-DA1A5048229F}"/>
              </a:ext>
            </a:extLst>
          </p:cNvPr>
          <p:cNvSpPr/>
          <p:nvPr/>
        </p:nvSpPr>
        <p:spPr>
          <a:xfrm>
            <a:off x="8548765" y="3269065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12A5DD4-F930-4862-B7F6-130698B2B00F}"/>
              </a:ext>
            </a:extLst>
          </p:cNvPr>
          <p:cNvSpPr/>
          <p:nvPr/>
        </p:nvSpPr>
        <p:spPr>
          <a:xfrm>
            <a:off x="10147775" y="2211339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2368890-CF20-42CB-A033-1601FBE35B44}"/>
              </a:ext>
            </a:extLst>
          </p:cNvPr>
          <p:cNvCxnSpPr>
            <a:cxnSpLocks/>
            <a:stCxn id="74" idx="3"/>
            <a:endCxn id="77" idx="7"/>
          </p:cNvCxnSpPr>
          <p:nvPr/>
        </p:nvCxnSpPr>
        <p:spPr>
          <a:xfrm flipH="1">
            <a:off x="1002386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9CC4FA-2E17-4030-BFB7-5A07C05D120C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1039318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79254988-05EB-4925-A275-E72CE8228479}"/>
              </a:ext>
            </a:extLst>
          </p:cNvPr>
          <p:cNvSpPr/>
          <p:nvPr/>
        </p:nvSpPr>
        <p:spPr>
          <a:xfrm>
            <a:off x="9778450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C667B0A-44E4-4C98-8273-A34E59581742}"/>
              </a:ext>
            </a:extLst>
          </p:cNvPr>
          <p:cNvSpPr/>
          <p:nvPr/>
        </p:nvSpPr>
        <p:spPr>
          <a:xfrm>
            <a:off x="10500643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0859326-8979-4931-963A-29799F89EC03}"/>
              </a:ext>
            </a:extLst>
          </p:cNvPr>
          <p:cNvCxnSpPr>
            <a:cxnSpLocks/>
            <a:stCxn id="77" idx="3"/>
            <a:endCxn id="81" idx="7"/>
          </p:cNvCxnSpPr>
          <p:nvPr/>
        </p:nvCxnSpPr>
        <p:spPr>
          <a:xfrm flipH="1">
            <a:off x="964606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45E64D-82E8-44FA-9D9F-1B4507D331D4}"/>
              </a:ext>
            </a:extLst>
          </p:cNvPr>
          <p:cNvCxnSpPr>
            <a:cxnSpLocks/>
            <a:stCxn id="77" idx="5"/>
            <a:endCxn id="82" idx="1"/>
          </p:cNvCxnSpPr>
          <p:nvPr/>
        </p:nvCxnSpPr>
        <p:spPr>
          <a:xfrm>
            <a:off x="1002386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B0D2DC5E-29D6-49E5-B1DF-B2E0E23829D1}"/>
              </a:ext>
            </a:extLst>
          </p:cNvPr>
          <p:cNvSpPr/>
          <p:nvPr/>
        </p:nvSpPr>
        <p:spPr>
          <a:xfrm>
            <a:off x="9400651" y="3266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CD4B9FD-6E93-424B-9D38-451CFCA3172C}"/>
              </a:ext>
            </a:extLst>
          </p:cNvPr>
          <p:cNvSpPr/>
          <p:nvPr/>
        </p:nvSpPr>
        <p:spPr>
          <a:xfrm>
            <a:off x="10122844" y="3266927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E8EC39B-4DCD-4F8A-9D1D-1CB3798802C9}"/>
              </a:ext>
            </a:extLst>
          </p:cNvPr>
          <p:cNvSpPr txBox="1"/>
          <p:nvPr/>
        </p:nvSpPr>
        <p:spPr>
          <a:xfrm>
            <a:off x="1316192" y="3901674"/>
            <a:ext cx="10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threads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4BE54A6-C3DD-476D-81F1-343C16ECAB1E}"/>
              </a:ext>
            </a:extLst>
          </p:cNvPr>
          <p:cNvSpPr txBox="1"/>
          <p:nvPr/>
        </p:nvSpPr>
        <p:spPr>
          <a:xfrm>
            <a:off x="3172832" y="3901674"/>
            <a:ext cx="85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nodes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13B512E-5C13-4CB2-8E9D-99DE5AEC7EC8}"/>
              </a:ext>
            </a:extLst>
          </p:cNvPr>
          <p:cNvSpPr txBox="1"/>
          <p:nvPr/>
        </p:nvSpPr>
        <p:spPr>
          <a:xfrm>
            <a:off x="4488038" y="3939087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refs_by_desc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4FBA38B-C76E-4670-BAA5-3ECA43A9AE26}"/>
              </a:ext>
            </a:extLst>
          </p:cNvPr>
          <p:cNvSpPr txBox="1"/>
          <p:nvPr/>
        </p:nvSpPr>
        <p:spPr>
          <a:xfrm>
            <a:off x="6192127" y="3951865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refs_by_node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8936E09-836D-4E09-9944-B0791BED461E}"/>
              </a:ext>
            </a:extLst>
          </p:cNvPr>
          <p:cNvSpPr txBox="1"/>
          <p:nvPr/>
        </p:nvSpPr>
        <p:spPr>
          <a:xfrm>
            <a:off x="7896216" y="3901674"/>
            <a:ext cx="138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free_buffers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02BF41A-1C41-4021-B097-4442633466D8}"/>
              </a:ext>
            </a:extLst>
          </p:cNvPr>
          <p:cNvSpPr txBox="1"/>
          <p:nvPr/>
        </p:nvSpPr>
        <p:spPr>
          <a:xfrm>
            <a:off x="9322892" y="3901674"/>
            <a:ext cx="188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allocated_buffers</a:t>
            </a:r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41DE6716-9741-4BEA-BA62-ACE18E8744DE}"/>
              </a:ext>
            </a:extLst>
          </p:cNvPr>
          <p:cNvSpPr/>
          <p:nvPr/>
        </p:nvSpPr>
        <p:spPr>
          <a:xfrm rot="16200000">
            <a:off x="5961930" y="-3769724"/>
            <a:ext cx="453535" cy="11057645"/>
          </a:xfrm>
          <a:prstGeom prst="rightBrace">
            <a:avLst>
              <a:gd name="adj1" fmla="val 8333"/>
              <a:gd name="adj2" fmla="val 50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C635EB6-1580-49BE-888B-38D7B85266DA}"/>
              </a:ext>
            </a:extLst>
          </p:cNvPr>
          <p:cNvSpPr txBox="1"/>
          <p:nvPr/>
        </p:nvSpPr>
        <p:spPr>
          <a:xfrm>
            <a:off x="5401411" y="1118759"/>
            <a:ext cx="143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B0596FD-8CF1-4A45-81F1-022AE02DB9D5}"/>
              </a:ext>
            </a:extLst>
          </p:cNvPr>
          <p:cNvSpPr txBox="1"/>
          <p:nvPr/>
        </p:nvSpPr>
        <p:spPr>
          <a:xfrm>
            <a:off x="4314930" y="4835504"/>
            <a:ext cx="325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binder_proc内部的几个红黑树</a:t>
            </a:r>
          </a:p>
        </p:txBody>
      </p:sp>
    </p:spTree>
    <p:extLst>
      <p:ext uri="{BB962C8B-B14F-4D97-AF65-F5344CB8AC3E}">
        <p14:creationId xmlns:p14="http://schemas.microsoft.com/office/powerpoint/2010/main" val="428174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E1824-20EA-4E2A-87CE-694A636AC490}"/>
              </a:ext>
            </a:extLst>
          </p:cNvPr>
          <p:cNvSpPr/>
          <p:nvPr/>
        </p:nvSpPr>
        <p:spPr>
          <a:xfrm>
            <a:off x="4055096" y="1074712"/>
            <a:ext cx="2920739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7964-1529-4793-B063-3F4B2C4751D9}"/>
              </a:ext>
            </a:extLst>
          </p:cNvPr>
          <p:cNvSpPr/>
          <p:nvPr/>
        </p:nvSpPr>
        <p:spPr>
          <a:xfrm>
            <a:off x="8748074" y="1074711"/>
            <a:ext cx="2675641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85385-F6B0-4BD0-9C1A-ABC072052F58}"/>
              </a:ext>
            </a:extLst>
          </p:cNvPr>
          <p:cNvSpPr/>
          <p:nvPr/>
        </p:nvSpPr>
        <p:spPr>
          <a:xfrm>
            <a:off x="1038519" y="1074710"/>
            <a:ext cx="3016577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F59025-3CCF-489C-8922-58445C7EF2BE}"/>
              </a:ext>
            </a:extLst>
          </p:cNvPr>
          <p:cNvSpPr txBox="1"/>
          <p:nvPr/>
        </p:nvSpPr>
        <p:spPr>
          <a:xfrm>
            <a:off x="367646" y="23693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FB0D3-2444-4918-8BF1-4A986819D43C}"/>
              </a:ext>
            </a:extLst>
          </p:cNvPr>
          <p:cNvCxnSpPr>
            <a:cxnSpLocks/>
          </p:cNvCxnSpPr>
          <p:nvPr/>
        </p:nvCxnSpPr>
        <p:spPr>
          <a:xfrm flipV="1">
            <a:off x="1038519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EF50F6-8295-46DB-B6D8-C9485EC22654}"/>
              </a:ext>
            </a:extLst>
          </p:cNvPr>
          <p:cNvCxnSpPr>
            <a:cxnSpLocks/>
          </p:cNvCxnSpPr>
          <p:nvPr/>
        </p:nvCxnSpPr>
        <p:spPr>
          <a:xfrm>
            <a:off x="1038519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E7435F-9673-42ED-A020-1C481539521D}"/>
              </a:ext>
            </a:extLst>
          </p:cNvPr>
          <p:cNvCxnSpPr>
            <a:cxnSpLocks/>
          </p:cNvCxnSpPr>
          <p:nvPr/>
        </p:nvCxnSpPr>
        <p:spPr>
          <a:xfrm>
            <a:off x="11423715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080C53-493D-4BCE-8D34-C07FD8651225}"/>
              </a:ext>
            </a:extLst>
          </p:cNvPr>
          <p:cNvCxnSpPr/>
          <p:nvPr/>
        </p:nvCxnSpPr>
        <p:spPr>
          <a:xfrm>
            <a:off x="1038519" y="669303"/>
            <a:ext cx="10385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D572F-5FE5-48AB-814A-D90D2E1A4220}"/>
              </a:ext>
            </a:extLst>
          </p:cNvPr>
          <p:cNvSpPr txBox="1"/>
          <p:nvPr/>
        </p:nvSpPr>
        <p:spPr>
          <a:xfrm>
            <a:off x="5250720" y="1303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C0612-B8BB-4362-8624-89D08BD22445}"/>
              </a:ext>
            </a:extLst>
          </p:cNvPr>
          <p:cNvSpPr/>
          <p:nvPr/>
        </p:nvSpPr>
        <p:spPr>
          <a:xfrm>
            <a:off x="6958551" y="1074710"/>
            <a:ext cx="1789523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E249-5EA2-4D2F-90F7-E7F211792817}"/>
              </a:ext>
            </a:extLst>
          </p:cNvPr>
          <p:cNvSpPr txBox="1"/>
          <p:nvPr/>
        </p:nvSpPr>
        <p:spPr>
          <a:xfrm>
            <a:off x="6191354" y="221551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buffer-&gt;data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C7E026-0806-46C4-80A4-3C2FBCB2A299}"/>
              </a:ext>
            </a:extLst>
          </p:cNvPr>
          <p:cNvCxnSpPr>
            <a:cxnSpLocks/>
          </p:cNvCxnSpPr>
          <p:nvPr/>
        </p:nvCxnSpPr>
        <p:spPr>
          <a:xfrm flipV="1">
            <a:off x="6958551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ED2A7DF-AE0E-412C-9E49-F8AC98C9ACF7}"/>
              </a:ext>
            </a:extLst>
          </p:cNvPr>
          <p:cNvSpPr/>
          <p:nvPr/>
        </p:nvSpPr>
        <p:spPr>
          <a:xfrm>
            <a:off x="625310" y="3781811"/>
            <a:ext cx="3016577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9DEF84-E3A2-4385-BE49-F2FB39C88216}"/>
              </a:ext>
            </a:extLst>
          </p:cNvPr>
          <p:cNvSpPr/>
          <p:nvPr/>
        </p:nvSpPr>
        <p:spPr>
          <a:xfrm>
            <a:off x="3641887" y="3781810"/>
            <a:ext cx="8235886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EBDF08-D574-40B2-94E4-48AF29CBD31F}"/>
              </a:ext>
            </a:extLst>
          </p:cNvPr>
          <p:cNvCxnSpPr>
            <a:cxnSpLocks/>
          </p:cNvCxnSpPr>
          <p:nvPr/>
        </p:nvCxnSpPr>
        <p:spPr>
          <a:xfrm flipH="1">
            <a:off x="658236" y="1866267"/>
            <a:ext cx="3396860" cy="184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1713FD-FA02-42BE-996D-EA1AC651ED33}"/>
              </a:ext>
            </a:extLst>
          </p:cNvPr>
          <p:cNvCxnSpPr>
            <a:cxnSpLocks/>
          </p:cNvCxnSpPr>
          <p:nvPr/>
        </p:nvCxnSpPr>
        <p:spPr>
          <a:xfrm>
            <a:off x="8748074" y="1831422"/>
            <a:ext cx="3076280" cy="188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F0E1C5C-804F-441A-BCC9-8B5B261FD67E}"/>
              </a:ext>
            </a:extLst>
          </p:cNvPr>
          <p:cNvSpPr/>
          <p:nvPr/>
        </p:nvSpPr>
        <p:spPr>
          <a:xfrm>
            <a:off x="3641886" y="4978773"/>
            <a:ext cx="2454114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76B122-957A-4F31-BEDB-E69E287A5F28}"/>
              </a:ext>
            </a:extLst>
          </p:cNvPr>
          <p:cNvSpPr/>
          <p:nvPr/>
        </p:nvSpPr>
        <p:spPr>
          <a:xfrm>
            <a:off x="625309" y="4978773"/>
            <a:ext cx="301657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71178C8-B619-479D-AF11-92093F80ECA1}"/>
              </a:ext>
            </a:extLst>
          </p:cNvPr>
          <p:cNvSpPr/>
          <p:nvPr/>
        </p:nvSpPr>
        <p:spPr>
          <a:xfrm>
            <a:off x="6096000" y="4978773"/>
            <a:ext cx="3016577" cy="735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66F2E1-6601-4BF3-BAE3-054BF36248B8}"/>
              </a:ext>
            </a:extLst>
          </p:cNvPr>
          <p:cNvSpPr/>
          <p:nvPr/>
        </p:nvSpPr>
        <p:spPr>
          <a:xfrm>
            <a:off x="9112577" y="4978773"/>
            <a:ext cx="2765196" cy="735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43CECFC-299C-4E47-8C6D-12CC3342D50E}"/>
              </a:ext>
            </a:extLst>
          </p:cNvPr>
          <p:cNvSpPr/>
          <p:nvPr/>
        </p:nvSpPr>
        <p:spPr>
          <a:xfrm rot="16200000">
            <a:off x="3192452" y="3285149"/>
            <a:ext cx="369332" cy="543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2D911ADB-30F2-474C-9C8C-DBC2D456EE5F}"/>
              </a:ext>
            </a:extLst>
          </p:cNvPr>
          <p:cNvSpPr/>
          <p:nvPr/>
        </p:nvSpPr>
        <p:spPr>
          <a:xfrm rot="16200000">
            <a:off x="8818684" y="3130786"/>
            <a:ext cx="369332" cy="5748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778DD-330B-4E7B-A45C-F2B7C3ED81A1}"/>
              </a:ext>
            </a:extLst>
          </p:cNvPr>
          <p:cNvSpPr txBox="1"/>
          <p:nvPr/>
        </p:nvSpPr>
        <p:spPr>
          <a:xfrm>
            <a:off x="2754196" y="618869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申请的</a:t>
            </a:r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8DF6B-9609-4463-A573-C1BD6A54FA31}"/>
              </a:ext>
            </a:extLst>
          </p:cNvPr>
          <p:cNvSpPr txBox="1"/>
          <p:nvPr/>
        </p:nvSpPr>
        <p:spPr>
          <a:xfrm>
            <a:off x="6653187" y="6272788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申请后剩下的空间足以给下一个</a:t>
            </a:r>
            <a:r>
              <a:rPr lang="en-US" altLang="zh-CN"/>
              <a:t>buffer</a:t>
            </a:r>
            <a:r>
              <a:rPr lang="zh-CN" altLang="en-US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16297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E1824-20EA-4E2A-87CE-694A636AC490}"/>
              </a:ext>
            </a:extLst>
          </p:cNvPr>
          <p:cNvSpPr/>
          <p:nvPr/>
        </p:nvSpPr>
        <p:spPr>
          <a:xfrm>
            <a:off x="4055096" y="1074712"/>
            <a:ext cx="2920739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7964-1529-4793-B063-3F4B2C4751D9}"/>
              </a:ext>
            </a:extLst>
          </p:cNvPr>
          <p:cNvSpPr/>
          <p:nvPr/>
        </p:nvSpPr>
        <p:spPr>
          <a:xfrm>
            <a:off x="8748074" y="1074711"/>
            <a:ext cx="2675641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85385-F6B0-4BD0-9C1A-ABC072052F58}"/>
              </a:ext>
            </a:extLst>
          </p:cNvPr>
          <p:cNvSpPr/>
          <p:nvPr/>
        </p:nvSpPr>
        <p:spPr>
          <a:xfrm>
            <a:off x="1038519" y="1074710"/>
            <a:ext cx="3016577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F59025-3CCF-489C-8922-58445C7EF2BE}"/>
              </a:ext>
            </a:extLst>
          </p:cNvPr>
          <p:cNvSpPr txBox="1"/>
          <p:nvPr/>
        </p:nvSpPr>
        <p:spPr>
          <a:xfrm>
            <a:off x="367646" y="23693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FB0D3-2444-4918-8BF1-4A986819D43C}"/>
              </a:ext>
            </a:extLst>
          </p:cNvPr>
          <p:cNvCxnSpPr>
            <a:cxnSpLocks/>
          </p:cNvCxnSpPr>
          <p:nvPr/>
        </p:nvCxnSpPr>
        <p:spPr>
          <a:xfrm flipV="1">
            <a:off x="1038519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EF50F6-8295-46DB-B6D8-C9485EC22654}"/>
              </a:ext>
            </a:extLst>
          </p:cNvPr>
          <p:cNvCxnSpPr>
            <a:cxnSpLocks/>
          </p:cNvCxnSpPr>
          <p:nvPr/>
        </p:nvCxnSpPr>
        <p:spPr>
          <a:xfrm>
            <a:off x="1038519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E7435F-9673-42ED-A020-1C481539521D}"/>
              </a:ext>
            </a:extLst>
          </p:cNvPr>
          <p:cNvCxnSpPr>
            <a:cxnSpLocks/>
          </p:cNvCxnSpPr>
          <p:nvPr/>
        </p:nvCxnSpPr>
        <p:spPr>
          <a:xfrm>
            <a:off x="11423715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080C53-493D-4BCE-8D34-C07FD8651225}"/>
              </a:ext>
            </a:extLst>
          </p:cNvPr>
          <p:cNvCxnSpPr/>
          <p:nvPr/>
        </p:nvCxnSpPr>
        <p:spPr>
          <a:xfrm>
            <a:off x="1038519" y="669303"/>
            <a:ext cx="10385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D572F-5FE5-48AB-814A-D90D2E1A4220}"/>
              </a:ext>
            </a:extLst>
          </p:cNvPr>
          <p:cNvSpPr txBox="1"/>
          <p:nvPr/>
        </p:nvSpPr>
        <p:spPr>
          <a:xfrm>
            <a:off x="5250720" y="1303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C0612-B8BB-4362-8624-89D08BD22445}"/>
              </a:ext>
            </a:extLst>
          </p:cNvPr>
          <p:cNvSpPr/>
          <p:nvPr/>
        </p:nvSpPr>
        <p:spPr>
          <a:xfrm>
            <a:off x="6958551" y="1074710"/>
            <a:ext cx="1789523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E249-5EA2-4D2F-90F7-E7F211792817}"/>
              </a:ext>
            </a:extLst>
          </p:cNvPr>
          <p:cNvSpPr txBox="1"/>
          <p:nvPr/>
        </p:nvSpPr>
        <p:spPr>
          <a:xfrm>
            <a:off x="6191354" y="221551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buffer-&gt;data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C7E026-0806-46C4-80A4-3C2FBCB2A299}"/>
              </a:ext>
            </a:extLst>
          </p:cNvPr>
          <p:cNvCxnSpPr>
            <a:cxnSpLocks/>
          </p:cNvCxnSpPr>
          <p:nvPr/>
        </p:nvCxnSpPr>
        <p:spPr>
          <a:xfrm flipV="1">
            <a:off x="6958551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ED2A7DF-AE0E-412C-9E49-F8AC98C9ACF7}"/>
              </a:ext>
            </a:extLst>
          </p:cNvPr>
          <p:cNvSpPr/>
          <p:nvPr/>
        </p:nvSpPr>
        <p:spPr>
          <a:xfrm>
            <a:off x="625310" y="3781811"/>
            <a:ext cx="3016577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9DEF84-E3A2-4385-BE49-F2FB39C88216}"/>
              </a:ext>
            </a:extLst>
          </p:cNvPr>
          <p:cNvSpPr/>
          <p:nvPr/>
        </p:nvSpPr>
        <p:spPr>
          <a:xfrm>
            <a:off x="3641887" y="3781810"/>
            <a:ext cx="8235886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EBDF08-D574-40B2-94E4-48AF29CBD31F}"/>
              </a:ext>
            </a:extLst>
          </p:cNvPr>
          <p:cNvCxnSpPr>
            <a:cxnSpLocks/>
          </p:cNvCxnSpPr>
          <p:nvPr/>
        </p:nvCxnSpPr>
        <p:spPr>
          <a:xfrm flipH="1">
            <a:off x="658236" y="1866267"/>
            <a:ext cx="3396860" cy="184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1713FD-FA02-42BE-996D-EA1AC651ED33}"/>
              </a:ext>
            </a:extLst>
          </p:cNvPr>
          <p:cNvCxnSpPr>
            <a:cxnSpLocks/>
          </p:cNvCxnSpPr>
          <p:nvPr/>
        </p:nvCxnSpPr>
        <p:spPr>
          <a:xfrm>
            <a:off x="8748074" y="1831422"/>
            <a:ext cx="3076280" cy="188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F0E1C5C-804F-441A-BCC9-8B5B261FD67E}"/>
              </a:ext>
            </a:extLst>
          </p:cNvPr>
          <p:cNvSpPr/>
          <p:nvPr/>
        </p:nvSpPr>
        <p:spPr>
          <a:xfrm>
            <a:off x="3641885" y="4978773"/>
            <a:ext cx="755715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76B122-957A-4F31-BEDB-E69E287A5F28}"/>
              </a:ext>
            </a:extLst>
          </p:cNvPr>
          <p:cNvSpPr/>
          <p:nvPr/>
        </p:nvSpPr>
        <p:spPr>
          <a:xfrm>
            <a:off x="625309" y="4978773"/>
            <a:ext cx="301657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43CECFC-299C-4E47-8C6D-12CC3342D50E}"/>
              </a:ext>
            </a:extLst>
          </p:cNvPr>
          <p:cNvSpPr/>
          <p:nvPr/>
        </p:nvSpPr>
        <p:spPr>
          <a:xfrm rot="16200000">
            <a:off x="5743973" y="733628"/>
            <a:ext cx="369332" cy="10540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778DD-330B-4E7B-A45C-F2B7C3ED81A1}"/>
              </a:ext>
            </a:extLst>
          </p:cNvPr>
          <p:cNvSpPr txBox="1"/>
          <p:nvPr/>
        </p:nvSpPr>
        <p:spPr>
          <a:xfrm>
            <a:off x="5182280" y="6270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申请的</a:t>
            </a:r>
            <a:r>
              <a:rPr lang="en-US" altLang="zh-CN"/>
              <a:t>buffer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15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E9A8A-43FC-4BA7-AD49-2CADD7F7BEC3}"/>
              </a:ext>
            </a:extLst>
          </p:cNvPr>
          <p:cNvSpPr/>
          <p:nvPr/>
        </p:nvSpPr>
        <p:spPr>
          <a:xfrm>
            <a:off x="3079423" y="52790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02489-4409-416C-A5A0-0C785508B463}"/>
              </a:ext>
            </a:extLst>
          </p:cNvPr>
          <p:cNvSpPr/>
          <p:nvPr/>
        </p:nvSpPr>
        <p:spPr>
          <a:xfrm>
            <a:off x="6096000" y="52790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B23960-2A92-4ABE-A87F-FB55237E1F9A}"/>
              </a:ext>
            </a:extLst>
          </p:cNvPr>
          <p:cNvSpPr/>
          <p:nvPr/>
        </p:nvSpPr>
        <p:spPr>
          <a:xfrm>
            <a:off x="4092803" y="650448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3D926-D6B3-4D18-B115-2874BC315ADF}"/>
              </a:ext>
            </a:extLst>
          </p:cNvPr>
          <p:cNvSpPr/>
          <p:nvPr/>
        </p:nvSpPr>
        <p:spPr>
          <a:xfrm>
            <a:off x="3079423" y="200948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F03E4A-06CE-40CD-8FDC-B671716921D1}"/>
              </a:ext>
            </a:extLst>
          </p:cNvPr>
          <p:cNvSpPr/>
          <p:nvPr/>
        </p:nvSpPr>
        <p:spPr>
          <a:xfrm>
            <a:off x="6096000" y="200948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5DD753-7320-431B-9633-A7CBAB40A1DD}"/>
              </a:ext>
            </a:extLst>
          </p:cNvPr>
          <p:cNvSpPr/>
          <p:nvPr/>
        </p:nvSpPr>
        <p:spPr>
          <a:xfrm>
            <a:off x="3079423" y="349106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C16325-636D-4916-88CF-939963A927D7}"/>
              </a:ext>
            </a:extLst>
          </p:cNvPr>
          <p:cNvSpPr/>
          <p:nvPr/>
        </p:nvSpPr>
        <p:spPr>
          <a:xfrm>
            <a:off x="6096000" y="3491060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4955A-B52A-44C6-9920-B9126912B5C8}"/>
              </a:ext>
            </a:extLst>
          </p:cNvPr>
          <p:cNvSpPr/>
          <p:nvPr/>
        </p:nvSpPr>
        <p:spPr>
          <a:xfrm>
            <a:off x="3079423" y="4972639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BE01CD-6850-4EFC-A691-E892959D5162}"/>
              </a:ext>
            </a:extLst>
          </p:cNvPr>
          <p:cNvSpPr/>
          <p:nvPr/>
        </p:nvSpPr>
        <p:spPr>
          <a:xfrm>
            <a:off x="6096000" y="4972638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E8FAD2-40B9-4BD4-9E12-DD4705C98EAD}"/>
              </a:ext>
            </a:extLst>
          </p:cNvPr>
          <p:cNvSpPr/>
          <p:nvPr/>
        </p:nvSpPr>
        <p:spPr>
          <a:xfrm>
            <a:off x="7109380" y="650447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39659B5-CD6D-4639-A0BD-FE8A192499B6}"/>
              </a:ext>
            </a:extLst>
          </p:cNvPr>
          <p:cNvSpPr/>
          <p:nvPr/>
        </p:nvSpPr>
        <p:spPr>
          <a:xfrm>
            <a:off x="5498968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3D2238-9C06-4057-9DC7-91DF935A8BC6}"/>
              </a:ext>
            </a:extLst>
          </p:cNvPr>
          <p:cNvSpPr/>
          <p:nvPr/>
        </p:nvSpPr>
        <p:spPr>
          <a:xfrm>
            <a:off x="7085816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9A61944-053A-4AD6-B11E-4421BFA8382E}"/>
              </a:ext>
            </a:extLst>
          </p:cNvPr>
          <p:cNvSpPr/>
          <p:nvPr/>
        </p:nvSpPr>
        <p:spPr>
          <a:xfrm>
            <a:off x="4092803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AC8A1A8-AA87-46E5-B088-6F1BBB6C5987}"/>
              </a:ext>
            </a:extLst>
          </p:cNvPr>
          <p:cNvSpPr/>
          <p:nvPr/>
        </p:nvSpPr>
        <p:spPr>
          <a:xfrm>
            <a:off x="5612874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DF4E956-FA10-4B4C-B76D-6F87C1867104}"/>
              </a:ext>
            </a:extLst>
          </p:cNvPr>
          <p:cNvSpPr/>
          <p:nvPr/>
        </p:nvSpPr>
        <p:spPr>
          <a:xfrm>
            <a:off x="357903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E87D3E-6C79-4191-84E4-16A9EFF3ACA8}"/>
              </a:ext>
            </a:extLst>
          </p:cNvPr>
          <p:cNvSpPr/>
          <p:nvPr/>
        </p:nvSpPr>
        <p:spPr>
          <a:xfrm>
            <a:off x="483751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A6A39E-7ECF-49C6-8669-DB8DABBCB950}"/>
              </a:ext>
            </a:extLst>
          </p:cNvPr>
          <p:cNvSpPr txBox="1"/>
          <p:nvPr/>
        </p:nvSpPr>
        <p:spPr>
          <a:xfrm>
            <a:off x="4073947" y="144679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5EA2E5-734E-4B0A-AAA5-97839EE40D88}"/>
              </a:ext>
            </a:extLst>
          </p:cNvPr>
          <p:cNvSpPr txBox="1"/>
          <p:nvPr/>
        </p:nvSpPr>
        <p:spPr>
          <a:xfrm>
            <a:off x="7085816" y="14568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11EEC3-368C-480A-9575-1FD6D4D2E5D6}"/>
              </a:ext>
            </a:extLst>
          </p:cNvPr>
          <p:cNvSpPr txBox="1"/>
          <p:nvPr/>
        </p:nvSpPr>
        <p:spPr>
          <a:xfrm>
            <a:off x="4092803" y="29574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AEAB53-DEFD-42A5-98CD-BFA65B05B2DA}"/>
              </a:ext>
            </a:extLst>
          </p:cNvPr>
          <p:cNvSpPr txBox="1"/>
          <p:nvPr/>
        </p:nvSpPr>
        <p:spPr>
          <a:xfrm>
            <a:off x="4073946" y="44571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AE8A06-D1DE-452F-A2C6-E3CBAFB9296E}"/>
              </a:ext>
            </a:extLst>
          </p:cNvPr>
          <p:cNvSpPr txBox="1"/>
          <p:nvPr/>
        </p:nvSpPr>
        <p:spPr>
          <a:xfrm>
            <a:off x="4073946" y="58730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9F35E9-6C6D-4E88-A4E4-D329CA7106DC}"/>
              </a:ext>
            </a:extLst>
          </p:cNvPr>
          <p:cNvSpPr txBox="1"/>
          <p:nvPr/>
        </p:nvSpPr>
        <p:spPr>
          <a:xfrm>
            <a:off x="7011818" y="2943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A2459-AA47-452B-ABCD-1E6F4077B330}"/>
              </a:ext>
            </a:extLst>
          </p:cNvPr>
          <p:cNvSpPr txBox="1"/>
          <p:nvPr/>
        </p:nvSpPr>
        <p:spPr>
          <a:xfrm>
            <a:off x="7011818" y="44571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5B8B52-392B-45E7-B07E-EDFEF1076834}"/>
              </a:ext>
            </a:extLst>
          </p:cNvPr>
          <p:cNvSpPr txBox="1"/>
          <p:nvPr/>
        </p:nvSpPr>
        <p:spPr>
          <a:xfrm>
            <a:off x="7046688" y="58723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0F9E07-D62E-4D81-902D-BBC1F6180877}"/>
              </a:ext>
            </a:extLst>
          </p:cNvPr>
          <p:cNvSpPr/>
          <p:nvPr/>
        </p:nvSpPr>
        <p:spPr>
          <a:xfrm>
            <a:off x="1530030" y="485726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9ACE4-59FF-46DC-B3AD-45FADC14C2DB}"/>
              </a:ext>
            </a:extLst>
          </p:cNvPr>
          <p:cNvSpPr/>
          <p:nvPr/>
        </p:nvSpPr>
        <p:spPr>
          <a:xfrm>
            <a:off x="1506466" y="197226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A46A63-8294-483E-A9A0-86C91D28A8B2}"/>
              </a:ext>
            </a:extLst>
          </p:cNvPr>
          <p:cNvSpPr/>
          <p:nvPr/>
        </p:nvSpPr>
        <p:spPr>
          <a:xfrm>
            <a:off x="1501754" y="3436071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2C31F1E-C4C3-42C5-9D9B-686489D41E03}"/>
              </a:ext>
            </a:extLst>
          </p:cNvPr>
          <p:cNvSpPr/>
          <p:nvPr/>
        </p:nvSpPr>
        <p:spPr>
          <a:xfrm>
            <a:off x="1490624" y="493542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223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E9A8A-43FC-4BA7-AD49-2CADD7F7BEC3}"/>
              </a:ext>
            </a:extLst>
          </p:cNvPr>
          <p:cNvSpPr/>
          <p:nvPr/>
        </p:nvSpPr>
        <p:spPr>
          <a:xfrm>
            <a:off x="3079423" y="52790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02489-4409-416C-A5A0-0C785508B463}"/>
              </a:ext>
            </a:extLst>
          </p:cNvPr>
          <p:cNvSpPr/>
          <p:nvPr/>
        </p:nvSpPr>
        <p:spPr>
          <a:xfrm>
            <a:off x="6096000" y="52790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B23960-2A92-4ABE-A87F-FB55237E1F9A}"/>
              </a:ext>
            </a:extLst>
          </p:cNvPr>
          <p:cNvSpPr/>
          <p:nvPr/>
        </p:nvSpPr>
        <p:spPr>
          <a:xfrm>
            <a:off x="4092803" y="650448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3D926-D6B3-4D18-B115-2874BC315ADF}"/>
              </a:ext>
            </a:extLst>
          </p:cNvPr>
          <p:cNvSpPr/>
          <p:nvPr/>
        </p:nvSpPr>
        <p:spPr>
          <a:xfrm>
            <a:off x="3079423" y="200948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F03E4A-06CE-40CD-8FDC-B671716921D1}"/>
              </a:ext>
            </a:extLst>
          </p:cNvPr>
          <p:cNvSpPr/>
          <p:nvPr/>
        </p:nvSpPr>
        <p:spPr>
          <a:xfrm>
            <a:off x="6096000" y="200948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5DD753-7320-431B-9633-A7CBAB40A1DD}"/>
              </a:ext>
            </a:extLst>
          </p:cNvPr>
          <p:cNvSpPr/>
          <p:nvPr/>
        </p:nvSpPr>
        <p:spPr>
          <a:xfrm>
            <a:off x="3079423" y="349106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C16325-636D-4916-88CF-939963A927D7}"/>
              </a:ext>
            </a:extLst>
          </p:cNvPr>
          <p:cNvSpPr/>
          <p:nvPr/>
        </p:nvSpPr>
        <p:spPr>
          <a:xfrm>
            <a:off x="6096000" y="3491060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4955A-B52A-44C6-9920-B9126912B5C8}"/>
              </a:ext>
            </a:extLst>
          </p:cNvPr>
          <p:cNvSpPr/>
          <p:nvPr/>
        </p:nvSpPr>
        <p:spPr>
          <a:xfrm>
            <a:off x="3079423" y="4972639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BE01CD-6850-4EFC-A691-E892959D5162}"/>
              </a:ext>
            </a:extLst>
          </p:cNvPr>
          <p:cNvSpPr/>
          <p:nvPr/>
        </p:nvSpPr>
        <p:spPr>
          <a:xfrm>
            <a:off x="6096000" y="4972638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E8FAD2-40B9-4BD4-9E12-DD4705C98EAD}"/>
              </a:ext>
            </a:extLst>
          </p:cNvPr>
          <p:cNvSpPr/>
          <p:nvPr/>
        </p:nvSpPr>
        <p:spPr>
          <a:xfrm>
            <a:off x="7109380" y="650447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39659B5-CD6D-4639-A0BD-FE8A192499B6}"/>
              </a:ext>
            </a:extLst>
          </p:cNvPr>
          <p:cNvSpPr/>
          <p:nvPr/>
        </p:nvSpPr>
        <p:spPr>
          <a:xfrm>
            <a:off x="5498968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3D2238-9C06-4057-9DC7-91DF935A8BC6}"/>
              </a:ext>
            </a:extLst>
          </p:cNvPr>
          <p:cNvSpPr/>
          <p:nvPr/>
        </p:nvSpPr>
        <p:spPr>
          <a:xfrm>
            <a:off x="7085816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9A61944-053A-4AD6-B11E-4421BFA8382E}"/>
              </a:ext>
            </a:extLst>
          </p:cNvPr>
          <p:cNvSpPr/>
          <p:nvPr/>
        </p:nvSpPr>
        <p:spPr>
          <a:xfrm>
            <a:off x="4092803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AC8A1A8-AA87-46E5-B088-6F1BBB6C5987}"/>
              </a:ext>
            </a:extLst>
          </p:cNvPr>
          <p:cNvSpPr/>
          <p:nvPr/>
        </p:nvSpPr>
        <p:spPr>
          <a:xfrm>
            <a:off x="5612874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DF4E956-FA10-4B4C-B76D-6F87C1867104}"/>
              </a:ext>
            </a:extLst>
          </p:cNvPr>
          <p:cNvSpPr/>
          <p:nvPr/>
        </p:nvSpPr>
        <p:spPr>
          <a:xfrm>
            <a:off x="357903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E87D3E-6C79-4191-84E4-16A9EFF3ACA8}"/>
              </a:ext>
            </a:extLst>
          </p:cNvPr>
          <p:cNvSpPr/>
          <p:nvPr/>
        </p:nvSpPr>
        <p:spPr>
          <a:xfrm>
            <a:off x="483751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A6A39E-7ECF-49C6-8669-DB8DABBCB950}"/>
              </a:ext>
            </a:extLst>
          </p:cNvPr>
          <p:cNvSpPr txBox="1"/>
          <p:nvPr/>
        </p:nvSpPr>
        <p:spPr>
          <a:xfrm>
            <a:off x="4073947" y="144679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5EA2E5-734E-4B0A-AAA5-97839EE40D88}"/>
              </a:ext>
            </a:extLst>
          </p:cNvPr>
          <p:cNvSpPr txBox="1"/>
          <p:nvPr/>
        </p:nvSpPr>
        <p:spPr>
          <a:xfrm>
            <a:off x="7085816" y="14568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11EEC3-368C-480A-9575-1FD6D4D2E5D6}"/>
              </a:ext>
            </a:extLst>
          </p:cNvPr>
          <p:cNvSpPr txBox="1"/>
          <p:nvPr/>
        </p:nvSpPr>
        <p:spPr>
          <a:xfrm>
            <a:off x="4092803" y="29574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AEAB53-DEFD-42A5-98CD-BFA65B05B2DA}"/>
              </a:ext>
            </a:extLst>
          </p:cNvPr>
          <p:cNvSpPr txBox="1"/>
          <p:nvPr/>
        </p:nvSpPr>
        <p:spPr>
          <a:xfrm>
            <a:off x="4073946" y="44571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AE8A06-D1DE-452F-A2C6-E3CBAFB9296E}"/>
              </a:ext>
            </a:extLst>
          </p:cNvPr>
          <p:cNvSpPr txBox="1"/>
          <p:nvPr/>
        </p:nvSpPr>
        <p:spPr>
          <a:xfrm>
            <a:off x="4073946" y="58730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9F35E9-6C6D-4E88-A4E4-D329CA7106DC}"/>
              </a:ext>
            </a:extLst>
          </p:cNvPr>
          <p:cNvSpPr txBox="1"/>
          <p:nvPr/>
        </p:nvSpPr>
        <p:spPr>
          <a:xfrm>
            <a:off x="7011818" y="2943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A2459-AA47-452B-ABCD-1E6F4077B330}"/>
              </a:ext>
            </a:extLst>
          </p:cNvPr>
          <p:cNvSpPr txBox="1"/>
          <p:nvPr/>
        </p:nvSpPr>
        <p:spPr>
          <a:xfrm>
            <a:off x="7011818" y="44571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5B8B52-392B-45E7-B07E-EDFEF1076834}"/>
              </a:ext>
            </a:extLst>
          </p:cNvPr>
          <p:cNvSpPr txBox="1"/>
          <p:nvPr/>
        </p:nvSpPr>
        <p:spPr>
          <a:xfrm>
            <a:off x="7046688" y="58723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0F9E07-D62E-4D81-902D-BBC1F6180877}"/>
              </a:ext>
            </a:extLst>
          </p:cNvPr>
          <p:cNvSpPr/>
          <p:nvPr/>
        </p:nvSpPr>
        <p:spPr>
          <a:xfrm>
            <a:off x="1530030" y="485726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9ACE4-59FF-46DC-B3AD-45FADC14C2DB}"/>
              </a:ext>
            </a:extLst>
          </p:cNvPr>
          <p:cNvSpPr/>
          <p:nvPr/>
        </p:nvSpPr>
        <p:spPr>
          <a:xfrm>
            <a:off x="1506466" y="197226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A46A63-8294-483E-A9A0-86C91D28A8B2}"/>
              </a:ext>
            </a:extLst>
          </p:cNvPr>
          <p:cNvSpPr/>
          <p:nvPr/>
        </p:nvSpPr>
        <p:spPr>
          <a:xfrm>
            <a:off x="1501754" y="3436071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2C31F1E-C4C3-42C5-9D9B-686489D41E03}"/>
              </a:ext>
            </a:extLst>
          </p:cNvPr>
          <p:cNvSpPr/>
          <p:nvPr/>
        </p:nvSpPr>
        <p:spPr>
          <a:xfrm>
            <a:off x="1490624" y="493542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99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010B99-DC73-4509-B99F-109F97C9D4AE}"/>
              </a:ext>
            </a:extLst>
          </p:cNvPr>
          <p:cNvGrpSpPr/>
          <p:nvPr/>
        </p:nvGrpSpPr>
        <p:grpSpPr>
          <a:xfrm>
            <a:off x="640080" y="770699"/>
            <a:ext cx="10922000" cy="5091621"/>
            <a:chOff x="2428240" y="1898611"/>
            <a:chExt cx="7193280" cy="34066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39BD43-7726-4B11-B49A-1E851F1EDC6E}"/>
                </a:ext>
              </a:extLst>
            </p:cNvPr>
            <p:cNvSpPr/>
            <p:nvPr/>
          </p:nvSpPr>
          <p:spPr>
            <a:xfrm>
              <a:off x="242824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51AB38-69FE-4A4E-984E-00C5C0969FD0}"/>
                </a:ext>
              </a:extLst>
            </p:cNvPr>
            <p:cNvSpPr/>
            <p:nvPr/>
          </p:nvSpPr>
          <p:spPr>
            <a:xfrm>
              <a:off x="334264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BB810-78DE-4F6D-B4A6-919851BF742B}"/>
                </a:ext>
              </a:extLst>
            </p:cNvPr>
            <p:cNvSpPr/>
            <p:nvPr/>
          </p:nvSpPr>
          <p:spPr>
            <a:xfrm>
              <a:off x="511048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2B3F09-51A8-4D0E-BA88-220848D63068}"/>
                </a:ext>
              </a:extLst>
            </p:cNvPr>
            <p:cNvSpPr/>
            <p:nvPr/>
          </p:nvSpPr>
          <p:spPr>
            <a:xfrm>
              <a:off x="602488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6B25BA-EBA9-493E-9624-610F8A56179C}"/>
                </a:ext>
              </a:extLst>
            </p:cNvPr>
            <p:cNvSpPr/>
            <p:nvPr/>
          </p:nvSpPr>
          <p:spPr>
            <a:xfrm>
              <a:off x="77927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n1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09FADC-28E6-40DC-A31C-0DEDE215CB82}"/>
                </a:ext>
              </a:extLst>
            </p:cNvPr>
            <p:cNvSpPr/>
            <p:nvPr/>
          </p:nvSpPr>
          <p:spPr>
            <a:xfrm>
              <a:off x="87071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E1099E7-AFBF-47CA-BC26-85304A3FCE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1940560"/>
              <a:ext cx="0" cy="126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761840-112B-45A2-AB89-0E8A994CC21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2428240" y="3652520"/>
              <a:ext cx="0" cy="146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5480E0E-CD9C-4BB3-916D-EA4F19F1F8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2844800"/>
              <a:ext cx="0" cy="36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004C78-1B84-418E-BAD9-45C483B059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3058160"/>
              <a:ext cx="91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D35EA7-1A4F-4E80-A023-BB6C2D9BC261}"/>
                </a:ext>
              </a:extLst>
            </p:cNvPr>
            <p:cNvSpPr txBox="1"/>
            <p:nvPr/>
          </p:nvSpPr>
          <p:spPr>
            <a:xfrm>
              <a:off x="2662462" y="276248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n1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76BBF2E-554A-460E-981E-E06C67422F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720" y="2585720"/>
              <a:ext cx="0" cy="61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675143-2F64-4BD7-91E9-0178017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2762489"/>
              <a:ext cx="35864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0392B5-182E-475B-BC0E-7CE0836D7B13}"/>
                </a:ext>
              </a:extLst>
            </p:cNvPr>
            <p:cNvSpPr txBox="1"/>
            <p:nvPr/>
          </p:nvSpPr>
          <p:spPr>
            <a:xfrm>
              <a:off x="4122025" y="2471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n2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72085A-C56A-41B6-BF49-04A3C3F3F72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0218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0DD4F9-CFA9-4AC2-AD39-BAE512688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295129"/>
              <a:ext cx="53543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2C586-C274-480D-B0CA-F5F72E607622}"/>
                </a:ext>
              </a:extLst>
            </p:cNvPr>
            <p:cNvSpPr txBox="1"/>
            <p:nvPr/>
          </p:nvSpPr>
          <p:spPr>
            <a:xfrm>
              <a:off x="4763400" y="18986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data_size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9F880-21F0-4944-ACEF-9558F78D4D1F}"/>
                </a:ext>
              </a:extLst>
            </p:cNvPr>
            <p:cNvSpPr txBox="1"/>
            <p:nvPr/>
          </p:nvSpPr>
          <p:spPr>
            <a:xfrm>
              <a:off x="2428240" y="4935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data.ptr.buffer</a:t>
              </a: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C0189-EA8D-4AAD-91D5-A774E44A6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640" y="3668915"/>
              <a:ext cx="0" cy="93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8CBAD934-0C05-486E-BCB3-B53A11BA4D06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321300" y="1673860"/>
              <a:ext cx="949960" cy="49072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E84C4-FFEE-4BDC-8872-14E3A749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80" y="3668915"/>
              <a:ext cx="0" cy="145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D66F4854-C91E-4B7A-AE87-62049C04EC1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855459" y="2811781"/>
              <a:ext cx="1468122" cy="31496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1096959-9D08-4E07-9A9F-0D83BDE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21520" y="20345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FB0DF8-BF20-470A-870E-B0129A82D09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295129"/>
              <a:ext cx="182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8B047D-D4EE-4E49-B59B-63C13EE5E315}"/>
                </a:ext>
              </a:extLst>
            </p:cNvPr>
            <p:cNvSpPr txBox="1"/>
            <p:nvPr/>
          </p:nvSpPr>
          <p:spPr>
            <a:xfrm>
              <a:off x="8133043" y="194056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offset_size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366D-7BA5-450D-A527-353B09E7B6ED}"/>
              </a:ext>
            </a:extLst>
          </p:cNvPr>
          <p:cNvSpPr/>
          <p:nvPr/>
        </p:nvSpPr>
        <p:spPr>
          <a:xfrm>
            <a:off x="887481" y="342298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52FFE-61CE-4576-94B7-DBEF931ECF77}"/>
              </a:ext>
            </a:extLst>
          </p:cNvPr>
          <p:cNvSpPr/>
          <p:nvPr/>
        </p:nvSpPr>
        <p:spPr>
          <a:xfrm>
            <a:off x="2819976" y="342298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880AC-B185-499F-A800-2E5E5601BCC7}"/>
              </a:ext>
            </a:extLst>
          </p:cNvPr>
          <p:cNvSpPr/>
          <p:nvPr/>
        </p:nvSpPr>
        <p:spPr>
          <a:xfrm>
            <a:off x="783786" y="132268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target.handle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844BB-0C6B-49E0-80C7-D704D23FBCE3}"/>
              </a:ext>
            </a:extLst>
          </p:cNvPr>
          <p:cNvSpPr/>
          <p:nvPr/>
        </p:nvSpPr>
        <p:spPr>
          <a:xfrm>
            <a:off x="2640867" y="132268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4DDA7-94F9-4E2A-93FD-41B4B48A37BC}"/>
              </a:ext>
            </a:extLst>
          </p:cNvPr>
          <p:cNvSpPr/>
          <p:nvPr/>
        </p:nvSpPr>
        <p:spPr>
          <a:xfrm>
            <a:off x="783785" y="1744534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code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E87BB3-7448-4FF4-90B7-A5C64DADEA2F}"/>
              </a:ext>
            </a:extLst>
          </p:cNvPr>
          <p:cNvSpPr/>
          <p:nvPr/>
        </p:nvSpPr>
        <p:spPr>
          <a:xfrm>
            <a:off x="2640867" y="1744533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ADD_SERVICE_TRANSACTION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9C616-1122-41EA-A776-473D7FB3D7C5}"/>
              </a:ext>
            </a:extLst>
          </p:cNvPr>
          <p:cNvSpPr/>
          <p:nvPr/>
        </p:nvSpPr>
        <p:spPr>
          <a:xfrm>
            <a:off x="783784" y="215342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flags</a:t>
            </a:r>
            <a:endParaRPr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F3DCFF-838A-44B5-B48E-48355A822B86}"/>
              </a:ext>
            </a:extLst>
          </p:cNvPr>
          <p:cNvSpPr/>
          <p:nvPr/>
        </p:nvSpPr>
        <p:spPr>
          <a:xfrm>
            <a:off x="783783" y="2562305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data_size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3111D-3DE6-4CBC-BB19-45856CADB0F9}"/>
              </a:ext>
            </a:extLst>
          </p:cNvPr>
          <p:cNvSpPr/>
          <p:nvPr/>
        </p:nvSpPr>
        <p:spPr>
          <a:xfrm>
            <a:off x="783782" y="3662922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data.ptr.buffer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D179A3-FD52-4DCF-8B06-75AF39C476FE}"/>
              </a:ext>
            </a:extLst>
          </p:cNvPr>
          <p:cNvSpPr/>
          <p:nvPr/>
        </p:nvSpPr>
        <p:spPr>
          <a:xfrm>
            <a:off x="783783" y="493643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offsets_size</a:t>
            </a:r>
            <a:endParaRPr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5CBD1-4032-4DDE-A52C-4D6EB22E32BD}"/>
              </a:ext>
            </a:extLst>
          </p:cNvPr>
          <p:cNvSpPr/>
          <p:nvPr/>
        </p:nvSpPr>
        <p:spPr>
          <a:xfrm>
            <a:off x="783782" y="5358867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data.ptr.offsets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AFFCC-CC4E-4682-9F27-2F01799B423F}"/>
              </a:ext>
            </a:extLst>
          </p:cNvPr>
          <p:cNvSpPr/>
          <p:nvPr/>
        </p:nvSpPr>
        <p:spPr>
          <a:xfrm>
            <a:off x="2640861" y="2148786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TF_ACCEPT_FDS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A99A1-7448-4C3B-99DD-865BB51E6C55}"/>
              </a:ext>
            </a:extLst>
          </p:cNvPr>
          <p:cNvSpPr/>
          <p:nvPr/>
        </p:nvSpPr>
        <p:spPr>
          <a:xfrm>
            <a:off x="2640861" y="2562006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sizeof(flat_binder_object)+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B4BD2F-A31A-4F7E-8520-4D1C56F269B8}"/>
              </a:ext>
            </a:extLst>
          </p:cNvPr>
          <p:cNvSpPr/>
          <p:nvPr/>
        </p:nvSpPr>
        <p:spPr>
          <a:xfrm>
            <a:off x="2640861" y="3662327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zh-CN" altLang="en-US" sz="1400"/>
              <a:t>StrictModePolicy</a:t>
            </a:r>
            <a:endParaRPr lang="en-US" altLang="zh-CN" sz="1400"/>
          </a:p>
          <a:p>
            <a:r>
              <a:rPr lang="en-US" altLang="zh-CN" sz="1400"/>
              <a:t>“android.net.wifi.IWifiManager”</a:t>
            </a:r>
          </a:p>
          <a:p>
            <a:r>
              <a:rPr lang="en-US" altLang="zh-CN" sz="1400"/>
              <a:t>“wifi”</a:t>
            </a:r>
          </a:p>
          <a:p>
            <a:r>
              <a:rPr lang="en-US" altLang="zh-CN" sz="1400"/>
              <a:t>flat_binder_object</a:t>
            </a:r>
          </a:p>
          <a:p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0A09C2-AC28-46DE-90E9-AABCC17307BE}"/>
              </a:ext>
            </a:extLst>
          </p:cNvPr>
          <p:cNvSpPr/>
          <p:nvPr/>
        </p:nvSpPr>
        <p:spPr>
          <a:xfrm>
            <a:off x="2640861" y="493524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binder</a:t>
            </a:r>
            <a:r>
              <a:rPr lang="zh-CN" altLang="en-US" sz="1400"/>
              <a:t>数量 </a:t>
            </a:r>
            <a:r>
              <a:rPr lang="en-US" altLang="zh-CN" sz="1400"/>
              <a:t>* sizeof(size_t)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2276E6-BDD9-418F-933F-A8D6BAB94E3E}"/>
              </a:ext>
            </a:extLst>
          </p:cNvPr>
          <p:cNvSpPr/>
          <p:nvPr/>
        </p:nvSpPr>
        <p:spPr>
          <a:xfrm>
            <a:off x="2640861" y="5355900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5488E-3728-4D89-9135-124A151D55BF}"/>
              </a:ext>
            </a:extLst>
          </p:cNvPr>
          <p:cNvSpPr/>
          <p:nvPr/>
        </p:nvSpPr>
        <p:spPr>
          <a:xfrm>
            <a:off x="6908800" y="3027680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type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E53BB5-5E97-4F02-B965-C26DF7EFFB95}"/>
              </a:ext>
            </a:extLst>
          </p:cNvPr>
          <p:cNvSpPr/>
          <p:nvPr/>
        </p:nvSpPr>
        <p:spPr>
          <a:xfrm>
            <a:off x="8585200" y="3027680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BINDER_TYPE_HANDLE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1D4E0D-8351-4CC2-A7C0-00384631723D}"/>
              </a:ext>
            </a:extLst>
          </p:cNvPr>
          <p:cNvSpPr/>
          <p:nvPr/>
        </p:nvSpPr>
        <p:spPr>
          <a:xfrm>
            <a:off x="6908800" y="3561026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flags</a:t>
            </a:r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7D51-ACEF-47BF-9CBB-18E5D949AFA7}"/>
              </a:ext>
            </a:extLst>
          </p:cNvPr>
          <p:cNvSpPr/>
          <p:nvPr/>
        </p:nvSpPr>
        <p:spPr>
          <a:xfrm>
            <a:off x="6908800" y="4627451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cookie</a:t>
            </a:r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6040D4-2F77-4C2B-8564-4A3A4BCEC95E}"/>
              </a:ext>
            </a:extLst>
          </p:cNvPr>
          <p:cNvSpPr/>
          <p:nvPr/>
        </p:nvSpPr>
        <p:spPr>
          <a:xfrm>
            <a:off x="6908800" y="4094372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binder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603E34-217A-49FC-963B-CF231DA88DDF}"/>
              </a:ext>
            </a:extLst>
          </p:cNvPr>
          <p:cNvSpPr/>
          <p:nvPr/>
        </p:nvSpPr>
        <p:spPr>
          <a:xfrm>
            <a:off x="8585200" y="3560759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200"/>
              <a:t>0x7f | FLAT_BINDER_FLAG_ACCEPTS_FDS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A0DB08-FB50-4D3E-8BB3-78F34C4F063A}"/>
              </a:ext>
            </a:extLst>
          </p:cNvPr>
          <p:cNvSpPr/>
          <p:nvPr/>
        </p:nvSpPr>
        <p:spPr>
          <a:xfrm>
            <a:off x="8585200" y="4093838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wifiService&gt;getWeakRefs()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F05446-DB0B-405E-A097-F151931FE579}"/>
              </a:ext>
            </a:extLst>
          </p:cNvPr>
          <p:cNvSpPr/>
          <p:nvPr/>
        </p:nvSpPr>
        <p:spPr>
          <a:xfrm>
            <a:off x="8585200" y="4627451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3318A5-162E-4D8F-86BE-8E5BE46B7505}"/>
              </a:ext>
            </a:extLst>
          </p:cNvPr>
          <p:cNvSpPr/>
          <p:nvPr/>
        </p:nvSpPr>
        <p:spPr>
          <a:xfrm>
            <a:off x="6694393" y="342031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3A8EAB-6A9C-46B0-B8AC-46E0F09F0AC6}"/>
              </a:ext>
            </a:extLst>
          </p:cNvPr>
          <p:cNvCxnSpPr/>
          <p:nvPr/>
        </p:nvCxnSpPr>
        <p:spPr>
          <a:xfrm flipH="1">
            <a:off x="783782" y="709676"/>
            <a:ext cx="2036194" cy="613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FC8535-1C6F-4D26-AB2B-C44FB278B8A8}"/>
              </a:ext>
            </a:extLst>
          </p:cNvPr>
          <p:cNvCxnSpPr>
            <a:cxnSpLocks/>
          </p:cNvCxnSpPr>
          <p:nvPr/>
        </p:nvCxnSpPr>
        <p:spPr>
          <a:xfrm flipH="1">
            <a:off x="5841994" y="714577"/>
            <a:ext cx="852399" cy="5868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57C751-9487-452B-B9B6-4B5479F4C904}"/>
              </a:ext>
            </a:extLst>
          </p:cNvPr>
          <p:cNvCxnSpPr/>
          <p:nvPr/>
        </p:nvCxnSpPr>
        <p:spPr>
          <a:xfrm flipV="1">
            <a:off x="4074160" y="3027680"/>
            <a:ext cx="2834640" cy="1599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7C4B30-98E9-469C-8A1F-1D2D6820C853}"/>
              </a:ext>
            </a:extLst>
          </p:cNvPr>
          <p:cNvCxnSpPr>
            <a:cxnSpLocks/>
          </p:cNvCxnSpPr>
          <p:nvPr/>
        </p:nvCxnSpPr>
        <p:spPr>
          <a:xfrm>
            <a:off x="4074160" y="4661048"/>
            <a:ext cx="2834640" cy="4992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82B3F-610D-43E1-BBC7-566D07A7E6CB}"/>
              </a:ext>
            </a:extLst>
          </p:cNvPr>
          <p:cNvSpPr/>
          <p:nvPr/>
        </p:nvSpPr>
        <p:spPr>
          <a:xfrm>
            <a:off x="1440180" y="3042920"/>
            <a:ext cx="249174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593D-AC30-4DB1-911D-1895AA6AF52C}"/>
              </a:ext>
            </a:extLst>
          </p:cNvPr>
          <p:cNvSpPr txBox="1"/>
          <p:nvPr/>
        </p:nvSpPr>
        <p:spPr>
          <a:xfrm>
            <a:off x="2016406" y="6158468"/>
            <a:ext cx="171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BpBinder</a:t>
            </a:r>
            <a:r>
              <a:rPr lang="en-US" altLang="zh-CN"/>
              <a:t>.cpp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E187-C237-407F-8945-C2E58AF6B420}"/>
              </a:ext>
            </a:extLst>
          </p:cNvPr>
          <p:cNvSpPr/>
          <p:nvPr/>
        </p:nvSpPr>
        <p:spPr>
          <a:xfrm>
            <a:off x="181864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objectID1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B8500-9D2A-4A70-B524-A02394FE5F7A}"/>
              </a:ext>
            </a:extLst>
          </p:cNvPr>
          <p:cNvSpPr/>
          <p:nvPr/>
        </p:nvSpPr>
        <p:spPr>
          <a:xfrm>
            <a:off x="181864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objectID2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CE7EC3-4ECD-458C-B234-4856BE687D76}"/>
              </a:ext>
            </a:extLst>
          </p:cNvPr>
          <p:cNvSpPr/>
          <p:nvPr/>
        </p:nvSpPr>
        <p:spPr>
          <a:xfrm>
            <a:off x="181864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objectID3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973D0-4BD0-46B6-984D-C57ACD7DEE61}"/>
              </a:ext>
            </a:extLst>
          </p:cNvPr>
          <p:cNvSpPr/>
          <p:nvPr/>
        </p:nvSpPr>
        <p:spPr>
          <a:xfrm>
            <a:off x="181864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8DAAC-4F6C-4D84-AA40-E8C108F72468}"/>
              </a:ext>
            </a:extLst>
          </p:cNvPr>
          <p:cNvSpPr txBox="1"/>
          <p:nvPr/>
        </p:nvSpPr>
        <p:spPr>
          <a:xfrm>
            <a:off x="2072640" y="5125720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3A533-5CC6-47D5-8D27-C10151086E6D}"/>
              </a:ext>
            </a:extLst>
          </p:cNvPr>
          <p:cNvSpPr/>
          <p:nvPr/>
        </p:nvSpPr>
        <p:spPr>
          <a:xfrm>
            <a:off x="266700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entry_t1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C2B60-C0D8-4BE1-82A0-F136DFE3FAB3}"/>
              </a:ext>
            </a:extLst>
          </p:cNvPr>
          <p:cNvSpPr/>
          <p:nvPr/>
        </p:nvSpPr>
        <p:spPr>
          <a:xfrm>
            <a:off x="266700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entry_t2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F2CD0B-C5E3-4ACA-839B-FCFA07566568}"/>
              </a:ext>
            </a:extLst>
          </p:cNvPr>
          <p:cNvSpPr/>
          <p:nvPr/>
        </p:nvSpPr>
        <p:spPr>
          <a:xfrm>
            <a:off x="266700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entry_t3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F24C8-78FF-40DE-8EA1-76B4531EA986}"/>
              </a:ext>
            </a:extLst>
          </p:cNvPr>
          <p:cNvSpPr/>
          <p:nvPr/>
        </p:nvSpPr>
        <p:spPr>
          <a:xfrm>
            <a:off x="266700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AD63D-B40E-4FC8-8A12-D5EC8C1BFB5D}"/>
              </a:ext>
            </a:extLst>
          </p:cNvPr>
          <p:cNvSpPr/>
          <p:nvPr/>
        </p:nvSpPr>
        <p:spPr>
          <a:xfrm>
            <a:off x="5791200" y="309372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FF5DF-7DE2-49E7-8EC2-AD826525F611}"/>
              </a:ext>
            </a:extLst>
          </p:cNvPr>
          <p:cNvSpPr/>
          <p:nvPr/>
        </p:nvSpPr>
        <p:spPr>
          <a:xfrm>
            <a:off x="5791200" y="376428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cleanupCookie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3B8ED-FB2C-480D-B2AB-3264B911995F}"/>
              </a:ext>
            </a:extLst>
          </p:cNvPr>
          <p:cNvSpPr/>
          <p:nvPr/>
        </p:nvSpPr>
        <p:spPr>
          <a:xfrm>
            <a:off x="5791200" y="443484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F403A-1A03-4061-8AA4-9D6EA520108B}"/>
              </a:ext>
            </a:extLst>
          </p:cNvPr>
          <p:cNvCxnSpPr>
            <a:cxnSpLocks/>
          </p:cNvCxnSpPr>
          <p:nvPr/>
        </p:nvCxnSpPr>
        <p:spPr>
          <a:xfrm flipV="1">
            <a:off x="3515360" y="3093720"/>
            <a:ext cx="2275840" cy="341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F99C8-E1B3-43A9-B54C-080A0A098F46}"/>
              </a:ext>
            </a:extLst>
          </p:cNvPr>
          <p:cNvCxnSpPr>
            <a:cxnSpLocks/>
          </p:cNvCxnSpPr>
          <p:nvPr/>
        </p:nvCxnSpPr>
        <p:spPr>
          <a:xfrm>
            <a:off x="3515360" y="3815080"/>
            <a:ext cx="2275840" cy="131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5A04624-3875-471F-A773-406BAAB41619}"/>
              </a:ext>
            </a:extLst>
          </p:cNvPr>
          <p:cNvSpPr txBox="1"/>
          <p:nvPr/>
        </p:nvSpPr>
        <p:spPr>
          <a:xfrm>
            <a:off x="8401050" y="5219005"/>
            <a:ext cx="3436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entry_t</a:t>
            </a:r>
          </a:p>
          <a:p>
            <a:r>
              <a:rPr lang="zh-CN" altLang="en-US" sz="1400"/>
              <a:t>        {</a:t>
            </a:r>
          </a:p>
          <a:p>
            <a:r>
              <a:rPr lang="zh-CN" altLang="en-US" sz="1400"/>
              <a:t>            void* object;</a:t>
            </a:r>
          </a:p>
          <a:p>
            <a:r>
              <a:rPr lang="zh-CN" altLang="en-US" sz="1400"/>
              <a:t>            void* cleanupCookie;</a:t>
            </a:r>
          </a:p>
          <a:p>
            <a:r>
              <a:rPr lang="zh-CN" altLang="en-US" sz="1400"/>
              <a:t>            IBinder::object_cleanup_func func;</a:t>
            </a:r>
          </a:p>
          <a:p>
            <a:r>
              <a:rPr lang="zh-CN" altLang="en-US" sz="1400"/>
              <a:t>        };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0A88-2024-4E24-A2C6-5F684127C1D8}"/>
              </a:ext>
            </a:extLst>
          </p:cNvPr>
          <p:cNvSpPr txBox="1"/>
          <p:nvPr/>
        </p:nvSpPr>
        <p:spPr>
          <a:xfrm>
            <a:off x="2427957" y="5479981"/>
            <a:ext cx="4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438164-C177-41EA-88CC-381AAA5AA9CD}"/>
              </a:ext>
            </a:extLst>
          </p:cNvPr>
          <p:cNvCxnSpPr/>
          <p:nvPr/>
        </p:nvCxnSpPr>
        <p:spPr>
          <a:xfrm>
            <a:off x="174696" y="2773680"/>
            <a:ext cx="1184260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74DA-A4A8-49A4-AE67-92B849610A54}"/>
              </a:ext>
            </a:extLst>
          </p:cNvPr>
          <p:cNvSpPr txBox="1"/>
          <p:nvPr/>
        </p:nvSpPr>
        <p:spPr>
          <a:xfrm>
            <a:off x="63335" y="4207748"/>
            <a:ext cx="88517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C++</a:t>
            </a:r>
            <a:endParaRPr lang="zh-CN" altLang="en-US" sz="28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29CF-41DB-434F-A23B-7E02AC13BD3D}"/>
              </a:ext>
            </a:extLst>
          </p:cNvPr>
          <p:cNvSpPr txBox="1"/>
          <p:nvPr/>
        </p:nvSpPr>
        <p:spPr>
          <a:xfrm>
            <a:off x="110623" y="986292"/>
            <a:ext cx="7906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java</a:t>
            </a:r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1EF735-FE45-4076-A5DE-520CA0CB7448}"/>
              </a:ext>
            </a:extLst>
          </p:cNvPr>
          <p:cNvSpPr/>
          <p:nvPr/>
        </p:nvSpPr>
        <p:spPr>
          <a:xfrm>
            <a:off x="1440180" y="571384"/>
            <a:ext cx="2491740" cy="1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54DD6E-8ED5-48DE-8092-1EE20306536C}"/>
              </a:ext>
            </a:extLst>
          </p:cNvPr>
          <p:cNvSpPr txBox="1"/>
          <p:nvPr/>
        </p:nvSpPr>
        <p:spPr>
          <a:xfrm>
            <a:off x="1709243" y="1930997"/>
            <a:ext cx="1915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BinderProxy</a:t>
            </a:r>
            <a:r>
              <a:rPr lang="en-US" altLang="zh-CN"/>
              <a:t>.java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3D517F-179D-473C-BC59-4EBD0AD5B141}"/>
              </a:ext>
            </a:extLst>
          </p:cNvPr>
          <p:cNvSpPr/>
          <p:nvPr/>
        </p:nvSpPr>
        <p:spPr>
          <a:xfrm>
            <a:off x="1818639" y="886312"/>
            <a:ext cx="1691711" cy="3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mSelf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D25E87-E020-4A75-84FE-4F59316EA727}"/>
              </a:ext>
            </a:extLst>
          </p:cNvPr>
          <p:cNvSpPr/>
          <p:nvPr/>
        </p:nvSpPr>
        <p:spPr>
          <a:xfrm>
            <a:off x="1818639" y="1221847"/>
            <a:ext cx="1691710" cy="3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mObject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07D8E-0688-4289-B432-EAD8C94A0160}"/>
              </a:ext>
            </a:extLst>
          </p:cNvPr>
          <p:cNvSpPr txBox="1"/>
          <p:nvPr/>
        </p:nvSpPr>
        <p:spPr>
          <a:xfrm>
            <a:off x="8991600" y="226756"/>
            <a:ext cx="263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 final private WeakReference mSelf;</a:t>
            </a:r>
          </a:p>
          <a:p>
            <a:r>
              <a:rPr lang="zh-CN" altLang="en-US" sz="1200"/>
              <a:t> private int mObject;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C6251E-BD4D-4DA2-92E8-10472C29263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2699883" y="1383382"/>
            <a:ext cx="810466" cy="1659539"/>
          </a:xfrm>
          <a:prstGeom prst="bentConnector4">
            <a:avLst>
              <a:gd name="adj1" fmla="val -95900"/>
              <a:gd name="adj2" fmla="val 56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3C49E1C-6CC6-48E3-8AD7-27EA7B92983A}"/>
              </a:ext>
            </a:extLst>
          </p:cNvPr>
          <p:cNvCxnSpPr>
            <a:stCxn id="19" idx="3"/>
            <a:endCxn id="45" idx="3"/>
          </p:cNvCxnSpPr>
          <p:nvPr/>
        </p:nvCxnSpPr>
        <p:spPr>
          <a:xfrm flipH="1" flipV="1">
            <a:off x="3510350" y="1058151"/>
            <a:ext cx="4109650" cy="2370849"/>
          </a:xfrm>
          <a:prstGeom prst="bentConnector3">
            <a:avLst>
              <a:gd name="adj1" fmla="val -5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5899295-93AB-4C49-8019-6608AB05800D}"/>
              </a:ext>
            </a:extLst>
          </p:cNvPr>
          <p:cNvSpPr txBox="1"/>
          <p:nvPr/>
        </p:nvSpPr>
        <p:spPr>
          <a:xfrm>
            <a:off x="7620000" y="3466663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object</a:t>
            </a:r>
            <a:r>
              <a:rPr lang="zh-CN" altLang="en-US" sz="1400"/>
              <a:t>存的是</a:t>
            </a:r>
            <a:r>
              <a:rPr lang="en-US" altLang="zh-CN" sz="1400"/>
              <a:t>BinderProxy</a:t>
            </a:r>
            <a:r>
              <a:rPr lang="zh-CN" altLang="en-US" sz="1400"/>
              <a:t>对象中</a:t>
            </a:r>
            <a:r>
              <a:rPr lang="en-US" altLang="zh-CN" sz="1400"/>
              <a:t>mSelf</a:t>
            </a:r>
            <a:r>
              <a:rPr lang="zh-CN" altLang="en-US" sz="1400"/>
              <a:t>这个弱引用的地址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5E4A8-0751-4281-8AC6-86AF823B57E0}"/>
              </a:ext>
            </a:extLst>
          </p:cNvPr>
          <p:cNvSpPr txBox="1"/>
          <p:nvPr/>
        </p:nvSpPr>
        <p:spPr>
          <a:xfrm>
            <a:off x="3510349" y="2388196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mObject</a:t>
            </a:r>
            <a:r>
              <a:rPr lang="zh-CN" altLang="en-US" sz="1400"/>
              <a:t>存的是</a:t>
            </a:r>
            <a:r>
              <a:rPr lang="en-US" altLang="zh-CN" sz="1400"/>
              <a:t>C++</a:t>
            </a:r>
            <a:r>
              <a:rPr lang="zh-CN" altLang="en-US" sz="1400"/>
              <a:t>层中的</a:t>
            </a:r>
            <a:r>
              <a:rPr lang="en-US" altLang="zh-CN" sz="1400"/>
              <a:t>BpBinder</a:t>
            </a:r>
            <a:r>
              <a:rPr lang="zh-CN" altLang="en-US" sz="1400"/>
              <a:t>对象的地址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247850-2022-465B-BC64-2A53D157EC57}"/>
              </a:ext>
            </a:extLst>
          </p:cNvPr>
          <p:cNvSpPr txBox="1"/>
          <p:nvPr/>
        </p:nvSpPr>
        <p:spPr>
          <a:xfrm>
            <a:off x="3983066" y="460786"/>
            <a:ext cx="422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这个</a:t>
            </a:r>
            <a:r>
              <a:rPr lang="en-US" altLang="zh-CN" sz="1400"/>
              <a:t>mSelf</a:t>
            </a:r>
            <a:r>
              <a:rPr lang="zh-CN" altLang="en-US" sz="1400"/>
              <a:t>是指向</a:t>
            </a:r>
            <a:r>
              <a:rPr lang="en-US" altLang="zh-CN" sz="1400"/>
              <a:t>BinderProxy</a:t>
            </a:r>
            <a:r>
              <a:rPr lang="zh-CN" altLang="en-US" sz="1400"/>
              <a:t>对象自己的一个弱引用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9EBDAA-F31A-4770-898F-A8D79CE3A2B9}"/>
              </a:ext>
            </a:extLst>
          </p:cNvPr>
          <p:cNvSpPr txBox="1"/>
          <p:nvPr/>
        </p:nvSpPr>
        <p:spPr>
          <a:xfrm>
            <a:off x="9064802" y="1287983"/>
            <a:ext cx="283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BinderProxy() {</a:t>
            </a:r>
          </a:p>
          <a:p>
            <a:r>
              <a:rPr lang="zh-CN" altLang="en-US" sz="1200"/>
              <a:t>        mSelf = new WeakReference(this);</a:t>
            </a:r>
          </a:p>
          <a:p>
            <a:r>
              <a:rPr lang="zh-CN" altLang="en-US" sz="1200"/>
              <a:t>    }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E8C025-9BF0-4917-BB1C-56C44FEECD8D}"/>
              </a:ext>
            </a:extLst>
          </p:cNvPr>
          <p:cNvSpPr txBox="1"/>
          <p:nvPr/>
        </p:nvSpPr>
        <p:spPr>
          <a:xfrm>
            <a:off x="7729716" y="4616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一个清理函数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7EE6FD-8E7F-48DD-9882-97BAA521F065}"/>
              </a:ext>
            </a:extLst>
          </p:cNvPr>
          <p:cNvSpPr txBox="1"/>
          <p:nvPr/>
        </p:nvSpPr>
        <p:spPr>
          <a:xfrm>
            <a:off x="7620000" y="39934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清理函数需要的参数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9719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6F0BB25-459E-46AF-9137-C1EFBDE6F145}"/>
              </a:ext>
            </a:extLst>
          </p:cNvPr>
          <p:cNvSpPr/>
          <p:nvPr/>
        </p:nvSpPr>
        <p:spPr>
          <a:xfrm>
            <a:off x="1783080" y="233680"/>
            <a:ext cx="1584960" cy="87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B6D98-4E9D-4566-B514-4DA78E26D93A}"/>
              </a:ext>
            </a:extLst>
          </p:cNvPr>
          <p:cNvSpPr txBox="1"/>
          <p:nvPr/>
        </p:nvSpPr>
        <p:spPr>
          <a:xfrm>
            <a:off x="1833880" y="124349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A13B7-4FA5-4DE5-89BD-A96AA3C0E73B}"/>
              </a:ext>
            </a:extLst>
          </p:cNvPr>
          <p:cNvSpPr txBox="1"/>
          <p:nvPr/>
        </p:nvSpPr>
        <p:spPr>
          <a:xfrm>
            <a:off x="327660" y="637054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C62C3-2C5D-49B2-A253-BBE394B52221}"/>
              </a:ext>
            </a:extLst>
          </p:cNvPr>
          <p:cNvSpPr/>
          <p:nvPr/>
        </p:nvSpPr>
        <p:spPr>
          <a:xfrm>
            <a:off x="2001520" y="449372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7E4FC9-1FC7-4158-8459-40B591AD33DA}"/>
              </a:ext>
            </a:extLst>
          </p:cNvPr>
          <p:cNvCxnSpPr>
            <a:cxnSpLocks/>
          </p:cNvCxnSpPr>
          <p:nvPr/>
        </p:nvCxnSpPr>
        <p:spPr>
          <a:xfrm>
            <a:off x="3149600" y="637054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85140-3121-4E21-9CE4-A95739848071}"/>
              </a:ext>
            </a:extLst>
          </p:cNvPr>
          <p:cNvSpPr txBox="1"/>
          <p:nvPr/>
        </p:nvSpPr>
        <p:spPr>
          <a:xfrm>
            <a:off x="7620000" y="261784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2EF4D-BCDD-465F-98D7-B8A0AA01F196}"/>
              </a:ext>
            </a:extLst>
          </p:cNvPr>
          <p:cNvSpPr/>
          <p:nvPr/>
        </p:nvSpPr>
        <p:spPr>
          <a:xfrm>
            <a:off x="1783080" y="2402156"/>
            <a:ext cx="1584960" cy="86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DB61A-4EDF-4B99-88F0-7250DDFCB453}"/>
              </a:ext>
            </a:extLst>
          </p:cNvPr>
          <p:cNvSpPr txBox="1"/>
          <p:nvPr/>
        </p:nvSpPr>
        <p:spPr>
          <a:xfrm>
            <a:off x="1833880" y="3691174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14B1B3-8A5E-4B6E-A9D8-78D9255C24F3}"/>
              </a:ext>
            </a:extLst>
          </p:cNvPr>
          <p:cNvSpPr txBox="1"/>
          <p:nvPr/>
        </p:nvSpPr>
        <p:spPr>
          <a:xfrm>
            <a:off x="327660" y="2805530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添加一个</a:t>
            </a:r>
            <a:endParaRPr lang="en-US" altLang="zh-CN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2E7F1-2861-4138-939C-1659F6948FB0}"/>
              </a:ext>
            </a:extLst>
          </p:cNvPr>
          <p:cNvSpPr/>
          <p:nvPr/>
        </p:nvSpPr>
        <p:spPr>
          <a:xfrm>
            <a:off x="200152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401D4-440F-4B88-95D6-1869FF80EBF7}"/>
              </a:ext>
            </a:extLst>
          </p:cNvPr>
          <p:cNvSpPr/>
          <p:nvPr/>
        </p:nvSpPr>
        <p:spPr>
          <a:xfrm>
            <a:off x="4511040" y="2402156"/>
            <a:ext cx="1584960" cy="129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616EC6-0437-4888-8010-526A1DCF13AC}"/>
              </a:ext>
            </a:extLst>
          </p:cNvPr>
          <p:cNvSpPr/>
          <p:nvPr/>
        </p:nvSpPr>
        <p:spPr>
          <a:xfrm>
            <a:off x="472948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D5287-FE0F-4B5F-9C71-E7497B6D5FE6}"/>
              </a:ext>
            </a:extLst>
          </p:cNvPr>
          <p:cNvSpPr/>
          <p:nvPr/>
        </p:nvSpPr>
        <p:spPr>
          <a:xfrm>
            <a:off x="4729480" y="2990196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B01513-69D1-432C-843B-C4BA53DC5D7E}"/>
              </a:ext>
            </a:extLst>
          </p:cNvPr>
          <p:cNvCxnSpPr>
            <a:cxnSpLocks/>
            <a:stCxn id="28" idx="0"/>
            <a:endCxn id="34" idx="0"/>
          </p:cNvCxnSpPr>
          <p:nvPr/>
        </p:nvCxnSpPr>
        <p:spPr>
          <a:xfrm rot="5400000" flipH="1" flipV="1">
            <a:off x="3939540" y="1253868"/>
            <a:ext cx="12700" cy="2727960"/>
          </a:xfrm>
          <a:prstGeom prst="bentConnector3">
            <a:avLst>
              <a:gd name="adj1" fmla="val 4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7C6E8-5FA5-4BFE-9650-46DA920FA079}"/>
              </a:ext>
            </a:extLst>
          </p:cNvPr>
          <p:cNvCxnSpPr/>
          <p:nvPr/>
        </p:nvCxnSpPr>
        <p:spPr>
          <a:xfrm>
            <a:off x="5877560" y="2805530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8CF6AF0-8F08-434E-A335-8EAA826DD250}"/>
              </a:ext>
            </a:extLst>
          </p:cNvPr>
          <p:cNvSpPr txBox="1"/>
          <p:nvPr/>
        </p:nvSpPr>
        <p:spPr>
          <a:xfrm>
            <a:off x="6337300" y="183833"/>
            <a:ext cx="5527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hlist_head {</a:t>
            </a:r>
          </a:p>
          <a:p>
            <a:r>
              <a:rPr lang="zh-CN" altLang="en-US" sz="1400"/>
              <a:t>	struct hlist_node *first;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struct hlist_node {</a:t>
            </a:r>
          </a:p>
          <a:p>
            <a:r>
              <a:rPr lang="zh-CN" altLang="en-US" sz="1400"/>
              <a:t>	struct hlist_node *next, **pprev;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#define HLIST_HEAD(name) struct hlist_head name = {  .first = NULL 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743D9E-C394-4A10-98BC-887EB61B8331}"/>
              </a:ext>
            </a:extLst>
          </p:cNvPr>
          <p:cNvSpPr txBox="1"/>
          <p:nvPr/>
        </p:nvSpPr>
        <p:spPr>
          <a:xfrm>
            <a:off x="10408920" y="4789340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59D2D58-D9B2-4FF8-AF2B-17D6E14134AD}"/>
              </a:ext>
            </a:extLst>
          </p:cNvPr>
          <p:cNvSpPr/>
          <p:nvPr/>
        </p:nvSpPr>
        <p:spPr>
          <a:xfrm>
            <a:off x="1783080" y="4570632"/>
            <a:ext cx="1584960" cy="86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C9022B-072D-4DA4-8403-1ABB82A0827D}"/>
              </a:ext>
            </a:extLst>
          </p:cNvPr>
          <p:cNvSpPr txBox="1"/>
          <p:nvPr/>
        </p:nvSpPr>
        <p:spPr>
          <a:xfrm>
            <a:off x="1897380" y="625498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8293F0-79F8-4653-97B2-0D67AA42EF06}"/>
              </a:ext>
            </a:extLst>
          </p:cNvPr>
          <p:cNvSpPr txBox="1"/>
          <p:nvPr/>
        </p:nvSpPr>
        <p:spPr>
          <a:xfrm>
            <a:off x="327660" y="4974006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添加二个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2F8D9-F678-459D-9C67-8159C5E5488A}"/>
              </a:ext>
            </a:extLst>
          </p:cNvPr>
          <p:cNvSpPr/>
          <p:nvPr/>
        </p:nvSpPr>
        <p:spPr>
          <a:xfrm>
            <a:off x="200152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33BD9D-5ED2-4371-A1B4-EDCC9BCBA73C}"/>
              </a:ext>
            </a:extLst>
          </p:cNvPr>
          <p:cNvSpPr/>
          <p:nvPr/>
        </p:nvSpPr>
        <p:spPr>
          <a:xfrm>
            <a:off x="7299960" y="4573648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35B0C1-5651-4A09-98F8-C9487D6D487A}"/>
              </a:ext>
            </a:extLst>
          </p:cNvPr>
          <p:cNvSpPr/>
          <p:nvPr/>
        </p:nvSpPr>
        <p:spPr>
          <a:xfrm>
            <a:off x="7518400" y="4789340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192E31-5A4B-4A63-96FE-CC9F93E8C588}"/>
              </a:ext>
            </a:extLst>
          </p:cNvPr>
          <p:cNvSpPr/>
          <p:nvPr/>
        </p:nvSpPr>
        <p:spPr>
          <a:xfrm>
            <a:off x="7518400" y="516168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4D145E-7ACD-44AB-9FA3-189766B55135}"/>
              </a:ext>
            </a:extLst>
          </p:cNvPr>
          <p:cNvCxnSpPr/>
          <p:nvPr/>
        </p:nvCxnSpPr>
        <p:spPr>
          <a:xfrm>
            <a:off x="8666480" y="4977022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7AA9708-9384-4C65-8E78-FA9ABDDB6046}"/>
              </a:ext>
            </a:extLst>
          </p:cNvPr>
          <p:cNvSpPr/>
          <p:nvPr/>
        </p:nvSpPr>
        <p:spPr>
          <a:xfrm>
            <a:off x="4541520" y="4570632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C9C812-E381-47A4-9E44-714D97974005}"/>
              </a:ext>
            </a:extLst>
          </p:cNvPr>
          <p:cNvSpPr/>
          <p:nvPr/>
        </p:nvSpPr>
        <p:spPr>
          <a:xfrm>
            <a:off x="475996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C680C-547A-456F-94DC-AE4F539E97C6}"/>
              </a:ext>
            </a:extLst>
          </p:cNvPr>
          <p:cNvSpPr/>
          <p:nvPr/>
        </p:nvSpPr>
        <p:spPr>
          <a:xfrm>
            <a:off x="4759960" y="5131497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8FE560-11C7-4113-9E60-3DC8B6B1770C}"/>
              </a:ext>
            </a:extLst>
          </p:cNvPr>
          <p:cNvCxnSpPr>
            <a:cxnSpLocks/>
            <a:stCxn id="56" idx="3"/>
            <a:endCxn id="51" idx="0"/>
          </p:cNvCxnSpPr>
          <p:nvPr/>
        </p:nvCxnSpPr>
        <p:spPr>
          <a:xfrm flipV="1">
            <a:off x="5908040" y="4789340"/>
            <a:ext cx="2184400" cy="181650"/>
          </a:xfrm>
          <a:prstGeom prst="bentConnector4">
            <a:avLst>
              <a:gd name="adj1" fmla="val 36860"/>
              <a:gd name="adj2" fmla="val 33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239992-8537-4F68-9113-2AB0D38ADFA8}"/>
              </a:ext>
            </a:extLst>
          </p:cNvPr>
          <p:cNvSpPr txBox="1"/>
          <p:nvPr/>
        </p:nvSpPr>
        <p:spPr>
          <a:xfrm>
            <a:off x="4881880" y="480399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8F76D9D-3D4B-4AF0-B30B-A8FA5FBBF74D}"/>
              </a:ext>
            </a:extLst>
          </p:cNvPr>
          <p:cNvCxnSpPr>
            <a:cxnSpLocks/>
            <a:stCxn id="35" idx="2"/>
            <a:endCxn id="28" idx="2"/>
          </p:cNvCxnSpPr>
          <p:nvPr/>
        </p:nvCxnSpPr>
        <p:spPr>
          <a:xfrm rot="5400000" flipH="1">
            <a:off x="3753366" y="1809374"/>
            <a:ext cx="372348" cy="2727960"/>
          </a:xfrm>
          <a:prstGeom prst="bentConnector3">
            <a:avLst>
              <a:gd name="adj1" fmla="val -6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FDAE03E-A512-4D35-95BD-CE484E51C6F2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5400000" flipH="1" flipV="1">
            <a:off x="3954780" y="3407104"/>
            <a:ext cx="12700" cy="2758440"/>
          </a:xfrm>
          <a:prstGeom prst="bentConnector3">
            <a:avLst>
              <a:gd name="adj1" fmla="val 3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AC77242-5349-4F2C-886C-E37872A120EB}"/>
              </a:ext>
            </a:extLst>
          </p:cNvPr>
          <p:cNvSpPr txBox="1"/>
          <p:nvPr/>
        </p:nvSpPr>
        <p:spPr>
          <a:xfrm>
            <a:off x="4790440" y="3733452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5343B1-3247-47E7-B01F-D5B0D94F56A5}"/>
              </a:ext>
            </a:extLst>
          </p:cNvPr>
          <p:cNvSpPr txBox="1"/>
          <p:nvPr/>
        </p:nvSpPr>
        <p:spPr>
          <a:xfrm>
            <a:off x="7620000" y="62055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17295B-D2B7-47B8-BA71-6E08D6F8B04A}"/>
              </a:ext>
            </a:extLst>
          </p:cNvPr>
          <p:cNvSpPr txBox="1"/>
          <p:nvPr/>
        </p:nvSpPr>
        <p:spPr>
          <a:xfrm>
            <a:off x="4672329" y="62033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2</a:t>
            </a:r>
            <a:endParaRPr lang="zh-CN" altLang="en-US" sz="105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E0E7F4D-8FB5-4495-BFCA-8923BAA7AA9B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6140109" y="3578690"/>
            <a:ext cx="529001" cy="3375660"/>
          </a:xfrm>
          <a:prstGeom prst="bentConnector4">
            <a:avLst>
              <a:gd name="adj1" fmla="val -118117"/>
              <a:gd name="adj2" fmla="val 12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F3FE59A-85AE-4FF9-9151-0C848495A3D1}"/>
              </a:ext>
            </a:extLst>
          </p:cNvPr>
          <p:cNvCxnSpPr>
            <a:cxnSpLocks/>
            <a:stCxn id="57" idx="2"/>
            <a:endCxn id="47" idx="2"/>
          </p:cNvCxnSpPr>
          <p:nvPr/>
        </p:nvCxnSpPr>
        <p:spPr>
          <a:xfrm rot="5400000" flipH="1">
            <a:off x="3782193" y="3949023"/>
            <a:ext cx="345173" cy="2758440"/>
          </a:xfrm>
          <a:prstGeom prst="bentConnector3">
            <a:avLst>
              <a:gd name="adj1" fmla="val -6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E14A1A-B655-4427-8B99-F07E20A9222F}"/>
              </a:ext>
            </a:extLst>
          </p:cNvPr>
          <p:cNvSpPr/>
          <p:nvPr/>
        </p:nvSpPr>
        <p:spPr>
          <a:xfrm>
            <a:off x="311085" y="1093509"/>
            <a:ext cx="11642103" cy="553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787C-05BC-4EAF-8B64-EE42153C2F29}"/>
              </a:ext>
            </a:extLst>
          </p:cNvPr>
          <p:cNvSpPr/>
          <p:nvPr/>
        </p:nvSpPr>
        <p:spPr>
          <a:xfrm>
            <a:off x="7531283" y="1568690"/>
            <a:ext cx="3952868" cy="218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76D28-2811-4111-9624-5E3F07E635E2}"/>
              </a:ext>
            </a:extLst>
          </p:cNvPr>
          <p:cNvSpPr/>
          <p:nvPr/>
        </p:nvSpPr>
        <p:spPr>
          <a:xfrm>
            <a:off x="924560" y="1960879"/>
            <a:ext cx="3213807" cy="340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E20466-6A0E-4E50-BBDD-207A6CB97FD8}"/>
              </a:ext>
            </a:extLst>
          </p:cNvPr>
          <p:cNvSpPr txBox="1"/>
          <p:nvPr/>
        </p:nvSpPr>
        <p:spPr>
          <a:xfrm>
            <a:off x="1813560" y="5562516"/>
            <a:ext cx="150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ProcessState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69D1-C0B4-4152-945D-6C13C24D6167}"/>
              </a:ext>
            </a:extLst>
          </p:cNvPr>
          <p:cNvSpPr txBox="1"/>
          <p:nvPr/>
        </p:nvSpPr>
        <p:spPr>
          <a:xfrm>
            <a:off x="1463040" y="1491139"/>
            <a:ext cx="22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mHandleToObject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82D2E5-CEB7-4EF8-A96C-1FD6D4E51871}"/>
              </a:ext>
            </a:extLst>
          </p:cNvPr>
          <p:cNvSpPr/>
          <p:nvPr/>
        </p:nvSpPr>
        <p:spPr>
          <a:xfrm>
            <a:off x="1656080" y="2346959"/>
            <a:ext cx="1818640" cy="122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F99ECD-CF6D-4AFC-AEE9-C010289B9090}"/>
              </a:ext>
            </a:extLst>
          </p:cNvPr>
          <p:cNvSpPr/>
          <p:nvPr/>
        </p:nvSpPr>
        <p:spPr>
          <a:xfrm>
            <a:off x="1656080" y="3572758"/>
            <a:ext cx="1818640" cy="122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1AA49-3412-42B2-9B87-90AE309E0785}"/>
              </a:ext>
            </a:extLst>
          </p:cNvPr>
          <p:cNvSpPr txBox="1"/>
          <p:nvPr/>
        </p:nvSpPr>
        <p:spPr>
          <a:xfrm>
            <a:off x="7789578" y="57754"/>
            <a:ext cx="3423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struct handle_entry {</a:t>
            </a:r>
          </a:p>
          <a:p>
            <a:r>
              <a:rPr lang="zh-CN" altLang="en-US" sz="1600"/>
              <a:t>    IBinder* binder;</a:t>
            </a:r>
          </a:p>
          <a:p>
            <a:r>
              <a:rPr lang="zh-CN" altLang="en-US" sz="1600"/>
              <a:t>    RefBase::weakref_type* refs;</a:t>
            </a:r>
          </a:p>
          <a:p>
            <a:r>
              <a:rPr lang="zh-CN" altLang="en-US" sz="1600"/>
              <a:t>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D28A46-A071-4846-B3DC-C7D81ACDB21A}"/>
              </a:ext>
            </a:extLst>
          </p:cNvPr>
          <p:cNvSpPr/>
          <p:nvPr/>
        </p:nvSpPr>
        <p:spPr>
          <a:xfrm>
            <a:off x="7965911" y="1969591"/>
            <a:ext cx="3141168" cy="163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BpBinder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B632F1-2DD6-4313-9E12-05EB799E3D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06498" y="2762747"/>
            <a:ext cx="48081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B02DF2-F6F0-4201-A3F5-A41E0E9C287C}"/>
              </a:ext>
            </a:extLst>
          </p:cNvPr>
          <p:cNvSpPr txBox="1"/>
          <p:nvPr/>
        </p:nvSpPr>
        <p:spPr>
          <a:xfrm>
            <a:off x="8479855" y="3940003"/>
            <a:ext cx="211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BpServiceManager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43CF8-7012-4D97-86D2-462871C4BF9B}"/>
              </a:ext>
            </a:extLst>
          </p:cNvPr>
          <p:cNvSpPr txBox="1"/>
          <p:nvPr/>
        </p:nvSpPr>
        <p:spPr>
          <a:xfrm>
            <a:off x="978502" y="384631"/>
            <a:ext cx="3848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Vector&lt;handle_entry&gt;mHandleToObject;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2AE4A6-4D1B-4D19-91B8-B70716019FC4}"/>
              </a:ext>
            </a:extLst>
          </p:cNvPr>
          <p:cNvSpPr/>
          <p:nvPr/>
        </p:nvSpPr>
        <p:spPr>
          <a:xfrm>
            <a:off x="1956428" y="2597647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binder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2308F3-1E28-4AA6-9553-F83620425F43}"/>
              </a:ext>
            </a:extLst>
          </p:cNvPr>
          <p:cNvSpPr/>
          <p:nvPr/>
        </p:nvSpPr>
        <p:spPr>
          <a:xfrm>
            <a:off x="1956428" y="2920102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refs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6BB9DE-C815-4CFB-BB9A-589657176A29}"/>
              </a:ext>
            </a:extLst>
          </p:cNvPr>
          <p:cNvSpPr/>
          <p:nvPr/>
        </p:nvSpPr>
        <p:spPr>
          <a:xfrm>
            <a:off x="8197391" y="3107682"/>
            <a:ext cx="2620651" cy="32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weakref_impl mRefs</a:t>
            </a:r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C06852-D0A3-4FC6-9DF8-70E8E072EB2F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3106498" y="3085202"/>
            <a:ext cx="5090893" cy="18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5C554E-6FFB-40ED-B369-4E6CA2FC39B6}"/>
              </a:ext>
            </a:extLst>
          </p:cNvPr>
          <p:cNvSpPr txBox="1"/>
          <p:nvPr/>
        </p:nvSpPr>
        <p:spPr>
          <a:xfrm>
            <a:off x="4226090" y="3388799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内部的弱引用地址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21F5B2-CC5A-4A87-A79D-79B349FD77F1}"/>
              </a:ext>
            </a:extLst>
          </p:cNvPr>
          <p:cNvSpPr txBox="1"/>
          <p:nvPr/>
        </p:nvSpPr>
        <p:spPr>
          <a:xfrm>
            <a:off x="4680594" y="238579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对象地址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219791-FBF4-4D73-8800-14440EE390D2}"/>
              </a:ext>
            </a:extLst>
          </p:cNvPr>
          <p:cNvSpPr txBox="1"/>
          <p:nvPr/>
        </p:nvSpPr>
        <p:spPr>
          <a:xfrm>
            <a:off x="5360267" y="6153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2125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8E6C4-0E1F-48CF-842A-28846C90F1E3}"/>
              </a:ext>
            </a:extLst>
          </p:cNvPr>
          <p:cNvSpPr/>
          <p:nvPr/>
        </p:nvSpPr>
        <p:spPr>
          <a:xfrm>
            <a:off x="4511040" y="389988"/>
            <a:ext cx="2204720" cy="19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EDA346-8222-47CA-AF09-FE361D28E9D4}"/>
              </a:ext>
            </a:extLst>
          </p:cNvPr>
          <p:cNvCxnSpPr/>
          <p:nvPr/>
        </p:nvCxnSpPr>
        <p:spPr>
          <a:xfrm>
            <a:off x="370840" y="3078480"/>
            <a:ext cx="114503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CA08F2-5969-4982-881B-759E077FC057}"/>
              </a:ext>
            </a:extLst>
          </p:cNvPr>
          <p:cNvSpPr txBox="1"/>
          <p:nvPr/>
        </p:nvSpPr>
        <p:spPr>
          <a:xfrm>
            <a:off x="466519" y="776068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Java</a:t>
            </a:r>
          </a:p>
          <a:p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9CAD6-C88A-48DD-B47C-0CAA1E9187B6}"/>
              </a:ext>
            </a:extLst>
          </p:cNvPr>
          <p:cNvSpPr txBox="1"/>
          <p:nvPr/>
        </p:nvSpPr>
        <p:spPr>
          <a:xfrm>
            <a:off x="466519" y="4062979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JNI</a:t>
            </a:r>
          </a:p>
          <a:p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6F111F-8CC0-4174-87B8-4D7B9ED5110E}"/>
              </a:ext>
            </a:extLst>
          </p:cNvPr>
          <p:cNvSpPr/>
          <p:nvPr/>
        </p:nvSpPr>
        <p:spPr>
          <a:xfrm>
            <a:off x="4886960" y="548640"/>
            <a:ext cx="150368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mObject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3E2A-13DD-4B26-929C-869C43E4E173}"/>
              </a:ext>
            </a:extLst>
          </p:cNvPr>
          <p:cNvSpPr txBox="1"/>
          <p:nvPr/>
        </p:nvSpPr>
        <p:spPr>
          <a:xfrm>
            <a:off x="5090160" y="2438567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CDC0B-8072-4249-A1A0-613A2E14688A}"/>
              </a:ext>
            </a:extLst>
          </p:cNvPr>
          <p:cNvSpPr/>
          <p:nvPr/>
        </p:nvSpPr>
        <p:spPr>
          <a:xfrm>
            <a:off x="4511040" y="3361810"/>
            <a:ext cx="2204720" cy="30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B2C21-2E95-44EA-8AEA-4D23388986D9}"/>
              </a:ext>
            </a:extLst>
          </p:cNvPr>
          <p:cNvSpPr/>
          <p:nvPr/>
        </p:nvSpPr>
        <p:spPr>
          <a:xfrm>
            <a:off x="4886960" y="367303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B4CFAD-F665-4285-A87E-23447EDCBF48}"/>
              </a:ext>
            </a:extLst>
          </p:cNvPr>
          <p:cNvSpPr/>
          <p:nvPr/>
        </p:nvSpPr>
        <p:spPr>
          <a:xfrm>
            <a:off x="4886960" y="3969456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mDataSize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BF4D26-F1E0-4F2F-AD96-02DE1EBFD56D}"/>
              </a:ext>
            </a:extLst>
          </p:cNvPr>
          <p:cNvSpPr/>
          <p:nvPr/>
        </p:nvSpPr>
        <p:spPr>
          <a:xfrm>
            <a:off x="4886960" y="427117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CD70D-CE4C-42BD-800C-E9B31057A1AE}"/>
              </a:ext>
            </a:extLst>
          </p:cNvPr>
          <p:cNvSpPr/>
          <p:nvPr/>
        </p:nvSpPr>
        <p:spPr>
          <a:xfrm>
            <a:off x="4886960" y="457956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mDataPos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8263A-0AEB-4452-AAC3-C0F5EBDD9CC9}"/>
              </a:ext>
            </a:extLst>
          </p:cNvPr>
          <p:cNvSpPr/>
          <p:nvPr/>
        </p:nvSpPr>
        <p:spPr>
          <a:xfrm>
            <a:off x="4886960" y="489195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4D7DA0-37E7-472B-BBD1-CB5B7A4078B8}"/>
              </a:ext>
            </a:extLst>
          </p:cNvPr>
          <p:cNvSpPr/>
          <p:nvPr/>
        </p:nvSpPr>
        <p:spPr>
          <a:xfrm>
            <a:off x="4886960" y="5188380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mObjectsSize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07A26F-3F05-4E1B-920D-EFE30BA686D7}"/>
              </a:ext>
            </a:extLst>
          </p:cNvPr>
          <p:cNvSpPr/>
          <p:nvPr/>
        </p:nvSpPr>
        <p:spPr>
          <a:xfrm>
            <a:off x="4886960" y="549960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mObjectsCapacity</a:t>
            </a:r>
            <a:endParaRPr lang="zh-CN" altLang="en-US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3DD4F-D81F-45B2-8EE0-6A9E5375A147}"/>
              </a:ext>
            </a:extLst>
          </p:cNvPr>
          <p:cNvSpPr txBox="1"/>
          <p:nvPr/>
        </p:nvSpPr>
        <p:spPr>
          <a:xfrm>
            <a:off x="5176520" y="639096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B1F96-B920-4FED-97C1-0B1EF7C299D9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5613400" y="787400"/>
            <a:ext cx="777240" cy="2574410"/>
          </a:xfrm>
          <a:prstGeom prst="bentConnector4">
            <a:avLst>
              <a:gd name="adj1" fmla="val -116994"/>
              <a:gd name="adj2" fmla="val 83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568960" y="573762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 </a:t>
            </a:r>
            <a:r>
              <a:rPr lang="zh-CN" altLang="en-US"/>
              <a:t>初始化（一般情况下会调用</a:t>
            </a:r>
            <a:r>
              <a:rPr lang="zh-CN" altLang="en-US" sz="1800"/>
              <a:t>setDataCapacity(256 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0A14A-BC46-495D-9C77-4C97A969E228}"/>
              </a:ext>
            </a:extLst>
          </p:cNvPr>
          <p:cNvSpPr txBox="1"/>
          <p:nvPr/>
        </p:nvSpPr>
        <p:spPr>
          <a:xfrm>
            <a:off x="711200" y="4455366"/>
            <a:ext cx="2804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IPCThreadState::IPCThreadState()</a:t>
            </a:r>
          </a:p>
          <a:p>
            <a:r>
              <a:rPr lang="zh-CN" altLang="en-US" sz="1200"/>
              <a:t>    : mProcess(ProcessState::self()),</a:t>
            </a:r>
          </a:p>
          <a:p>
            <a:r>
              <a:rPr lang="zh-CN" altLang="en-US" sz="1200"/>
              <a:t>      mMyThreadId(androidGetTid()),</a:t>
            </a:r>
          </a:p>
          <a:p>
            <a:r>
              <a:rPr lang="zh-CN" altLang="en-US" sz="1200"/>
              <a:t>      mStrictModePolicy(0),</a:t>
            </a:r>
          </a:p>
          <a:p>
            <a:r>
              <a:rPr lang="zh-CN" altLang="en-US" sz="1200"/>
              <a:t>      mLastTransactionBinderFlags(0)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pthread_setspecific(gTLS, this);</a:t>
            </a:r>
          </a:p>
          <a:p>
            <a:r>
              <a:rPr lang="zh-CN" altLang="en-US" sz="1200"/>
              <a:t>    clearCaller();</a:t>
            </a:r>
          </a:p>
          <a:p>
            <a:r>
              <a:rPr lang="zh-CN" altLang="en-US" sz="1200"/>
              <a:t>    mIn.setDataCapacity(256);</a:t>
            </a:r>
          </a:p>
          <a:p>
            <a:r>
              <a:rPr lang="zh-CN" altLang="en-US" sz="1200"/>
              <a:t>    mOut.setDataCapacity(256);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2923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5CE1C-7894-4800-8394-2FA673AA7C68}"/>
              </a:ext>
            </a:extLst>
          </p:cNvPr>
          <p:cNvSpPr txBox="1"/>
          <p:nvPr/>
        </p:nvSpPr>
        <p:spPr>
          <a:xfrm>
            <a:off x="3048000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mDataSize</a:t>
            </a:r>
            <a:r>
              <a:rPr lang="en-US" altLang="zh-CN" sz="1200"/>
              <a:t>= mDataPos=0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3048000" y="34826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3048000" y="38171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68907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2923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29300" y="1259840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3B9BAC-40F2-45AF-9BD3-AFD83ED567CA}"/>
              </a:ext>
            </a:extLst>
          </p:cNvPr>
          <p:cNvSpPr txBox="1"/>
          <p:nvPr/>
        </p:nvSpPr>
        <p:spPr>
          <a:xfrm>
            <a:off x="6598920" y="5057000"/>
            <a:ext cx="5090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        Parcel data = Parcel.obtain();</a:t>
            </a:r>
          </a:p>
          <a:p>
            <a:r>
              <a:rPr lang="zh-CN" altLang="en-US" sz="1400"/>
              <a:t>        data.writeInterfaceToken(IServiceManager.descriptor);</a:t>
            </a:r>
          </a:p>
          <a:p>
            <a:r>
              <a:rPr lang="zh-CN" altLang="en-US" sz="1400"/>
              <a:t>        data.writeString(name);</a:t>
            </a:r>
          </a:p>
          <a:p>
            <a:r>
              <a:rPr lang="zh-CN" altLang="en-US" sz="1400"/>
              <a:t>        data.writeStrongBinder(service);</a:t>
            </a:r>
          </a:p>
        </p:txBody>
      </p:sp>
    </p:spTree>
    <p:extLst>
      <p:ext uri="{BB962C8B-B14F-4D97-AF65-F5344CB8AC3E}">
        <p14:creationId xmlns:p14="http://schemas.microsoft.com/office/powerpoint/2010/main" val="3250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10117</TotalTime>
  <Words>1849</Words>
  <Application>Microsoft Office PowerPoint</Application>
  <PresentationFormat>宽屏</PresentationFormat>
  <Paragraphs>528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255</cp:revision>
  <dcterms:created xsi:type="dcterms:W3CDTF">2022-03-19T16:14:28Z</dcterms:created>
  <dcterms:modified xsi:type="dcterms:W3CDTF">2022-04-25T16:33:14Z</dcterms:modified>
</cp:coreProperties>
</file>