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D8B"/>
    <a:srgbClr val="DD8EF2"/>
    <a:srgbClr val="8AF2AD"/>
    <a:srgbClr val="BB23E5"/>
    <a:srgbClr val="C239E7"/>
    <a:srgbClr val="D36EEE"/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B322C-0CC9-4512-BFCA-79FD3B2AE444}"/>
              </a:ext>
            </a:extLst>
          </p:cNvPr>
          <p:cNvSpPr/>
          <p:nvPr/>
        </p:nvSpPr>
        <p:spPr>
          <a:xfrm>
            <a:off x="614456" y="232572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0CD963-B29A-44BB-A5DA-871AEC6E637C}"/>
              </a:ext>
            </a:extLst>
          </p:cNvPr>
          <p:cNvSpPr/>
          <p:nvPr/>
        </p:nvSpPr>
        <p:spPr>
          <a:xfrm>
            <a:off x="2659935" y="2325724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8BA8D1-0F77-4CC6-AD90-8834B94C49EA}"/>
              </a:ext>
            </a:extLst>
          </p:cNvPr>
          <p:cNvSpPr/>
          <p:nvPr/>
        </p:nvSpPr>
        <p:spPr>
          <a:xfrm>
            <a:off x="4456529" y="2325723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354287" y="959803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CC639-B628-4383-B62B-1DA0784C09EC}"/>
              </a:ext>
            </a:extLst>
          </p:cNvPr>
          <p:cNvSpPr txBox="1"/>
          <p:nvPr/>
        </p:nvSpPr>
        <p:spPr>
          <a:xfrm>
            <a:off x="207390" y="194299"/>
            <a:ext cx="351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Parcel data = Parcel.obtain();</a:t>
            </a:r>
          </a:p>
          <a:p>
            <a:r>
              <a:rPr lang="zh-CN" altLang="en-US" sz="1000"/>
              <a:t>data.writeInterfaceToken(IServiceManager.descriptor);</a:t>
            </a:r>
          </a:p>
          <a:p>
            <a:r>
              <a:rPr lang="zh-CN" altLang="en-US" sz="1000"/>
              <a:t>data.writeString(name);</a:t>
            </a:r>
          </a:p>
          <a:p>
            <a:r>
              <a:rPr lang="zh-CN" altLang="en-US" sz="1000"/>
              <a:t>data.writeStrongBinder(service);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495691" y="1345341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511898" y="1345340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405404" y="1345338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186256" y="1345338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619893" y="1345337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079761" y="1345336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000257" y="2708221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1C817-3D3B-4668-8932-8F08BFE254EB}"/>
              </a:ext>
            </a:extLst>
          </p:cNvPr>
          <p:cNvSpPr/>
          <p:nvPr/>
        </p:nvSpPr>
        <p:spPr>
          <a:xfrm>
            <a:off x="6964362" y="133702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target.handle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5BF-5AA3-4F35-8705-0805629405B5}"/>
              </a:ext>
            </a:extLst>
          </p:cNvPr>
          <p:cNvSpPr/>
          <p:nvPr/>
        </p:nvSpPr>
        <p:spPr>
          <a:xfrm>
            <a:off x="8821443" y="13370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7DF3-8809-442D-BFC7-D6CFECC3360E}"/>
              </a:ext>
            </a:extLst>
          </p:cNvPr>
          <p:cNvSpPr/>
          <p:nvPr/>
        </p:nvSpPr>
        <p:spPr>
          <a:xfrm>
            <a:off x="6964361" y="55555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1749C-B6C9-4951-A8E4-2FE6E7BF9A80}"/>
              </a:ext>
            </a:extLst>
          </p:cNvPr>
          <p:cNvSpPr/>
          <p:nvPr/>
        </p:nvSpPr>
        <p:spPr>
          <a:xfrm>
            <a:off x="8821443" y="555549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ADD_SERVICE_TRANSACTION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B6DC-24F0-4789-8CBB-31FCFB0339DC}"/>
              </a:ext>
            </a:extLst>
          </p:cNvPr>
          <p:cNvSpPr/>
          <p:nvPr/>
        </p:nvSpPr>
        <p:spPr>
          <a:xfrm>
            <a:off x="6964360" y="96443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AC240-686A-4D4B-9702-8269055D9DAA}"/>
              </a:ext>
            </a:extLst>
          </p:cNvPr>
          <p:cNvSpPr/>
          <p:nvPr/>
        </p:nvSpPr>
        <p:spPr>
          <a:xfrm>
            <a:off x="6964359" y="1373321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43C48-8BAA-4B9A-A883-F20EC3D59D46}"/>
              </a:ext>
            </a:extLst>
          </p:cNvPr>
          <p:cNvSpPr/>
          <p:nvPr/>
        </p:nvSpPr>
        <p:spPr>
          <a:xfrm>
            <a:off x="6964358" y="2473938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9D9ED3-E219-44E9-94EC-4BFA0DAD6289}"/>
              </a:ext>
            </a:extLst>
          </p:cNvPr>
          <p:cNvSpPr/>
          <p:nvPr/>
        </p:nvSpPr>
        <p:spPr>
          <a:xfrm>
            <a:off x="6964359" y="374744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42EDF2-6712-4F80-BA8F-6C839E4252BD}"/>
              </a:ext>
            </a:extLst>
          </p:cNvPr>
          <p:cNvSpPr/>
          <p:nvPr/>
        </p:nvSpPr>
        <p:spPr>
          <a:xfrm>
            <a:off x="6964358" y="4169883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A5419-7E54-46CE-9908-619E5CBED67F}"/>
              </a:ext>
            </a:extLst>
          </p:cNvPr>
          <p:cNvSpPr/>
          <p:nvPr/>
        </p:nvSpPr>
        <p:spPr>
          <a:xfrm>
            <a:off x="8821437" y="959802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1633B-E491-4739-BB94-C64A4F20B87A}"/>
              </a:ext>
            </a:extLst>
          </p:cNvPr>
          <p:cNvSpPr/>
          <p:nvPr/>
        </p:nvSpPr>
        <p:spPr>
          <a:xfrm>
            <a:off x="8821437" y="1373022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strlen(“wifi”)+</a:t>
            </a:r>
          </a:p>
          <a:p>
            <a:r>
              <a:rPr lang="en-US" altLang="zh-CN" sz="1100"/>
              <a:t>sizeof(flat_binder_object)</a:t>
            </a:r>
          </a:p>
          <a:p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A97DD-EDE8-4D3C-BC8B-B4C89E8799E2}"/>
              </a:ext>
            </a:extLst>
          </p:cNvPr>
          <p:cNvSpPr/>
          <p:nvPr/>
        </p:nvSpPr>
        <p:spPr>
          <a:xfrm>
            <a:off x="8821437" y="2473343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ABFBD7-A9F1-47A1-88A8-08A3AEF99CB2}"/>
              </a:ext>
            </a:extLst>
          </p:cNvPr>
          <p:cNvSpPr/>
          <p:nvPr/>
        </p:nvSpPr>
        <p:spPr>
          <a:xfrm>
            <a:off x="8821437" y="374626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binder</a:t>
            </a:r>
            <a:r>
              <a:rPr lang="zh-CN" altLang="en-US" sz="1100"/>
              <a:t>数量 </a:t>
            </a:r>
            <a:r>
              <a:rPr lang="en-US" altLang="zh-CN" sz="1100"/>
              <a:t>* sizeof(size_t)</a:t>
            </a:r>
            <a:endParaRPr lang="zh-CN" altLang="en-US" sz="11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A4DA20-C6C4-43C2-909D-EA7D7DD4CE3A}"/>
              </a:ext>
            </a:extLst>
          </p:cNvPr>
          <p:cNvSpPr/>
          <p:nvPr/>
        </p:nvSpPr>
        <p:spPr>
          <a:xfrm>
            <a:off x="8821437" y="4166916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mObjects</a:t>
            </a:r>
            <a:r>
              <a:rPr lang="zh-CN" altLang="en-US" sz="1100"/>
              <a:t>地址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933093" y="420726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66D5A1-4464-49B5-9277-AB69251C5382}"/>
              </a:ext>
            </a:extLst>
          </p:cNvPr>
          <p:cNvSpPr/>
          <p:nvPr/>
        </p:nvSpPr>
        <p:spPr>
          <a:xfrm>
            <a:off x="6096000" y="5364164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55F7C3-7738-49C4-B484-EBF61047C354}"/>
              </a:ext>
            </a:extLst>
          </p:cNvPr>
          <p:cNvSpPr/>
          <p:nvPr/>
        </p:nvSpPr>
        <p:spPr>
          <a:xfrm>
            <a:off x="8028495" y="5364164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4A103A-1B48-40F2-A885-A751F1F332D3}"/>
              </a:ext>
            </a:extLst>
          </p:cNvPr>
          <p:cNvCxnSpPr>
            <a:cxnSpLocks/>
          </p:cNvCxnSpPr>
          <p:nvPr/>
        </p:nvCxnSpPr>
        <p:spPr>
          <a:xfrm>
            <a:off x="4314874" y="4636188"/>
            <a:ext cx="1678365" cy="7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6BDF17-FFBD-4B6B-8B7D-266738D991B0}"/>
              </a:ext>
            </a:extLst>
          </p:cNvPr>
          <p:cNvCxnSpPr>
            <a:cxnSpLocks/>
          </p:cNvCxnSpPr>
          <p:nvPr/>
        </p:nvCxnSpPr>
        <p:spPr>
          <a:xfrm flipV="1">
            <a:off x="4313105" y="2440923"/>
            <a:ext cx="2541473" cy="7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000257" y="573180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405397" y="5259124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374364" y="369999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374364" y="2206637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144936" y="933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CFE051-85EF-40AC-B217-EA2726F849F1}"/>
              </a:ext>
            </a:extLst>
          </p:cNvPr>
          <p:cNvSpPr/>
          <p:nvPr/>
        </p:nvSpPr>
        <p:spPr>
          <a:xfrm>
            <a:off x="5237372" y="5893564"/>
            <a:ext cx="4298623" cy="6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85700EC-01BB-49E9-8332-0C7D3C3709EE}"/>
              </a:ext>
            </a:extLst>
          </p:cNvPr>
          <p:cNvSpPr/>
          <p:nvPr/>
        </p:nvSpPr>
        <p:spPr>
          <a:xfrm rot="16200000">
            <a:off x="4652788" y="6043381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759B5A-EEE3-4FCF-B3E3-DD23853181C1}"/>
              </a:ext>
            </a:extLst>
          </p:cNvPr>
          <p:cNvSpPr/>
          <p:nvPr/>
        </p:nvSpPr>
        <p:spPr>
          <a:xfrm>
            <a:off x="80909" y="30326"/>
            <a:ext cx="5863472" cy="56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571103" y="130244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712507" y="515782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728714" y="515781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622220" y="515779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403072" y="515779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836709" y="515778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296577" y="515777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217073" y="1784453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1149908" y="3168470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181373" y="4495582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627710" y="4077123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599422" y="271100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591180" y="1377078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361752" y="103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02CB67-E163-4835-82FD-28F5B93C612A}"/>
              </a:ext>
            </a:extLst>
          </p:cNvPr>
          <p:cNvSpPr/>
          <p:nvPr/>
        </p:nvSpPr>
        <p:spPr>
          <a:xfrm>
            <a:off x="712508" y="5822694"/>
            <a:ext cx="1033570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637BE0-1BFB-49BD-BB2D-DAD5390402A8}"/>
              </a:ext>
            </a:extLst>
          </p:cNvPr>
          <p:cNvSpPr/>
          <p:nvPr/>
        </p:nvSpPr>
        <p:spPr>
          <a:xfrm>
            <a:off x="2622212" y="5404235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0598-E16E-4282-AA62-0350998B9112}"/>
              </a:ext>
            </a:extLst>
          </p:cNvPr>
          <p:cNvSpPr txBox="1"/>
          <p:nvPr/>
        </p:nvSpPr>
        <p:spPr>
          <a:xfrm>
            <a:off x="254524" y="229466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16635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790E4E-7817-4E81-B75F-5C90CDB1C5F1}"/>
              </a:ext>
            </a:extLst>
          </p:cNvPr>
          <p:cNvGrpSpPr/>
          <p:nvPr/>
        </p:nvGrpSpPr>
        <p:grpSpPr>
          <a:xfrm>
            <a:off x="1792807" y="581763"/>
            <a:ext cx="8216426" cy="601978"/>
            <a:chOff x="614456" y="2325722"/>
            <a:chExt cx="8216426" cy="6019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798E9B-EEFD-489A-8174-B6DEF66374AC}"/>
                </a:ext>
              </a:extLst>
            </p:cNvPr>
            <p:cNvSpPr/>
            <p:nvPr/>
          </p:nvSpPr>
          <p:spPr>
            <a:xfrm>
              <a:off x="6253437" y="2325723"/>
              <a:ext cx="1796594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 </a:t>
              </a:r>
              <a:r>
                <a:rPr lang="zh-CN" altLang="en-US" sz="1000"/>
                <a:t>字串大小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8DA3FD-E038-4B33-89D2-55BCFFF3F332}"/>
                </a:ext>
              </a:extLst>
            </p:cNvPr>
            <p:cNvSpPr/>
            <p:nvPr/>
          </p:nvSpPr>
          <p:spPr>
            <a:xfrm>
              <a:off x="8050031" y="2325722"/>
              <a:ext cx="780851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wifi</a:t>
              </a:r>
              <a:endParaRPr lang="zh-CN" altLang="en-US" sz="10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2E2ED7-8F4C-40AB-B636-1A08A1108061}"/>
                </a:ext>
              </a:extLst>
            </p:cNvPr>
            <p:cNvSpPr/>
            <p:nvPr/>
          </p:nvSpPr>
          <p:spPr>
            <a:xfrm>
              <a:off x="614456" y="2325725"/>
              <a:ext cx="2045480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StrictModePolicy | STRICT_MODE_PENALTY_GATHER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E80D62-DE01-41A3-991D-647A835DD293}"/>
                </a:ext>
              </a:extLst>
            </p:cNvPr>
            <p:cNvSpPr/>
            <p:nvPr/>
          </p:nvSpPr>
          <p:spPr>
            <a:xfrm>
              <a:off x="2659935" y="2325724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</a:p>
            <a:p>
              <a:pPr algn="ctr"/>
              <a:r>
                <a:rPr lang="zh-CN" altLang="en-US" sz="1000"/>
                <a:t>字串大小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63D99-2A73-4DD3-9B11-E0F3A8DD67B5}"/>
                </a:ext>
              </a:extLst>
            </p:cNvPr>
            <p:cNvSpPr/>
            <p:nvPr/>
          </p:nvSpPr>
          <p:spPr>
            <a:xfrm>
              <a:off x="4456529" y="2325723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  <a:endParaRPr lang="zh-CN" altLang="en-US" sz="10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3E7374-1FB9-4CB2-977C-0F63F7C35171}"/>
              </a:ext>
            </a:extLst>
          </p:cNvPr>
          <p:cNvSpPr/>
          <p:nvPr/>
        </p:nvSpPr>
        <p:spPr>
          <a:xfrm>
            <a:off x="2654495" y="3485561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3390A-C792-4E0A-B211-CAB8BB2551C0}"/>
              </a:ext>
            </a:extLst>
          </p:cNvPr>
          <p:cNvSpPr/>
          <p:nvPr/>
        </p:nvSpPr>
        <p:spPr>
          <a:xfrm>
            <a:off x="4511577" y="3485560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GET_SERVICE_TRANSACTION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92978C-5242-4463-8EF0-E55E6811D416}"/>
              </a:ext>
            </a:extLst>
          </p:cNvPr>
          <p:cNvSpPr/>
          <p:nvPr/>
        </p:nvSpPr>
        <p:spPr>
          <a:xfrm>
            <a:off x="2654494" y="3894447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B5D6D-1910-4BE0-908C-1B8051B0538C}"/>
              </a:ext>
            </a:extLst>
          </p:cNvPr>
          <p:cNvSpPr/>
          <p:nvPr/>
        </p:nvSpPr>
        <p:spPr>
          <a:xfrm>
            <a:off x="2654493" y="4303332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24AC0-FF36-444E-81DB-CF5690647D50}"/>
              </a:ext>
            </a:extLst>
          </p:cNvPr>
          <p:cNvSpPr/>
          <p:nvPr/>
        </p:nvSpPr>
        <p:spPr>
          <a:xfrm>
            <a:off x="2654492" y="5403949"/>
            <a:ext cx="1857081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CC7A7-6E17-4241-A30E-2F67B94204DD}"/>
              </a:ext>
            </a:extLst>
          </p:cNvPr>
          <p:cNvSpPr/>
          <p:nvPr/>
        </p:nvSpPr>
        <p:spPr>
          <a:xfrm>
            <a:off x="2654499" y="5850643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0F9479-76D7-4729-934F-E34665F71571}"/>
              </a:ext>
            </a:extLst>
          </p:cNvPr>
          <p:cNvSpPr/>
          <p:nvPr/>
        </p:nvSpPr>
        <p:spPr>
          <a:xfrm>
            <a:off x="2654498" y="627308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86B255-62C7-4B7D-9EC4-C780DB74811E}"/>
              </a:ext>
            </a:extLst>
          </p:cNvPr>
          <p:cNvSpPr/>
          <p:nvPr/>
        </p:nvSpPr>
        <p:spPr>
          <a:xfrm>
            <a:off x="4511571" y="3889813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9BB768-75C8-4312-B351-5008F533562B}"/>
              </a:ext>
            </a:extLst>
          </p:cNvPr>
          <p:cNvSpPr/>
          <p:nvPr/>
        </p:nvSpPr>
        <p:spPr>
          <a:xfrm>
            <a:off x="4511571" y="4303033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93E837-41F6-49C2-9FC4-6B987860523F}"/>
              </a:ext>
            </a:extLst>
          </p:cNvPr>
          <p:cNvSpPr/>
          <p:nvPr/>
        </p:nvSpPr>
        <p:spPr>
          <a:xfrm>
            <a:off x="4511571" y="5403354"/>
            <a:ext cx="3201134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2D0C08-3D6D-454E-A4BE-97CF4045F8B5}"/>
              </a:ext>
            </a:extLst>
          </p:cNvPr>
          <p:cNvSpPr/>
          <p:nvPr/>
        </p:nvSpPr>
        <p:spPr>
          <a:xfrm>
            <a:off x="4511570" y="5840588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E95348-DE27-434A-8C3B-CC4C0BD34D74}"/>
              </a:ext>
            </a:extLst>
          </p:cNvPr>
          <p:cNvSpPr/>
          <p:nvPr/>
        </p:nvSpPr>
        <p:spPr>
          <a:xfrm>
            <a:off x="4511570" y="6262437"/>
            <a:ext cx="3201133" cy="4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8765B-CA8C-430D-9830-D5DB61ABBDC1}"/>
              </a:ext>
            </a:extLst>
          </p:cNvPr>
          <p:cNvSpPr txBox="1"/>
          <p:nvPr/>
        </p:nvSpPr>
        <p:spPr>
          <a:xfrm>
            <a:off x="828313" y="698084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0C5848-4792-4E08-8C43-2746E5F2E54B}"/>
              </a:ext>
            </a:extLst>
          </p:cNvPr>
          <p:cNvSpPr/>
          <p:nvPr/>
        </p:nvSpPr>
        <p:spPr>
          <a:xfrm>
            <a:off x="1905791" y="2175673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BF6380-1DF4-4726-A78F-27A7C10D2F44}"/>
              </a:ext>
            </a:extLst>
          </p:cNvPr>
          <p:cNvSpPr/>
          <p:nvPr/>
        </p:nvSpPr>
        <p:spPr>
          <a:xfrm>
            <a:off x="3838286" y="2175673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389B7-E3E9-4ED7-A262-74D5F4F733CA}"/>
              </a:ext>
            </a:extLst>
          </p:cNvPr>
          <p:cNvSpPr txBox="1"/>
          <p:nvPr/>
        </p:nvSpPr>
        <p:spPr>
          <a:xfrm>
            <a:off x="740600" y="2173986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mOut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8AE2010-C76D-4780-8B7D-947E0D9C7468}"/>
              </a:ext>
            </a:extLst>
          </p:cNvPr>
          <p:cNvCxnSpPr/>
          <p:nvPr/>
        </p:nvCxnSpPr>
        <p:spPr>
          <a:xfrm flipH="1">
            <a:off x="2654492" y="2543318"/>
            <a:ext cx="1183794" cy="94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ACA46A-F71F-4186-AE95-6B6FCC240A8C}"/>
              </a:ext>
            </a:extLst>
          </p:cNvPr>
          <p:cNvCxnSpPr>
            <a:cxnSpLocks/>
          </p:cNvCxnSpPr>
          <p:nvPr/>
        </p:nvCxnSpPr>
        <p:spPr>
          <a:xfrm>
            <a:off x="7712703" y="2550399"/>
            <a:ext cx="0" cy="91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E9B3C8-6BD8-4393-94A3-9A6D463ED412}"/>
              </a:ext>
            </a:extLst>
          </p:cNvPr>
          <p:cNvSpPr/>
          <p:nvPr/>
        </p:nvSpPr>
        <p:spPr>
          <a:xfrm>
            <a:off x="845271" y="942680"/>
            <a:ext cx="194506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DBB06-DB28-49C1-A834-6BE2761A5612}"/>
              </a:ext>
            </a:extLst>
          </p:cNvPr>
          <p:cNvSpPr/>
          <p:nvPr/>
        </p:nvSpPr>
        <p:spPr>
          <a:xfrm>
            <a:off x="2790335" y="2433686"/>
            <a:ext cx="164026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DA6C3-B347-432F-B7DD-84238EA79F06}"/>
              </a:ext>
            </a:extLst>
          </p:cNvPr>
          <p:cNvSpPr/>
          <p:nvPr/>
        </p:nvSpPr>
        <p:spPr>
          <a:xfrm>
            <a:off x="4430599" y="3924692"/>
            <a:ext cx="166540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49986-08A6-4DA2-8C91-AA2F95A2A793}"/>
              </a:ext>
            </a:extLst>
          </p:cNvPr>
          <p:cNvSpPr txBox="1"/>
          <p:nvPr/>
        </p:nvSpPr>
        <p:spPr>
          <a:xfrm>
            <a:off x="51463" y="10313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01ADD-D0DA-4FD1-920C-7426DA0F2B99}"/>
              </a:ext>
            </a:extLst>
          </p:cNvPr>
          <p:cNvSpPr txBox="1"/>
          <p:nvPr/>
        </p:nvSpPr>
        <p:spPr>
          <a:xfrm>
            <a:off x="51463" y="25157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4D12CC-5693-4294-8820-A651983F8127}"/>
              </a:ext>
            </a:extLst>
          </p:cNvPr>
          <p:cNvSpPr txBox="1"/>
          <p:nvPr/>
        </p:nvSpPr>
        <p:spPr>
          <a:xfrm>
            <a:off x="76601" y="4000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线程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EA64E6-184B-4898-9A92-DC4AE42A11D8}"/>
              </a:ext>
            </a:extLst>
          </p:cNvPr>
          <p:cNvCxnSpPr/>
          <p:nvPr/>
        </p:nvCxnSpPr>
        <p:spPr>
          <a:xfrm>
            <a:off x="2790335" y="1555423"/>
            <a:ext cx="0" cy="8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6FA6E-4B0E-4640-B5B7-73B04E6998E9}"/>
              </a:ext>
            </a:extLst>
          </p:cNvPr>
          <p:cNvSpPr/>
          <p:nvPr/>
        </p:nvSpPr>
        <p:spPr>
          <a:xfrm>
            <a:off x="1545997" y="2505173"/>
            <a:ext cx="707010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dir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D6BA7-B232-4A4F-A622-6ADBC6540830}"/>
              </a:ext>
            </a:extLst>
          </p:cNvPr>
          <p:cNvSpPr/>
          <p:nvPr/>
        </p:nvSpPr>
        <p:spPr>
          <a:xfrm>
            <a:off x="2253007" y="2505173"/>
            <a:ext cx="3572758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295AA-9AC0-4DE7-A39F-39CD17A2C00B}"/>
              </a:ext>
            </a:extLst>
          </p:cNvPr>
          <p:cNvSpPr/>
          <p:nvPr/>
        </p:nvSpPr>
        <p:spPr>
          <a:xfrm>
            <a:off x="5825765" y="2505173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F3FF56-5E10-4087-B148-D99E8305A6CF}"/>
              </a:ext>
            </a:extLst>
          </p:cNvPr>
          <p:cNvSpPr/>
          <p:nvPr/>
        </p:nvSpPr>
        <p:spPr>
          <a:xfrm>
            <a:off x="8173039" y="2505172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nr</a:t>
            </a:r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789B86-B18C-4688-9E7E-E50B9B568030}"/>
              </a:ext>
            </a:extLst>
          </p:cNvPr>
          <p:cNvCxnSpPr/>
          <p:nvPr/>
        </p:nvCxnSpPr>
        <p:spPr>
          <a:xfrm>
            <a:off x="154599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C66803-6856-48C4-B24F-DB1D4D8C8F6E}"/>
              </a:ext>
            </a:extLst>
          </p:cNvPr>
          <p:cNvCxnSpPr/>
          <p:nvPr/>
        </p:nvCxnSpPr>
        <p:spPr>
          <a:xfrm>
            <a:off x="225300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0E2242-9807-464B-9666-2DBF49EE5868}"/>
              </a:ext>
            </a:extLst>
          </p:cNvPr>
          <p:cNvCxnSpPr/>
          <p:nvPr/>
        </p:nvCxnSpPr>
        <p:spPr>
          <a:xfrm>
            <a:off x="5836764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3D7FA8-B732-4FC7-A239-312BBBCDF70B}"/>
              </a:ext>
            </a:extLst>
          </p:cNvPr>
          <p:cNvCxnSpPr/>
          <p:nvPr/>
        </p:nvCxnSpPr>
        <p:spPr>
          <a:xfrm>
            <a:off x="8174611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C2184C-570E-4CE8-9556-48AB68C361D9}"/>
              </a:ext>
            </a:extLst>
          </p:cNvPr>
          <p:cNvCxnSpPr/>
          <p:nvPr/>
        </p:nvCxnSpPr>
        <p:spPr>
          <a:xfrm>
            <a:off x="10520313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DC7908-0CF0-4AF3-AA39-95AD2B4632F3}"/>
              </a:ext>
            </a:extLst>
          </p:cNvPr>
          <p:cNvCxnSpPr/>
          <p:nvPr/>
        </p:nvCxnSpPr>
        <p:spPr>
          <a:xfrm>
            <a:off x="1545997" y="3883843"/>
            <a:ext cx="707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A2779E-05DA-422C-91D3-14F3CE2945FB}"/>
              </a:ext>
            </a:extLst>
          </p:cNvPr>
          <p:cNvCxnSpPr>
            <a:cxnSpLocks/>
          </p:cNvCxnSpPr>
          <p:nvPr/>
        </p:nvCxnSpPr>
        <p:spPr>
          <a:xfrm>
            <a:off x="2253007" y="3885414"/>
            <a:ext cx="3583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D975FA-5C29-453F-9D6C-95B6C6EE84F8}"/>
              </a:ext>
            </a:extLst>
          </p:cNvPr>
          <p:cNvCxnSpPr>
            <a:cxnSpLocks/>
          </p:cNvCxnSpPr>
          <p:nvPr/>
        </p:nvCxnSpPr>
        <p:spPr>
          <a:xfrm>
            <a:off x="5836764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29D873-F6D7-4797-9676-9C1F19EDEEE6}"/>
              </a:ext>
            </a:extLst>
          </p:cNvPr>
          <p:cNvCxnSpPr>
            <a:cxnSpLocks/>
          </p:cNvCxnSpPr>
          <p:nvPr/>
        </p:nvCxnSpPr>
        <p:spPr>
          <a:xfrm>
            <a:off x="8173039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4304FFF-4795-490E-A430-41CE19767192}"/>
              </a:ext>
            </a:extLst>
          </p:cNvPr>
          <p:cNvSpPr txBox="1"/>
          <p:nvPr/>
        </p:nvSpPr>
        <p:spPr>
          <a:xfrm>
            <a:off x="1617213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2bit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64EE46-6843-497A-989F-507C7A8CE2D6}"/>
              </a:ext>
            </a:extLst>
          </p:cNvPr>
          <p:cNvSpPr txBox="1"/>
          <p:nvPr/>
        </p:nvSpPr>
        <p:spPr>
          <a:xfrm>
            <a:off x="3696183" y="35239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14bit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AB95F-CABD-47C5-8142-EAC313D62D95}"/>
              </a:ext>
            </a:extLst>
          </p:cNvPr>
          <p:cNvSpPr txBox="1"/>
          <p:nvPr/>
        </p:nvSpPr>
        <p:spPr>
          <a:xfrm>
            <a:off x="6691794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81C9D0-596F-4AC3-ADBE-49CEE2096D2D}"/>
              </a:ext>
            </a:extLst>
          </p:cNvPr>
          <p:cNvSpPr txBox="1"/>
          <p:nvPr/>
        </p:nvSpPr>
        <p:spPr>
          <a:xfrm>
            <a:off x="9066834" y="35067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74CFA0-B39A-47D4-BB60-17CCEE138EF1}"/>
              </a:ext>
            </a:extLst>
          </p:cNvPr>
          <p:cNvSpPr/>
          <p:nvPr/>
        </p:nvSpPr>
        <p:spPr>
          <a:xfrm>
            <a:off x="895546" y="250927"/>
            <a:ext cx="1998483" cy="1508288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E28E3-4CC6-41AE-83D3-F4051FFF6759}"/>
              </a:ext>
            </a:extLst>
          </p:cNvPr>
          <p:cNvSpPr txBox="1"/>
          <p:nvPr/>
        </p:nvSpPr>
        <p:spPr>
          <a:xfrm>
            <a:off x="1287937" y="54702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E818C-2BA2-4C9E-B782-B0311DDA70F7}"/>
              </a:ext>
            </a:extLst>
          </p:cNvPr>
          <p:cNvSpPr/>
          <p:nvPr/>
        </p:nvSpPr>
        <p:spPr>
          <a:xfrm>
            <a:off x="128793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7C4A096-7C03-454F-84EB-F52861D99C3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01637" y="1285097"/>
            <a:ext cx="1052268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9FD5AB-95FD-4225-9E4A-70EE49A3904C}"/>
              </a:ext>
            </a:extLst>
          </p:cNvPr>
          <p:cNvSpPr txBox="1"/>
          <p:nvPr/>
        </p:nvSpPr>
        <p:spPr>
          <a:xfrm>
            <a:off x="7317557" y="245842"/>
            <a:ext cx="48053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struct hlist_head {</a:t>
            </a:r>
          </a:p>
          <a:p>
            <a:r>
              <a:rPr lang="zh-CN" altLang="en-US" sz="1200"/>
              <a:t>	struct hlist_node *first;</a:t>
            </a:r>
          </a:p>
          <a:p>
            <a:r>
              <a:rPr lang="zh-CN" altLang="en-US" sz="1200"/>
              <a:t>};</a:t>
            </a:r>
          </a:p>
          <a:p>
            <a:endParaRPr lang="zh-CN" altLang="en-US" sz="1200"/>
          </a:p>
          <a:p>
            <a:r>
              <a:rPr lang="zh-CN" altLang="en-US" sz="1200"/>
              <a:t>struct hlist_node {</a:t>
            </a:r>
          </a:p>
          <a:p>
            <a:r>
              <a:rPr lang="zh-CN" altLang="en-US" sz="1200"/>
              <a:t>	struct hlist_node *next, **pprev;</a:t>
            </a:r>
          </a:p>
          <a:p>
            <a:r>
              <a:rPr lang="zh-CN" altLang="en-US" sz="1200"/>
              <a:t>};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895546" y="2443113"/>
            <a:ext cx="1998483" cy="1833820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1287937" y="2739213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1287937" y="3218046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B0C505-CB15-4C68-9342-5657FE343C7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501637" y="3457587"/>
            <a:ext cx="1645930" cy="19696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6551400" y="2638240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655F940-E562-479D-9514-0A987F1B6FC9}"/>
              </a:ext>
            </a:extLst>
          </p:cNvPr>
          <p:cNvCxnSpPr>
            <a:cxnSpLocks/>
          </p:cNvCxnSpPr>
          <p:nvPr/>
        </p:nvCxnSpPr>
        <p:spPr>
          <a:xfrm>
            <a:off x="8149339" y="3358299"/>
            <a:ext cx="1141232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4147567" y="319835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739708-45A5-46FA-8C79-129BC4AF4EE6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5361267" y="3457587"/>
            <a:ext cx="1190133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stCxn id="24" idx="2"/>
            <a:endCxn id="16" idx="2"/>
          </p:cNvCxnSpPr>
          <p:nvPr/>
        </p:nvCxnSpPr>
        <p:spPr>
          <a:xfrm rot="5400000" flipH="1">
            <a:off x="4555810" y="1075497"/>
            <a:ext cx="315742" cy="5637788"/>
          </a:xfrm>
          <a:prstGeom prst="bentConnector3">
            <a:avLst>
              <a:gd name="adj1" fmla="val -161969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95EA03-033E-438C-8091-0F793CFEBF07}"/>
              </a:ext>
            </a:extLst>
          </p:cNvPr>
          <p:cNvSpPr txBox="1"/>
          <p:nvPr/>
        </p:nvSpPr>
        <p:spPr>
          <a:xfrm>
            <a:off x="3661067" y="2522106"/>
            <a:ext cx="26360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first</a:t>
            </a:r>
            <a:r>
              <a:rPr lang="zh-CN" altLang="en-US" sz="1050"/>
              <a:t>是一个指针，里面的内容假设是</a:t>
            </a:r>
            <a:r>
              <a:rPr lang="en-US" altLang="zh-CN" sz="1050"/>
              <a:t>0x02324</a:t>
            </a:r>
            <a:r>
              <a:rPr lang="zh-CN" altLang="en-US" sz="1050"/>
              <a:t>这个地址，</a:t>
            </a:r>
            <a:endParaRPr lang="en-US" altLang="zh-CN" sz="1050"/>
          </a:p>
          <a:p>
            <a:r>
              <a:rPr lang="zh-CN" altLang="en-US" sz="1050"/>
              <a:t>这个地址指向的就是下一个节点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1AD0CCD-DEA7-42D7-ABF6-57FEC17950F7}"/>
              </a:ext>
            </a:extLst>
          </p:cNvPr>
          <p:cNvSpPr txBox="1"/>
          <p:nvPr/>
        </p:nvSpPr>
        <p:spPr>
          <a:xfrm>
            <a:off x="3553905" y="4052262"/>
            <a:ext cx="263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pprev</a:t>
            </a:r>
            <a:r>
              <a:rPr lang="zh-CN" altLang="en-US" sz="1050"/>
              <a:t>是一个二级指针，里面存的值是存</a:t>
            </a:r>
            <a:r>
              <a:rPr lang="en-US" altLang="zh-CN" sz="1050"/>
              <a:t>0x02324</a:t>
            </a:r>
            <a:r>
              <a:rPr lang="zh-CN" altLang="en-US" sz="1050"/>
              <a:t>这个内容的</a:t>
            </a:r>
            <a:r>
              <a:rPr lang="en-US" altLang="zh-CN" sz="1050"/>
              <a:t>first</a:t>
            </a:r>
            <a:r>
              <a:rPr lang="zh-CN" altLang="en-US" sz="1050"/>
              <a:t>的地址，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392BC54-B5C0-472C-B283-5A6829AA2216}"/>
              </a:ext>
            </a:extLst>
          </p:cNvPr>
          <p:cNvSpPr/>
          <p:nvPr/>
        </p:nvSpPr>
        <p:spPr>
          <a:xfrm>
            <a:off x="9466639" y="311900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E70E3E1-D474-46F1-9FF7-D6DC8DC1C398}"/>
              </a:ext>
            </a:extLst>
          </p:cNvPr>
          <p:cNvSpPr/>
          <p:nvPr/>
        </p:nvSpPr>
        <p:spPr>
          <a:xfrm>
            <a:off x="366106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443060" y="3565267"/>
            <a:ext cx="1998483" cy="1638694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835451" y="3776162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835451" y="4254995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8878345" y="3446283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6989450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5CD657-9898-4FA7-A491-50E0735A8BF2}"/>
              </a:ext>
            </a:extLst>
          </p:cNvPr>
          <p:cNvGrpSpPr/>
          <p:nvPr/>
        </p:nvGrpSpPr>
        <p:grpSpPr>
          <a:xfrm>
            <a:off x="4481267" y="3565267"/>
            <a:ext cx="1998483" cy="1638693"/>
            <a:chOff x="4535863" y="2820184"/>
            <a:chExt cx="1998483" cy="163869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D40EF2F-BBF9-4A9E-8AE3-EF0DD8CD2F46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91C7982-F138-49DA-A7CA-69E6D621D54F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22C1B1-630C-4455-AA93-E02F273BEE93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B81B77-12EC-4B68-9A1F-CBC634314ED4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cxnSpLocks/>
            <a:endCxn id="32" idx="1"/>
          </p:cNvCxnSpPr>
          <p:nvPr/>
        </p:nvCxnSpPr>
        <p:spPr>
          <a:xfrm rot="10800000">
            <a:off x="4855592" y="4265630"/>
            <a:ext cx="4397078" cy="476660"/>
          </a:xfrm>
          <a:prstGeom prst="bentConnector3">
            <a:avLst>
              <a:gd name="adj1" fmla="val 105199"/>
            </a:avLst>
          </a:prstGeom>
          <a:ln cap="flat" cmpd="dbl"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C99BE2C-85D4-4E57-9C9A-07C842D6F525}"/>
              </a:ext>
            </a:extLst>
          </p:cNvPr>
          <p:cNvCxnSpPr>
            <a:cxnSpLocks/>
            <a:stCxn id="29" idx="3"/>
            <a:endCxn id="19" idx="0"/>
          </p:cNvCxnSpPr>
          <p:nvPr/>
        </p:nvCxnSpPr>
        <p:spPr>
          <a:xfrm>
            <a:off x="8203150" y="1856474"/>
            <a:ext cx="1674437" cy="158980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6746610-40E0-4104-92CC-48C8C5143B2C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6069292" y="2115711"/>
            <a:ext cx="1527008" cy="214991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2E7073F-9D13-4330-B16D-6080F02AB012}"/>
              </a:ext>
            </a:extLst>
          </p:cNvPr>
          <p:cNvSpPr/>
          <p:nvPr/>
        </p:nvSpPr>
        <p:spPr>
          <a:xfrm>
            <a:off x="2791516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0x02323</a:t>
            </a:r>
            <a:endParaRPr lang="zh-CN" altLang="en-US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2B31D29-FC5F-4735-AAD1-9F1E149738ED}"/>
              </a:ext>
            </a:extLst>
          </p:cNvPr>
          <p:cNvCxnSpPr>
            <a:cxnSpLocks/>
            <a:stCxn id="16" idx="3"/>
            <a:endCxn id="51" idx="2"/>
          </p:cNvCxnSpPr>
          <p:nvPr/>
        </p:nvCxnSpPr>
        <p:spPr>
          <a:xfrm flipV="1">
            <a:off x="2049151" y="2115711"/>
            <a:ext cx="1349215" cy="2398521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2AD9C50-81CA-4473-95AC-39AABFC3C3AB}"/>
              </a:ext>
            </a:extLst>
          </p:cNvPr>
          <p:cNvCxnSpPr>
            <a:cxnSpLocks/>
            <a:stCxn id="51" idx="3"/>
            <a:endCxn id="28" idx="0"/>
          </p:cNvCxnSpPr>
          <p:nvPr/>
        </p:nvCxnSpPr>
        <p:spPr>
          <a:xfrm>
            <a:off x="4005216" y="1856474"/>
            <a:ext cx="1475293" cy="1708793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E4B0E14-24B7-41B5-9E86-C6E97D8386EF}"/>
              </a:ext>
            </a:extLst>
          </p:cNvPr>
          <p:cNvSpPr txBox="1"/>
          <p:nvPr/>
        </p:nvSpPr>
        <p:spPr>
          <a:xfrm>
            <a:off x="2580068" y="1218824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99952D-17E0-40F1-A918-32B3B7087E9E}"/>
              </a:ext>
            </a:extLst>
          </p:cNvPr>
          <p:cNvSpPr txBox="1"/>
          <p:nvPr/>
        </p:nvSpPr>
        <p:spPr>
          <a:xfrm>
            <a:off x="6645700" y="1212711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1A288E-0A0C-40F8-8195-D6B007B5E476}"/>
              </a:ext>
            </a:extLst>
          </p:cNvPr>
          <p:cNvSpPr/>
          <p:nvPr/>
        </p:nvSpPr>
        <p:spPr>
          <a:xfrm>
            <a:off x="10498580" y="159839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4DEEB70-6A9B-4ADD-9B06-1BA6F65DC59A}"/>
              </a:ext>
            </a:extLst>
          </p:cNvPr>
          <p:cNvCxnSpPr>
            <a:cxnSpLocks/>
            <a:endCxn id="67" idx="2"/>
          </p:cNvCxnSpPr>
          <p:nvPr/>
        </p:nvCxnSpPr>
        <p:spPr>
          <a:xfrm rot="5400000" flipH="1" flipV="1">
            <a:off x="9926259" y="3067435"/>
            <a:ext cx="2129742" cy="228600"/>
          </a:xfrm>
          <a:prstGeom prst="bentConnector3">
            <a:avLst>
              <a:gd name="adj1" fmla="val 868"/>
            </a:avLst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6E62B62-1199-4516-8581-6D4454B57C46}"/>
              </a:ext>
            </a:extLst>
          </p:cNvPr>
          <p:cNvCxnSpPr>
            <a:cxnSpLocks/>
            <a:stCxn id="33" idx="2"/>
            <a:endCxn id="16" idx="2"/>
          </p:cNvCxnSpPr>
          <p:nvPr/>
        </p:nvCxnSpPr>
        <p:spPr>
          <a:xfrm rot="5400000" flipH="1">
            <a:off x="3349462" y="2866309"/>
            <a:ext cx="205820" cy="4020141"/>
          </a:xfrm>
          <a:prstGeom prst="bentConnector3">
            <a:avLst>
              <a:gd name="adj1" fmla="val -207251"/>
            </a:avLst>
          </a:prstGeom>
          <a:ln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2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9C6F808-3108-42E9-AA8F-E8A0DDB3BB29}"/>
              </a:ext>
            </a:extLst>
          </p:cNvPr>
          <p:cNvGrpSpPr/>
          <p:nvPr/>
        </p:nvGrpSpPr>
        <p:grpSpPr>
          <a:xfrm>
            <a:off x="1135928" y="447378"/>
            <a:ext cx="1998483" cy="2022052"/>
            <a:chOff x="169683" y="793421"/>
            <a:chExt cx="1998483" cy="202205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999BC42-C435-45E1-B37D-AB68BC76DBCD}"/>
                </a:ext>
              </a:extLst>
            </p:cNvPr>
            <p:cNvSpPr/>
            <p:nvPr/>
          </p:nvSpPr>
          <p:spPr>
            <a:xfrm>
              <a:off x="169683" y="1176779"/>
              <a:ext cx="1998483" cy="1638694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A79F410-57EA-41C4-B2CE-B94C22B517AF}"/>
                </a:ext>
              </a:extLst>
            </p:cNvPr>
            <p:cNvGrpSpPr/>
            <p:nvPr/>
          </p:nvGrpSpPr>
          <p:grpSpPr>
            <a:xfrm>
              <a:off x="430098" y="793421"/>
              <a:ext cx="1477651" cy="1591560"/>
              <a:chOff x="430098" y="793421"/>
              <a:chExt cx="1477651" cy="159156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1DEF32-6C56-4BFF-A9FB-2E436BD13C94}"/>
                  </a:ext>
                </a:extLst>
              </p:cNvPr>
              <p:cNvSpPr txBox="1"/>
              <p:nvPr/>
            </p:nvSpPr>
            <p:spPr>
              <a:xfrm>
                <a:off x="562074" y="1387674"/>
                <a:ext cx="1213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hlist_head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D51066-05EE-4D03-A977-909FDE3E52F3}"/>
                  </a:ext>
                </a:extLst>
              </p:cNvPr>
              <p:cNvSpPr/>
              <p:nvPr/>
            </p:nvSpPr>
            <p:spPr>
              <a:xfrm>
                <a:off x="562074" y="1866507"/>
                <a:ext cx="1213700" cy="518474"/>
              </a:xfrm>
              <a:prstGeom prst="rect">
                <a:avLst/>
              </a:prstGeom>
              <a:solidFill>
                <a:srgbClr val="C23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first</a:t>
                </a:r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9116A9-E852-4C0F-B298-DB81E89960FE}"/>
                  </a:ext>
                </a:extLst>
              </p:cNvPr>
              <p:cNvSpPr txBox="1"/>
              <p:nvPr/>
            </p:nvSpPr>
            <p:spPr>
              <a:xfrm>
                <a:off x="430098" y="793421"/>
                <a:ext cx="1477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binder_procs</a:t>
                </a: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F76A617-41E8-41F4-9640-40B3EF603371}"/>
              </a:ext>
            </a:extLst>
          </p:cNvPr>
          <p:cNvSpPr/>
          <p:nvPr/>
        </p:nvSpPr>
        <p:spPr>
          <a:xfrm>
            <a:off x="4176073" y="496085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F522E-F60F-4836-8B5F-ED16C40EE777}"/>
              </a:ext>
            </a:extLst>
          </p:cNvPr>
          <p:cNvSpPr txBox="1"/>
          <p:nvPr/>
        </p:nvSpPr>
        <p:spPr>
          <a:xfrm>
            <a:off x="4880529" y="496086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C9F7F9-3C4E-4A68-8067-5D2ADE5152C5}"/>
              </a:ext>
            </a:extLst>
          </p:cNvPr>
          <p:cNvGrpSpPr/>
          <p:nvPr/>
        </p:nvGrpSpPr>
        <p:grpSpPr>
          <a:xfrm>
            <a:off x="4565712" y="977638"/>
            <a:ext cx="1998483" cy="1638693"/>
            <a:chOff x="4535863" y="2820184"/>
            <a:chExt cx="1998483" cy="163869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087A75-5D6B-40F6-BA63-F971FA86490E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2DDA1A9-8190-4CE4-8C8E-E71C193A2EB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AF9FCC-4D0D-49D4-B6A9-4EC68EE978D6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BDD589-F7EC-47E2-A42B-74B774F0A150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A81C1C8-7A28-44AD-85DE-42FF270094A7}"/>
              </a:ext>
            </a:extLst>
          </p:cNvPr>
          <p:cNvSpPr/>
          <p:nvPr/>
        </p:nvSpPr>
        <p:spPr>
          <a:xfrm>
            <a:off x="4565712" y="284689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C23881-8F0A-419F-8F8B-8EF54D7FAE52}"/>
              </a:ext>
            </a:extLst>
          </p:cNvPr>
          <p:cNvSpPr/>
          <p:nvPr/>
        </p:nvSpPr>
        <p:spPr>
          <a:xfrm>
            <a:off x="4565711" y="351168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8DAB71-DC7D-4151-9EBF-1216E8A06D8D}"/>
              </a:ext>
            </a:extLst>
          </p:cNvPr>
          <p:cNvSpPr/>
          <p:nvPr/>
        </p:nvSpPr>
        <p:spPr>
          <a:xfrm>
            <a:off x="4565711" y="4176468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3CED46-85DE-44CB-B9A1-1F07EC1BEE26}"/>
              </a:ext>
            </a:extLst>
          </p:cNvPr>
          <p:cNvSpPr/>
          <p:nvPr/>
        </p:nvSpPr>
        <p:spPr>
          <a:xfrm>
            <a:off x="4565711" y="4841255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22C556-77C2-4632-83A4-3E8AC88F1263}"/>
              </a:ext>
            </a:extLst>
          </p:cNvPr>
          <p:cNvSpPr/>
          <p:nvPr/>
        </p:nvSpPr>
        <p:spPr>
          <a:xfrm>
            <a:off x="4565710" y="5506042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7B9EF1-0D4C-4ED2-8DFB-47E12E23BA9A}"/>
              </a:ext>
            </a:extLst>
          </p:cNvPr>
          <p:cNvSpPr/>
          <p:nvPr/>
        </p:nvSpPr>
        <p:spPr>
          <a:xfrm>
            <a:off x="7995500" y="496084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A32E27-78CC-4DA2-99DB-C70C32FEBEA0}"/>
              </a:ext>
            </a:extLst>
          </p:cNvPr>
          <p:cNvSpPr txBox="1"/>
          <p:nvPr/>
        </p:nvSpPr>
        <p:spPr>
          <a:xfrm>
            <a:off x="8699956" y="496085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6367FE1-328B-472E-986C-3578630C0183}"/>
              </a:ext>
            </a:extLst>
          </p:cNvPr>
          <p:cNvGrpSpPr/>
          <p:nvPr/>
        </p:nvGrpSpPr>
        <p:grpSpPr>
          <a:xfrm>
            <a:off x="8385139" y="977637"/>
            <a:ext cx="1998483" cy="1638693"/>
            <a:chOff x="4535863" y="2820184"/>
            <a:chExt cx="1998483" cy="1638693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6732E3D-38CC-494E-9650-8D09D552BA3F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2C5F3AB-DAFA-45FA-945C-FB952F2D071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EAC3C80-3377-4B77-BD02-0FDDBA1EBF84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FA0E9-78DD-4399-9FD1-03D1A58EDE2C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5824A73-D3CC-4AE7-8DF0-2432EFBC1F70}"/>
              </a:ext>
            </a:extLst>
          </p:cNvPr>
          <p:cNvSpPr/>
          <p:nvPr/>
        </p:nvSpPr>
        <p:spPr>
          <a:xfrm>
            <a:off x="8385139" y="2846893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5E8DE2-C579-4C7A-A61D-5A87448B83A2}"/>
              </a:ext>
            </a:extLst>
          </p:cNvPr>
          <p:cNvSpPr/>
          <p:nvPr/>
        </p:nvSpPr>
        <p:spPr>
          <a:xfrm>
            <a:off x="8385138" y="3511680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4D28C7-2DDA-48B9-9172-F90C25B7F0F1}"/>
              </a:ext>
            </a:extLst>
          </p:cNvPr>
          <p:cNvSpPr/>
          <p:nvPr/>
        </p:nvSpPr>
        <p:spPr>
          <a:xfrm>
            <a:off x="8385138" y="4176467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C7444B-9807-4063-B845-B490A66C7D07}"/>
              </a:ext>
            </a:extLst>
          </p:cNvPr>
          <p:cNvSpPr/>
          <p:nvPr/>
        </p:nvSpPr>
        <p:spPr>
          <a:xfrm>
            <a:off x="8385138" y="484125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6FD0F3-348C-43C5-B876-75BA9C020DAA}"/>
              </a:ext>
            </a:extLst>
          </p:cNvPr>
          <p:cNvSpPr/>
          <p:nvPr/>
        </p:nvSpPr>
        <p:spPr>
          <a:xfrm>
            <a:off x="8385137" y="550604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DED5B1C-0188-4F75-8208-F48AD93D3A0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53737" y="1678000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A4801A2-5FA5-4BB2-B6D9-A59B3DF94A72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6189870" y="1798879"/>
            <a:ext cx="2569594" cy="40811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D4DF2DE-B754-4617-B408-25EF61DE78A7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742019" y="1939958"/>
            <a:ext cx="2198018" cy="26703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453B184D-D953-4BAB-869C-C964BD549BBC}"/>
              </a:ext>
            </a:extLst>
          </p:cNvPr>
          <p:cNvCxnSpPr>
            <a:cxnSpLocks/>
          </p:cNvCxnSpPr>
          <p:nvPr/>
        </p:nvCxnSpPr>
        <p:spPr>
          <a:xfrm flipV="1">
            <a:off x="2743005" y="1655215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7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8C87562-3CDF-4B49-935A-0AC87C6D2821}"/>
              </a:ext>
            </a:extLst>
          </p:cNvPr>
          <p:cNvSpPr/>
          <p:nvPr/>
        </p:nvSpPr>
        <p:spPr>
          <a:xfrm>
            <a:off x="1857395" y="2211339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96E93-3BEC-46FE-97A8-EA40406FF78E}"/>
              </a:ext>
            </a:extLst>
          </p:cNvPr>
          <p:cNvCxnSpPr>
            <a:cxnSpLocks/>
            <a:stCxn id="4" idx="3"/>
            <a:endCxn id="19" idx="7"/>
          </p:cNvCxnSpPr>
          <p:nvPr/>
        </p:nvCxnSpPr>
        <p:spPr>
          <a:xfrm flipH="1">
            <a:off x="173348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31859B-546A-4055-B358-13E69B055A49}"/>
              </a:ext>
            </a:extLst>
          </p:cNvPr>
          <p:cNvCxnSpPr>
            <a:cxnSpLocks/>
            <a:stCxn id="4" idx="5"/>
            <a:endCxn id="22" idx="1"/>
          </p:cNvCxnSpPr>
          <p:nvPr/>
        </p:nvCxnSpPr>
        <p:spPr>
          <a:xfrm>
            <a:off x="210280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D4506B09-3DE5-4ED5-956E-77D467715C4C}"/>
              </a:ext>
            </a:extLst>
          </p:cNvPr>
          <p:cNvSpPr/>
          <p:nvPr/>
        </p:nvSpPr>
        <p:spPr>
          <a:xfrm>
            <a:off x="1488070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6E4BD8-CC24-4CC7-98CA-3954E7C5D828}"/>
              </a:ext>
            </a:extLst>
          </p:cNvPr>
          <p:cNvSpPr/>
          <p:nvPr/>
        </p:nvSpPr>
        <p:spPr>
          <a:xfrm>
            <a:off x="2210263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8B7B1FF-0C32-4325-8CC7-9044702D8916}"/>
              </a:ext>
            </a:extLst>
          </p:cNvPr>
          <p:cNvCxnSpPr>
            <a:cxnSpLocks/>
            <a:stCxn id="19" idx="3"/>
            <a:endCxn id="32" idx="7"/>
          </p:cNvCxnSpPr>
          <p:nvPr/>
        </p:nvCxnSpPr>
        <p:spPr>
          <a:xfrm flipH="1">
            <a:off x="135568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E59C259-3297-4863-84C2-142CC2634FEB}"/>
              </a:ext>
            </a:extLst>
          </p:cNvPr>
          <p:cNvCxnSpPr>
            <a:cxnSpLocks/>
            <a:stCxn id="19" idx="5"/>
            <a:endCxn id="33" idx="1"/>
          </p:cNvCxnSpPr>
          <p:nvPr/>
        </p:nvCxnSpPr>
        <p:spPr>
          <a:xfrm>
            <a:off x="173348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DC7FDFF0-0870-4F6A-8BAD-D61030B8069B}"/>
              </a:ext>
            </a:extLst>
          </p:cNvPr>
          <p:cNvSpPr/>
          <p:nvPr/>
        </p:nvSpPr>
        <p:spPr>
          <a:xfrm>
            <a:off x="1110271" y="3266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1E2995E-5228-4397-8E55-5463F08A3908}"/>
              </a:ext>
            </a:extLst>
          </p:cNvPr>
          <p:cNvSpPr/>
          <p:nvPr/>
        </p:nvSpPr>
        <p:spPr>
          <a:xfrm>
            <a:off x="1832464" y="3266927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12D653B-72B8-4BD2-9FF7-092141BD1ABB}"/>
              </a:ext>
            </a:extLst>
          </p:cNvPr>
          <p:cNvSpPr/>
          <p:nvPr/>
        </p:nvSpPr>
        <p:spPr>
          <a:xfrm>
            <a:off x="3674543" y="2211339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C6452C-7F7E-499D-AAB6-DB7955A37C5D}"/>
              </a:ext>
            </a:extLst>
          </p:cNvPr>
          <p:cNvCxnSpPr>
            <a:cxnSpLocks/>
            <a:stCxn id="38" idx="3"/>
            <a:endCxn id="41" idx="7"/>
          </p:cNvCxnSpPr>
          <p:nvPr/>
        </p:nvCxnSpPr>
        <p:spPr>
          <a:xfrm flipH="1">
            <a:off x="3550631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3A5CFE-2C55-4894-A77F-B1C6CBADB13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3919956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310500DD-CFAF-41FE-8FD1-3B734C0915D4}"/>
              </a:ext>
            </a:extLst>
          </p:cNvPr>
          <p:cNvSpPr/>
          <p:nvPr/>
        </p:nvSpPr>
        <p:spPr>
          <a:xfrm>
            <a:off x="3305218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3696D69-7EB1-4944-BD0E-57F69CFF4A00}"/>
              </a:ext>
            </a:extLst>
          </p:cNvPr>
          <p:cNvSpPr/>
          <p:nvPr/>
        </p:nvSpPr>
        <p:spPr>
          <a:xfrm>
            <a:off x="4027411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B1567BC-5957-432A-A550-F754B25124FD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3172832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7065D1-F4A0-4A72-8AC3-BC2F4736AD7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3550631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F029040-F2B0-48D0-AE55-65F15E24FEEC}"/>
              </a:ext>
            </a:extLst>
          </p:cNvPr>
          <p:cNvSpPr/>
          <p:nvPr/>
        </p:nvSpPr>
        <p:spPr>
          <a:xfrm>
            <a:off x="2927419" y="3266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091CE57-F8B2-4DE6-AEF5-2DBC651C02EA}"/>
              </a:ext>
            </a:extLst>
          </p:cNvPr>
          <p:cNvSpPr/>
          <p:nvPr/>
        </p:nvSpPr>
        <p:spPr>
          <a:xfrm>
            <a:off x="3649612" y="3266927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54F40F-D701-4B0A-B2A2-7A4720F2F538}"/>
              </a:ext>
            </a:extLst>
          </p:cNvPr>
          <p:cNvSpPr/>
          <p:nvPr/>
        </p:nvSpPr>
        <p:spPr>
          <a:xfrm>
            <a:off x="5359305" y="2198267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BB8AC65-26E1-4C5E-837B-57990744D921}"/>
              </a:ext>
            </a:extLst>
          </p:cNvPr>
          <p:cNvCxnSpPr>
            <a:cxnSpLocks/>
            <a:stCxn id="47" idx="3"/>
            <a:endCxn id="50" idx="7"/>
          </p:cNvCxnSpPr>
          <p:nvPr/>
        </p:nvCxnSpPr>
        <p:spPr>
          <a:xfrm flipH="1">
            <a:off x="5235393" y="244368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6463736-407B-497A-B653-F6C3B0D375DB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5604718" y="244368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7E447B0-E5C4-44D0-9534-19EBE2C1B3DF}"/>
              </a:ext>
            </a:extLst>
          </p:cNvPr>
          <p:cNvSpPr/>
          <p:nvPr/>
        </p:nvSpPr>
        <p:spPr>
          <a:xfrm>
            <a:off x="4989980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6FF0D35-1F74-462C-BCB8-36EC6B8D33E1}"/>
              </a:ext>
            </a:extLst>
          </p:cNvPr>
          <p:cNvSpPr/>
          <p:nvPr/>
        </p:nvSpPr>
        <p:spPr>
          <a:xfrm>
            <a:off x="5712173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E98630C-BF63-4CFE-8BAE-127DA7341FD0}"/>
              </a:ext>
            </a:extLst>
          </p:cNvPr>
          <p:cNvCxnSpPr>
            <a:cxnSpLocks/>
            <a:stCxn id="50" idx="3"/>
            <a:endCxn id="54" idx="7"/>
          </p:cNvCxnSpPr>
          <p:nvPr/>
        </p:nvCxnSpPr>
        <p:spPr>
          <a:xfrm flipH="1">
            <a:off x="4857594" y="292526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5F01DE7-6950-4741-A234-9F829D6D057D}"/>
              </a:ext>
            </a:extLst>
          </p:cNvPr>
          <p:cNvCxnSpPr>
            <a:cxnSpLocks/>
            <a:stCxn id="50" idx="5"/>
            <a:endCxn id="55" idx="1"/>
          </p:cNvCxnSpPr>
          <p:nvPr/>
        </p:nvCxnSpPr>
        <p:spPr>
          <a:xfrm>
            <a:off x="5235393" y="292526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9F249E5-0761-454E-AC8D-84D1756D8A3A}"/>
              </a:ext>
            </a:extLst>
          </p:cNvPr>
          <p:cNvSpPr/>
          <p:nvPr/>
        </p:nvSpPr>
        <p:spPr>
          <a:xfrm>
            <a:off x="4612181" y="3253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267B85E-5CDD-4FD6-B09D-CF9D49A94140}"/>
              </a:ext>
            </a:extLst>
          </p:cNvPr>
          <p:cNvSpPr/>
          <p:nvPr/>
        </p:nvSpPr>
        <p:spPr>
          <a:xfrm>
            <a:off x="5334374" y="3253855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6294F3-AFA9-44A9-91F3-FA56245809DE}"/>
              </a:ext>
            </a:extLst>
          </p:cNvPr>
          <p:cNvSpPr/>
          <p:nvPr/>
        </p:nvSpPr>
        <p:spPr>
          <a:xfrm>
            <a:off x="7043419" y="2211339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F123837-D249-434B-9516-574A929714DD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6919507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228F8E-BD1B-4AF7-8A40-AECBFFF36EE6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288832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93B53BF-4B30-407A-AD52-4D74CAC4251B}"/>
              </a:ext>
            </a:extLst>
          </p:cNvPr>
          <p:cNvSpPr/>
          <p:nvPr/>
        </p:nvSpPr>
        <p:spPr>
          <a:xfrm>
            <a:off x="6674094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9BF4EB5-2A31-4BC5-9EBC-C62E9C958B9F}"/>
              </a:ext>
            </a:extLst>
          </p:cNvPr>
          <p:cNvSpPr/>
          <p:nvPr/>
        </p:nvSpPr>
        <p:spPr>
          <a:xfrm>
            <a:off x="7396287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4C97041-E718-4DA0-AD21-657F127D04DE}"/>
              </a:ext>
            </a:extLst>
          </p:cNvPr>
          <p:cNvCxnSpPr>
            <a:cxnSpLocks/>
            <a:stCxn id="59" idx="3"/>
            <a:endCxn id="63" idx="7"/>
          </p:cNvCxnSpPr>
          <p:nvPr/>
        </p:nvCxnSpPr>
        <p:spPr>
          <a:xfrm flipH="1">
            <a:off x="6541708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04E79F2-A155-44AD-B2A0-6871EECC32F1}"/>
              </a:ext>
            </a:extLst>
          </p:cNvPr>
          <p:cNvCxnSpPr>
            <a:cxnSpLocks/>
            <a:stCxn id="59" idx="5"/>
            <a:endCxn id="64" idx="1"/>
          </p:cNvCxnSpPr>
          <p:nvPr/>
        </p:nvCxnSpPr>
        <p:spPr>
          <a:xfrm>
            <a:off x="6919507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8AB4CE64-4F47-43BA-BDF7-1D5127C619AA}"/>
              </a:ext>
            </a:extLst>
          </p:cNvPr>
          <p:cNvSpPr/>
          <p:nvPr/>
        </p:nvSpPr>
        <p:spPr>
          <a:xfrm>
            <a:off x="6296295" y="3266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947BF97-C4F2-457A-ABBA-559AB3FD5504}"/>
              </a:ext>
            </a:extLst>
          </p:cNvPr>
          <p:cNvSpPr/>
          <p:nvPr/>
        </p:nvSpPr>
        <p:spPr>
          <a:xfrm>
            <a:off x="7018488" y="3266927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08F1462-9054-474C-B258-9EA7002F8838}"/>
              </a:ext>
            </a:extLst>
          </p:cNvPr>
          <p:cNvSpPr/>
          <p:nvPr/>
        </p:nvSpPr>
        <p:spPr>
          <a:xfrm>
            <a:off x="8573696" y="2213477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422AC89-B900-4D3E-A0E2-EA6484E341D9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8449784" y="245889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55CC6E6-635D-4120-BDA2-D4398D5FAC8A}"/>
              </a:ext>
            </a:extLst>
          </p:cNvPr>
          <p:cNvCxnSpPr>
            <a:cxnSpLocks/>
            <a:stCxn id="65" idx="5"/>
            <a:endCxn id="69" idx="1"/>
          </p:cNvCxnSpPr>
          <p:nvPr/>
        </p:nvCxnSpPr>
        <p:spPr>
          <a:xfrm>
            <a:off x="8819109" y="245889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876A0399-6668-4A49-9159-3356BCC60D1D}"/>
              </a:ext>
            </a:extLst>
          </p:cNvPr>
          <p:cNvSpPr/>
          <p:nvPr/>
        </p:nvSpPr>
        <p:spPr>
          <a:xfrm>
            <a:off x="8204371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9AD4757-7888-4AA9-9D47-ED35F738AAFF}"/>
              </a:ext>
            </a:extLst>
          </p:cNvPr>
          <p:cNvSpPr/>
          <p:nvPr/>
        </p:nvSpPr>
        <p:spPr>
          <a:xfrm>
            <a:off x="8926564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EF5FF23-6498-455F-888F-8B2874975D63}"/>
              </a:ext>
            </a:extLst>
          </p:cNvPr>
          <p:cNvCxnSpPr>
            <a:cxnSpLocks/>
            <a:stCxn id="68" idx="3"/>
            <a:endCxn id="72" idx="7"/>
          </p:cNvCxnSpPr>
          <p:nvPr/>
        </p:nvCxnSpPr>
        <p:spPr>
          <a:xfrm flipH="1">
            <a:off x="8071985" y="294047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D2E963C-9386-43DB-9198-0909041CBEB7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8449784" y="294047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D82654E-AE2E-4E27-90DC-7F1FBAC9D8E7}"/>
              </a:ext>
            </a:extLst>
          </p:cNvPr>
          <p:cNvSpPr/>
          <p:nvPr/>
        </p:nvSpPr>
        <p:spPr>
          <a:xfrm>
            <a:off x="7826572" y="3269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41AD0C9-12C2-4C10-B65C-DA1A5048229F}"/>
              </a:ext>
            </a:extLst>
          </p:cNvPr>
          <p:cNvSpPr/>
          <p:nvPr/>
        </p:nvSpPr>
        <p:spPr>
          <a:xfrm>
            <a:off x="8548765" y="3269065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12A5DD4-F930-4862-B7F6-130698B2B00F}"/>
              </a:ext>
            </a:extLst>
          </p:cNvPr>
          <p:cNvSpPr/>
          <p:nvPr/>
        </p:nvSpPr>
        <p:spPr>
          <a:xfrm>
            <a:off x="10147775" y="2211339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2368890-CF20-42CB-A033-1601FBE35B44}"/>
              </a:ext>
            </a:extLst>
          </p:cNvPr>
          <p:cNvCxnSpPr>
            <a:cxnSpLocks/>
            <a:stCxn id="74" idx="3"/>
            <a:endCxn id="77" idx="7"/>
          </p:cNvCxnSpPr>
          <p:nvPr/>
        </p:nvCxnSpPr>
        <p:spPr>
          <a:xfrm flipH="1">
            <a:off x="1002386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9CC4FA-2E17-4030-BFB7-5A07C05D120C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1039318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79254988-05EB-4925-A275-E72CE8228479}"/>
              </a:ext>
            </a:extLst>
          </p:cNvPr>
          <p:cNvSpPr/>
          <p:nvPr/>
        </p:nvSpPr>
        <p:spPr>
          <a:xfrm>
            <a:off x="9778450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C667B0A-44E4-4C98-8273-A34E59581742}"/>
              </a:ext>
            </a:extLst>
          </p:cNvPr>
          <p:cNvSpPr/>
          <p:nvPr/>
        </p:nvSpPr>
        <p:spPr>
          <a:xfrm>
            <a:off x="10500643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0859326-8979-4931-963A-29799F89EC03}"/>
              </a:ext>
            </a:extLst>
          </p:cNvPr>
          <p:cNvCxnSpPr>
            <a:cxnSpLocks/>
            <a:stCxn id="77" idx="3"/>
            <a:endCxn id="81" idx="7"/>
          </p:cNvCxnSpPr>
          <p:nvPr/>
        </p:nvCxnSpPr>
        <p:spPr>
          <a:xfrm flipH="1">
            <a:off x="964606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45E64D-82E8-44FA-9D9F-1B4507D331D4}"/>
              </a:ext>
            </a:extLst>
          </p:cNvPr>
          <p:cNvCxnSpPr>
            <a:cxnSpLocks/>
            <a:stCxn id="77" idx="5"/>
            <a:endCxn id="82" idx="1"/>
          </p:cNvCxnSpPr>
          <p:nvPr/>
        </p:nvCxnSpPr>
        <p:spPr>
          <a:xfrm>
            <a:off x="1002386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B0D2DC5E-29D6-49E5-B1DF-B2E0E23829D1}"/>
              </a:ext>
            </a:extLst>
          </p:cNvPr>
          <p:cNvSpPr/>
          <p:nvPr/>
        </p:nvSpPr>
        <p:spPr>
          <a:xfrm>
            <a:off x="9400651" y="3266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CD4B9FD-6E93-424B-9D38-451CFCA3172C}"/>
              </a:ext>
            </a:extLst>
          </p:cNvPr>
          <p:cNvSpPr/>
          <p:nvPr/>
        </p:nvSpPr>
        <p:spPr>
          <a:xfrm>
            <a:off x="10122844" y="3266927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E8EC39B-4DCD-4F8A-9D1D-1CB3798802C9}"/>
              </a:ext>
            </a:extLst>
          </p:cNvPr>
          <p:cNvSpPr txBox="1"/>
          <p:nvPr/>
        </p:nvSpPr>
        <p:spPr>
          <a:xfrm>
            <a:off x="1316192" y="3901674"/>
            <a:ext cx="10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threads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4BE54A6-C3DD-476D-81F1-343C16ECAB1E}"/>
              </a:ext>
            </a:extLst>
          </p:cNvPr>
          <p:cNvSpPr txBox="1"/>
          <p:nvPr/>
        </p:nvSpPr>
        <p:spPr>
          <a:xfrm>
            <a:off x="3172832" y="3901674"/>
            <a:ext cx="85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nodes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13B512E-5C13-4CB2-8E9D-99DE5AEC7EC8}"/>
              </a:ext>
            </a:extLst>
          </p:cNvPr>
          <p:cNvSpPr txBox="1"/>
          <p:nvPr/>
        </p:nvSpPr>
        <p:spPr>
          <a:xfrm>
            <a:off x="4488038" y="3939087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refs_by_desc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4FBA38B-C76E-4670-BAA5-3ECA43A9AE26}"/>
              </a:ext>
            </a:extLst>
          </p:cNvPr>
          <p:cNvSpPr txBox="1"/>
          <p:nvPr/>
        </p:nvSpPr>
        <p:spPr>
          <a:xfrm>
            <a:off x="6192127" y="3951865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refs_by_node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8936E09-836D-4E09-9944-B0791BED461E}"/>
              </a:ext>
            </a:extLst>
          </p:cNvPr>
          <p:cNvSpPr txBox="1"/>
          <p:nvPr/>
        </p:nvSpPr>
        <p:spPr>
          <a:xfrm>
            <a:off x="7896216" y="3901674"/>
            <a:ext cx="13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free_buffers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02BF41A-1C41-4021-B097-4442633466D8}"/>
              </a:ext>
            </a:extLst>
          </p:cNvPr>
          <p:cNvSpPr txBox="1"/>
          <p:nvPr/>
        </p:nvSpPr>
        <p:spPr>
          <a:xfrm>
            <a:off x="9322892" y="3901674"/>
            <a:ext cx="188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allocated_buffers</a:t>
            </a:r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41DE6716-9741-4BEA-BA62-ACE18E8744DE}"/>
              </a:ext>
            </a:extLst>
          </p:cNvPr>
          <p:cNvSpPr/>
          <p:nvPr/>
        </p:nvSpPr>
        <p:spPr>
          <a:xfrm rot="16200000">
            <a:off x="5961930" y="-3769724"/>
            <a:ext cx="453535" cy="11057645"/>
          </a:xfrm>
          <a:prstGeom prst="rightBrace">
            <a:avLst>
              <a:gd name="adj1" fmla="val 8333"/>
              <a:gd name="adj2" fmla="val 50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C635EB6-1580-49BE-888B-38D7B85266DA}"/>
              </a:ext>
            </a:extLst>
          </p:cNvPr>
          <p:cNvSpPr txBox="1"/>
          <p:nvPr/>
        </p:nvSpPr>
        <p:spPr>
          <a:xfrm>
            <a:off x="5401411" y="1118759"/>
            <a:ext cx="143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B0596FD-8CF1-4A45-81F1-022AE02DB9D5}"/>
              </a:ext>
            </a:extLst>
          </p:cNvPr>
          <p:cNvSpPr txBox="1"/>
          <p:nvPr/>
        </p:nvSpPr>
        <p:spPr>
          <a:xfrm>
            <a:off x="4314930" y="4835504"/>
            <a:ext cx="325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binder_proc内部的几个红黑树</a:t>
            </a:r>
          </a:p>
        </p:txBody>
      </p:sp>
    </p:spTree>
    <p:extLst>
      <p:ext uri="{BB962C8B-B14F-4D97-AF65-F5344CB8AC3E}">
        <p14:creationId xmlns:p14="http://schemas.microsoft.com/office/powerpoint/2010/main" val="42817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“android.net.wifi.IWifiManager”</a:t>
            </a:r>
          </a:p>
          <a:p>
            <a:r>
              <a:rPr lang="en-US" altLang="zh-CN" sz="1400"/>
              <a:t>“wifi”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E14A1A-B655-4427-8B99-F07E20A9222F}"/>
              </a:ext>
            </a:extLst>
          </p:cNvPr>
          <p:cNvSpPr/>
          <p:nvPr/>
        </p:nvSpPr>
        <p:spPr>
          <a:xfrm>
            <a:off x="311085" y="1093509"/>
            <a:ext cx="11642103" cy="553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531283" y="1568690"/>
            <a:ext cx="3952868" cy="218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79"/>
            <a:ext cx="3213807" cy="340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1813560" y="5562516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1463040" y="1491139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59"/>
            <a:ext cx="1818640" cy="122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1656080" y="3572758"/>
            <a:ext cx="1818640" cy="122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789578" y="57754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7965911" y="1969591"/>
            <a:ext cx="3141168" cy="163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6498" y="2762747"/>
            <a:ext cx="48081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8479855" y="3940003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43CF8-7012-4D97-86D2-462871C4BF9B}"/>
              </a:ext>
            </a:extLst>
          </p:cNvPr>
          <p:cNvSpPr txBox="1"/>
          <p:nvPr/>
        </p:nvSpPr>
        <p:spPr>
          <a:xfrm>
            <a:off x="978502" y="384631"/>
            <a:ext cx="3848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Vector&lt;handle_entry&gt;mHandleToObject;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2AE4A6-4D1B-4D19-91B8-B70716019FC4}"/>
              </a:ext>
            </a:extLst>
          </p:cNvPr>
          <p:cNvSpPr/>
          <p:nvPr/>
        </p:nvSpPr>
        <p:spPr>
          <a:xfrm>
            <a:off x="1956428" y="2597647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binder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2308F3-1E28-4AA6-9553-F83620425F43}"/>
              </a:ext>
            </a:extLst>
          </p:cNvPr>
          <p:cNvSpPr/>
          <p:nvPr/>
        </p:nvSpPr>
        <p:spPr>
          <a:xfrm>
            <a:off x="1956428" y="2920102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refs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6BB9DE-C815-4CFB-BB9A-589657176A29}"/>
              </a:ext>
            </a:extLst>
          </p:cNvPr>
          <p:cNvSpPr/>
          <p:nvPr/>
        </p:nvSpPr>
        <p:spPr>
          <a:xfrm>
            <a:off x="8197391" y="3107682"/>
            <a:ext cx="2620651" cy="32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weakref_impl mRefs</a:t>
            </a:r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C06852-D0A3-4FC6-9DF8-70E8E072EB2F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3106498" y="3085202"/>
            <a:ext cx="5090893" cy="1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5C554E-6FFB-40ED-B369-4E6CA2FC39B6}"/>
              </a:ext>
            </a:extLst>
          </p:cNvPr>
          <p:cNvSpPr txBox="1"/>
          <p:nvPr/>
        </p:nvSpPr>
        <p:spPr>
          <a:xfrm>
            <a:off x="4226090" y="3388799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内部的弱引用地址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21F5B2-CC5A-4A87-A79D-79B349FD77F1}"/>
              </a:ext>
            </a:extLst>
          </p:cNvPr>
          <p:cNvSpPr txBox="1"/>
          <p:nvPr/>
        </p:nvSpPr>
        <p:spPr>
          <a:xfrm>
            <a:off x="4680594" y="238579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对象地址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219791-FBF4-4D73-8800-14440EE390D2}"/>
              </a:ext>
            </a:extLst>
          </p:cNvPr>
          <p:cNvSpPr txBox="1"/>
          <p:nvPr/>
        </p:nvSpPr>
        <p:spPr>
          <a:xfrm>
            <a:off x="5360267" y="6153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10034</TotalTime>
  <Words>1707</Words>
  <Application>Microsoft Office PowerPoint</Application>
  <PresentationFormat>宽屏</PresentationFormat>
  <Paragraphs>470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242</cp:revision>
  <dcterms:created xsi:type="dcterms:W3CDTF">2022-03-19T16:14:28Z</dcterms:created>
  <dcterms:modified xsi:type="dcterms:W3CDTF">2022-04-20T16:46:37Z</dcterms:modified>
</cp:coreProperties>
</file>