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4A6C6-D4FF-46FB-B68A-B4CDAD92E7F2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18D85-CC5A-4AAE-8579-9FDD04340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772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DBA81-FCBC-4A4D-BD03-238E51572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96477A-AC35-4F8F-A938-1279F320F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C9612-E4F4-4832-BDB8-3F630A44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27F-9CFA-4201-8FE6-D45351228B27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EE823-57FA-4BC8-862B-2F6FCAAD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F3C735-AF16-4284-A034-7951A870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664E-DEEC-4C36-835D-510B9459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01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1D944-0234-438C-ABEF-74539CDA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D8B8CD-5A33-44DF-AEAF-E0F329089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624C4B-110B-48B0-ACB1-DFFB4B72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27F-9CFA-4201-8FE6-D45351228B27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932A3-AD3C-4CF7-91DE-1A089BDF2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771815-AC19-4A35-803B-578F7D32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664E-DEEC-4C36-835D-510B9459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92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810109-D258-4C66-9572-2E2BB687F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B7647F-96E1-4CFD-B198-F22C2EDBF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B185A-F1B9-4E7E-8118-FAB25B41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27F-9CFA-4201-8FE6-D45351228B27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407EF-9949-4EA9-8634-58A76781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C3A351-DB1E-4CCC-BED4-E42BC6E2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664E-DEEC-4C36-835D-510B9459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49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88E78-1E7E-4C75-8827-175B1AB8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A40EBB-C16D-4722-A18D-FD4DD8E89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F71519-DE10-4CE4-9B5C-728D49FBD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27F-9CFA-4201-8FE6-D45351228B27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E4F7D2-4723-43C2-9F87-76F01A04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5F2776-B145-46F2-9F5B-72929FA52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664E-DEEC-4C36-835D-510B9459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3B54D-CD54-425E-A499-20B3CCDEE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1677E0-07E7-4ED6-966D-53D37C1AB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E78C56-242B-4091-ACBB-A4B8EC4E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27F-9CFA-4201-8FE6-D45351228B27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18273-CFB4-4B37-A7FF-E3346949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FDBCAE-D325-4C1D-BB59-39B6EF66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664E-DEEC-4C36-835D-510B9459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40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71635-6BC8-40B4-A507-790F3218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4FC8E0-F2BD-49D3-B680-A36BB770D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8B2964-AA08-4011-B253-1D8025998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FB9AD4-FF04-49A6-8829-75E28750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27F-9CFA-4201-8FE6-D45351228B27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45F3E7-6658-459C-9028-04A1D3C5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00B28E-7F91-4227-AB6D-F8CBA8A5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664E-DEEC-4C36-835D-510B9459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71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2AA82-4B96-43ED-90F0-F8B62ECC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1F36D-B32C-42A2-8F3C-64F59236D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418742-AEE8-4DBC-ACFE-B570C9DAB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6E4CBA-2EFF-47B8-94D2-E13254ECB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B319D6-7C0A-4C7E-B074-500D90E83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AE1C9F-00E7-43F7-AFC3-ED1E8425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27F-9CFA-4201-8FE6-D45351228B27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279075-F262-4979-8BE9-4F546AB4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E34152-1110-40DE-B032-52963672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664E-DEEC-4C36-835D-510B9459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59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A9289-E90F-4C4B-A419-849CDAB6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C646B0-E977-4720-8468-93988ED0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27F-9CFA-4201-8FE6-D45351228B27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0B1AEA-4213-40CC-B32C-1F8F335B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98CFF6-AEA6-4CA1-923B-DBA596BF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664E-DEEC-4C36-835D-510B9459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9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48B4FB-8A1C-4929-A0A2-808D6382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27F-9CFA-4201-8FE6-D45351228B27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FD8C9F-7A58-4519-B51F-38C1BC99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C20AD5-A8DC-4742-884C-3B956642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664E-DEEC-4C36-835D-510B9459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87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BBEDF-9AF0-4D3E-8BC6-2BAB15D0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A58BE-C1AE-430A-9090-68EC0A477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9EC36D-4A21-484C-9AE9-04D42AC32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846DCF-996E-4477-AB43-F3AF781A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27F-9CFA-4201-8FE6-D45351228B27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241298-7ACF-4EAD-9EB5-2FC8D5CB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0ECA64-7A4D-4503-B7B4-C7441A20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664E-DEEC-4C36-835D-510B9459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46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291C5-A940-47EC-B6EA-6EC6C834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49AD98-9EC5-4C91-A949-28B97EA3E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4A0753-9A16-4E24-B0D3-7ED1CFCF9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D055A3-D430-4388-BAAD-DE8F4DE0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C727F-9CFA-4201-8FE6-D45351228B27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0B562B-105F-4620-BC61-409A22E6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C77593-3033-4BD7-B0BE-30C512C0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664E-DEEC-4C36-835D-510B9459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81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A796BD-C5AF-4B91-8C14-052CD56D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BD0590-4BB8-4C3B-81AB-334CCA28F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641C69-9D6C-46FE-95C8-8CEA93EF2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C727F-9CFA-4201-8FE6-D45351228B27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3803F-0A7B-4221-862E-EBC1CD3A5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0FB113-7EAC-4C61-8AF2-79757CD35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664E-DEEC-4C36-835D-510B94593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41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E94C01E-FCA3-4822-8F7A-AA1F773FBA19}"/>
              </a:ext>
            </a:extLst>
          </p:cNvPr>
          <p:cNvSpPr/>
          <p:nvPr/>
        </p:nvSpPr>
        <p:spPr>
          <a:xfrm>
            <a:off x="2196445" y="3893271"/>
            <a:ext cx="2224726" cy="59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222A93-F9DE-41AB-B713-209DDD5FDE27}"/>
              </a:ext>
            </a:extLst>
          </p:cNvPr>
          <p:cNvSpPr/>
          <p:nvPr/>
        </p:nvSpPr>
        <p:spPr>
          <a:xfrm>
            <a:off x="2196445" y="3299382"/>
            <a:ext cx="2224726" cy="59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131F66-6969-463A-AFED-501738356962}"/>
              </a:ext>
            </a:extLst>
          </p:cNvPr>
          <p:cNvSpPr/>
          <p:nvPr/>
        </p:nvSpPr>
        <p:spPr>
          <a:xfrm>
            <a:off x="2196445" y="2705493"/>
            <a:ext cx="2224726" cy="59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F49612-690F-41CF-9991-4C1E81466662}"/>
              </a:ext>
            </a:extLst>
          </p:cNvPr>
          <p:cNvSpPr/>
          <p:nvPr/>
        </p:nvSpPr>
        <p:spPr>
          <a:xfrm>
            <a:off x="2196445" y="2111604"/>
            <a:ext cx="2224726" cy="59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段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C2CE69-C634-4BC4-93CD-4D720A6D7ED0}"/>
              </a:ext>
            </a:extLst>
          </p:cNvPr>
          <p:cNvSpPr/>
          <p:nvPr/>
        </p:nvSpPr>
        <p:spPr>
          <a:xfrm>
            <a:off x="2196445" y="1517715"/>
            <a:ext cx="2224726" cy="593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7E73C6-E8E0-43B0-9D21-B8F35D73107D}"/>
              </a:ext>
            </a:extLst>
          </p:cNvPr>
          <p:cNvSpPr txBox="1"/>
          <p:nvPr/>
        </p:nvSpPr>
        <p:spPr>
          <a:xfrm>
            <a:off x="4421171" y="4275899"/>
            <a:ext cx="140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0x00000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4DB7EF-6C64-47AE-9075-E149C255481C}"/>
              </a:ext>
            </a:extLst>
          </p:cNvPr>
          <p:cNvSpPr txBox="1"/>
          <p:nvPr/>
        </p:nvSpPr>
        <p:spPr>
          <a:xfrm>
            <a:off x="4421171" y="3715253"/>
            <a:ext cx="140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0x10000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D46A90-1AAC-4B30-83A0-D2FED1444C6A}"/>
              </a:ext>
            </a:extLst>
          </p:cNvPr>
          <p:cNvSpPr txBox="1"/>
          <p:nvPr/>
        </p:nvSpPr>
        <p:spPr>
          <a:xfrm>
            <a:off x="4421171" y="3114716"/>
            <a:ext cx="140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0x20000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9443CC2-3392-4192-9D97-D972F2DE039C}"/>
              </a:ext>
            </a:extLst>
          </p:cNvPr>
          <p:cNvSpPr txBox="1"/>
          <p:nvPr/>
        </p:nvSpPr>
        <p:spPr>
          <a:xfrm>
            <a:off x="4421171" y="2540773"/>
            <a:ext cx="140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0x30000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163F57C-ECA3-4D07-A08F-00C8B18FF003}"/>
              </a:ext>
            </a:extLst>
          </p:cNvPr>
          <p:cNvSpPr txBox="1"/>
          <p:nvPr/>
        </p:nvSpPr>
        <p:spPr>
          <a:xfrm>
            <a:off x="4421171" y="1966830"/>
            <a:ext cx="140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0x40000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38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9980C6E-1008-46A2-B129-D56EA07BBCD6}"/>
              </a:ext>
            </a:extLst>
          </p:cNvPr>
          <p:cNvSpPr/>
          <p:nvPr/>
        </p:nvSpPr>
        <p:spPr>
          <a:xfrm>
            <a:off x="578344" y="1789776"/>
            <a:ext cx="1562470" cy="2396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类型及权限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17B6AF6-4354-4D49-ABCC-D33B4E528C10}"/>
              </a:ext>
            </a:extLst>
          </p:cNvPr>
          <p:cNvSpPr/>
          <p:nvPr/>
        </p:nvSpPr>
        <p:spPr>
          <a:xfrm>
            <a:off x="578344" y="2029473"/>
            <a:ext cx="1562470" cy="2396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所有者信息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7C03AC2E-F737-4C02-8F3E-A708B33FE4F4}"/>
              </a:ext>
            </a:extLst>
          </p:cNvPr>
          <p:cNvSpPr/>
          <p:nvPr/>
        </p:nvSpPr>
        <p:spPr>
          <a:xfrm>
            <a:off x="578344" y="2269170"/>
            <a:ext cx="1562470" cy="2396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文件尺寸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CF19A2E7-5F63-4FD3-80B8-04044FEFCEBB}"/>
              </a:ext>
            </a:extLst>
          </p:cNvPr>
          <p:cNvSpPr/>
          <p:nvPr/>
        </p:nvSpPr>
        <p:spPr>
          <a:xfrm>
            <a:off x="578344" y="2508867"/>
            <a:ext cx="1562470" cy="2396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时间信息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FAF4757E-8438-4D64-A5BA-A524AEF1E496}"/>
              </a:ext>
            </a:extLst>
          </p:cNvPr>
          <p:cNvSpPr/>
          <p:nvPr/>
        </p:nvSpPr>
        <p:spPr>
          <a:xfrm>
            <a:off x="578344" y="2748564"/>
            <a:ext cx="1562470" cy="2396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/>
              <a:t>…</a:t>
            </a:r>
            <a:endParaRPr lang="zh-CN" altLang="en-US" sz="440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8FF7B3C4-3FEA-4F6A-AD58-75D3D010E9A6}"/>
              </a:ext>
            </a:extLst>
          </p:cNvPr>
          <p:cNvSpPr/>
          <p:nvPr/>
        </p:nvSpPr>
        <p:spPr>
          <a:xfrm>
            <a:off x="578344" y="2988261"/>
            <a:ext cx="1562470" cy="2396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第</a:t>
            </a:r>
            <a:r>
              <a:rPr lang="en-US" altLang="zh-CN" sz="1200"/>
              <a:t>1</a:t>
            </a:r>
            <a:r>
              <a:rPr lang="zh-CN" altLang="en-US" sz="1200"/>
              <a:t>个直接块指针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FC4052DF-DF28-49B0-9D48-A9E13C6BB1BC}"/>
              </a:ext>
            </a:extLst>
          </p:cNvPr>
          <p:cNvSpPr/>
          <p:nvPr/>
        </p:nvSpPr>
        <p:spPr>
          <a:xfrm>
            <a:off x="578344" y="3227958"/>
            <a:ext cx="1562470" cy="2396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第</a:t>
            </a:r>
            <a:r>
              <a:rPr lang="en-US" altLang="zh-CN" sz="1200"/>
              <a:t>2</a:t>
            </a:r>
            <a:r>
              <a:rPr lang="zh-CN" altLang="en-US" sz="1200"/>
              <a:t>个直接块指针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CCF0A453-BBBB-460A-B8E3-50131A922E7B}"/>
              </a:ext>
            </a:extLst>
          </p:cNvPr>
          <p:cNvSpPr/>
          <p:nvPr/>
        </p:nvSpPr>
        <p:spPr>
          <a:xfrm>
            <a:off x="578344" y="3467655"/>
            <a:ext cx="1562470" cy="2396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第</a:t>
            </a:r>
            <a:r>
              <a:rPr lang="en-US" altLang="zh-CN" sz="1200"/>
              <a:t>3</a:t>
            </a:r>
            <a:r>
              <a:rPr lang="zh-CN" altLang="en-US" sz="1200"/>
              <a:t>个直接块指针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DEF05159-EFCF-45B2-A018-59B430C3DCE1}"/>
              </a:ext>
            </a:extLst>
          </p:cNvPr>
          <p:cNvSpPr/>
          <p:nvPr/>
        </p:nvSpPr>
        <p:spPr>
          <a:xfrm>
            <a:off x="578344" y="3707352"/>
            <a:ext cx="1562470" cy="2396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/>
              <a:t>…</a:t>
            </a:r>
            <a:endParaRPr lang="zh-CN" altLang="en-US" sz="440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D8E17B66-1728-4E41-AF83-785EB87FE469}"/>
              </a:ext>
            </a:extLst>
          </p:cNvPr>
          <p:cNvSpPr/>
          <p:nvPr/>
        </p:nvSpPr>
        <p:spPr>
          <a:xfrm>
            <a:off x="578344" y="3947049"/>
            <a:ext cx="1562470" cy="2396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第</a:t>
            </a:r>
            <a:r>
              <a:rPr lang="en-US" altLang="zh-CN" sz="1200"/>
              <a:t>12</a:t>
            </a:r>
            <a:r>
              <a:rPr lang="zh-CN" altLang="en-US" sz="1200"/>
              <a:t>个直接块指针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188C7014-83FD-4DE0-B932-01C5846483EA}"/>
              </a:ext>
            </a:extLst>
          </p:cNvPr>
          <p:cNvSpPr/>
          <p:nvPr/>
        </p:nvSpPr>
        <p:spPr>
          <a:xfrm>
            <a:off x="578344" y="4186746"/>
            <a:ext cx="1562470" cy="2396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第</a:t>
            </a:r>
            <a:r>
              <a:rPr lang="en-US" altLang="zh-CN" sz="1200"/>
              <a:t>1</a:t>
            </a:r>
            <a:r>
              <a:rPr lang="zh-CN" altLang="en-US" sz="1200"/>
              <a:t>个间接块指针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4483B44A-0947-4624-B939-1CBBB10B93D1}"/>
              </a:ext>
            </a:extLst>
          </p:cNvPr>
          <p:cNvSpPr/>
          <p:nvPr/>
        </p:nvSpPr>
        <p:spPr>
          <a:xfrm>
            <a:off x="578344" y="4426443"/>
            <a:ext cx="1562470" cy="2396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第</a:t>
            </a:r>
            <a:r>
              <a:rPr lang="en-US" altLang="zh-CN" sz="1200"/>
              <a:t>2</a:t>
            </a:r>
            <a:r>
              <a:rPr lang="zh-CN" altLang="en-US" sz="1200"/>
              <a:t>个间接块指针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7FC22C46-AEEB-4AE7-9069-992835DDB3C0}"/>
              </a:ext>
            </a:extLst>
          </p:cNvPr>
          <p:cNvSpPr/>
          <p:nvPr/>
        </p:nvSpPr>
        <p:spPr>
          <a:xfrm>
            <a:off x="578344" y="4666140"/>
            <a:ext cx="1562470" cy="2396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第</a:t>
            </a:r>
            <a:r>
              <a:rPr lang="en-US" altLang="zh-CN" sz="1200"/>
              <a:t>3</a:t>
            </a:r>
            <a:r>
              <a:rPr lang="zh-CN" altLang="en-US" sz="1200"/>
              <a:t>个间接块指针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099251-DC67-4F3E-9246-F2A1C1F5F555}"/>
              </a:ext>
            </a:extLst>
          </p:cNvPr>
          <p:cNvSpPr txBox="1"/>
          <p:nvPr/>
        </p:nvSpPr>
        <p:spPr>
          <a:xfrm>
            <a:off x="945473" y="130059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inode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84332C-FCA0-4203-A32E-DCEB75316FF6}"/>
              </a:ext>
            </a:extLst>
          </p:cNvPr>
          <p:cNvSpPr/>
          <p:nvPr/>
        </p:nvSpPr>
        <p:spPr>
          <a:xfrm>
            <a:off x="1938061" y="782936"/>
            <a:ext cx="838200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block</a:t>
            </a:r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B87EF86B-AC04-4354-A999-DDD7DA544CD2}"/>
              </a:ext>
            </a:extLst>
          </p:cNvPr>
          <p:cNvSpPr/>
          <p:nvPr/>
        </p:nvSpPr>
        <p:spPr>
          <a:xfrm>
            <a:off x="2858923" y="782936"/>
            <a:ext cx="838200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block</a:t>
            </a:r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DA24F11B-DACA-4271-B2FA-D5DD97667DA4}"/>
              </a:ext>
            </a:extLst>
          </p:cNvPr>
          <p:cNvSpPr/>
          <p:nvPr/>
        </p:nvSpPr>
        <p:spPr>
          <a:xfrm>
            <a:off x="3770584" y="771460"/>
            <a:ext cx="838200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block</a:t>
            </a:r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56B9E3DC-3052-4B91-9404-E62DAEA99E63}"/>
              </a:ext>
            </a:extLst>
          </p:cNvPr>
          <p:cNvSpPr/>
          <p:nvPr/>
        </p:nvSpPr>
        <p:spPr>
          <a:xfrm>
            <a:off x="4691446" y="774018"/>
            <a:ext cx="838200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block</a:t>
            </a:r>
            <a:endParaRPr lang="zh-CN" altLang="en-US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4010E3C8-BE5F-43B2-8F24-915C901D53FE}"/>
              </a:ext>
            </a:extLst>
          </p:cNvPr>
          <p:cNvCxnSpPr>
            <a:cxnSpLocks/>
            <a:stCxn id="103" idx="3"/>
            <a:endCxn id="7" idx="2"/>
          </p:cNvCxnSpPr>
          <p:nvPr/>
        </p:nvCxnSpPr>
        <p:spPr>
          <a:xfrm flipV="1">
            <a:off x="2140814" y="1373486"/>
            <a:ext cx="216347" cy="17346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23C5F376-BD7C-412B-B498-8746DF3881C6}"/>
              </a:ext>
            </a:extLst>
          </p:cNvPr>
          <p:cNvCxnSpPr>
            <a:stCxn id="104" idx="3"/>
            <a:endCxn id="111" idx="2"/>
          </p:cNvCxnSpPr>
          <p:nvPr/>
        </p:nvCxnSpPr>
        <p:spPr>
          <a:xfrm flipV="1">
            <a:off x="2140814" y="1373486"/>
            <a:ext cx="1137209" cy="19743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2BE79802-CB3F-466D-B2F6-3D0DFBACF3BA}"/>
              </a:ext>
            </a:extLst>
          </p:cNvPr>
          <p:cNvCxnSpPr>
            <a:cxnSpLocks/>
            <a:stCxn id="105" idx="1"/>
            <a:endCxn id="112" idx="0"/>
          </p:cNvCxnSpPr>
          <p:nvPr/>
        </p:nvCxnSpPr>
        <p:spPr>
          <a:xfrm rot="10800000" flipH="1">
            <a:off x="578344" y="771460"/>
            <a:ext cx="3611340" cy="2816044"/>
          </a:xfrm>
          <a:prstGeom prst="bentConnector4">
            <a:avLst>
              <a:gd name="adj1" fmla="val -6330"/>
              <a:gd name="adj2" fmla="val 1081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769DFD37-AAD2-4FE2-8FFD-DFD2E6AAF3C7}"/>
              </a:ext>
            </a:extLst>
          </p:cNvPr>
          <p:cNvCxnSpPr>
            <a:cxnSpLocks/>
            <a:stCxn id="107" idx="1"/>
            <a:endCxn id="113" idx="0"/>
          </p:cNvCxnSpPr>
          <p:nvPr/>
        </p:nvCxnSpPr>
        <p:spPr>
          <a:xfrm rot="10800000" flipH="1">
            <a:off x="578344" y="774018"/>
            <a:ext cx="4532202" cy="3292880"/>
          </a:xfrm>
          <a:prstGeom prst="bentConnector4">
            <a:avLst>
              <a:gd name="adj1" fmla="val -9549"/>
              <a:gd name="adj2" fmla="val 115839"/>
            </a:avLst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807CCBBF-9DA5-47B3-BF32-61AF5A8A5BAC}"/>
              </a:ext>
            </a:extLst>
          </p:cNvPr>
          <p:cNvSpPr/>
          <p:nvPr/>
        </p:nvSpPr>
        <p:spPr>
          <a:xfrm>
            <a:off x="3581322" y="2709015"/>
            <a:ext cx="838200" cy="5905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shade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A076FE8C-49F6-4BBF-A09F-7746DE92CD72}"/>
              </a:ext>
            </a:extLst>
          </p:cNvPr>
          <p:cNvCxnSpPr>
            <a:cxnSpLocks/>
            <a:stCxn id="108" idx="3"/>
            <a:endCxn id="114" idx="1"/>
          </p:cNvCxnSpPr>
          <p:nvPr/>
        </p:nvCxnSpPr>
        <p:spPr>
          <a:xfrm flipV="1">
            <a:off x="2140814" y="3004290"/>
            <a:ext cx="1440508" cy="1302305"/>
          </a:xfrm>
          <a:prstGeom prst="bentConnector3">
            <a:avLst>
              <a:gd name="adj1" fmla="val 900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DB89A9A-5297-49A6-90F4-DB750846E6AB}"/>
              </a:ext>
            </a:extLst>
          </p:cNvPr>
          <p:cNvCxnSpPr>
            <a:stCxn id="114" idx="1"/>
            <a:endCxn id="114" idx="3"/>
          </p:cNvCxnSpPr>
          <p:nvPr/>
        </p:nvCxnSpPr>
        <p:spPr>
          <a:xfrm>
            <a:off x="3581322" y="3004290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524444E-21DF-4F49-B500-CF56C0498CF0}"/>
              </a:ext>
            </a:extLst>
          </p:cNvPr>
          <p:cNvCxnSpPr/>
          <p:nvPr/>
        </p:nvCxnSpPr>
        <p:spPr>
          <a:xfrm>
            <a:off x="3581322" y="3156599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65518E94-CED0-419A-8439-FD90C6554A2E}"/>
              </a:ext>
            </a:extLst>
          </p:cNvPr>
          <p:cNvCxnSpPr/>
          <p:nvPr/>
        </p:nvCxnSpPr>
        <p:spPr>
          <a:xfrm>
            <a:off x="3581322" y="2872477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6644DA3A-1415-46EA-B2C7-A152536666D9}"/>
              </a:ext>
            </a:extLst>
          </p:cNvPr>
          <p:cNvSpPr/>
          <p:nvPr/>
        </p:nvSpPr>
        <p:spPr>
          <a:xfrm>
            <a:off x="3581322" y="2709015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96D471F6-75FC-4AAE-AEE9-FA54DC0CA1BC}"/>
              </a:ext>
            </a:extLst>
          </p:cNvPr>
          <p:cNvSpPr/>
          <p:nvPr/>
        </p:nvSpPr>
        <p:spPr>
          <a:xfrm>
            <a:off x="3581322" y="2861316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ECF82DA3-1F41-4A8C-989B-EF14F4F465CD}"/>
              </a:ext>
            </a:extLst>
          </p:cNvPr>
          <p:cNvSpPr/>
          <p:nvPr/>
        </p:nvSpPr>
        <p:spPr>
          <a:xfrm>
            <a:off x="3581322" y="3008958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…</a:t>
            </a:r>
            <a:endParaRPr lang="zh-CN" altLang="en-US" sz="400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E900B16A-EF1E-4CA8-99C2-45818BBAEC3A}"/>
              </a:ext>
            </a:extLst>
          </p:cNvPr>
          <p:cNvSpPr/>
          <p:nvPr/>
        </p:nvSpPr>
        <p:spPr>
          <a:xfrm>
            <a:off x="3581322" y="3161259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C11842E-6229-4ED7-AB0F-5CBF5F47C8FC}"/>
              </a:ext>
            </a:extLst>
          </p:cNvPr>
          <p:cNvSpPr txBox="1"/>
          <p:nvPr/>
        </p:nvSpPr>
        <p:spPr>
          <a:xfrm>
            <a:off x="3360606" y="2188993"/>
            <a:ext cx="227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间接块，这是一个表，含有</a:t>
            </a:r>
            <a:r>
              <a:rPr lang="en-US" altLang="zh-CN" sz="1200"/>
              <a:t>256</a:t>
            </a:r>
            <a:r>
              <a:rPr lang="zh-CN" altLang="en-US" sz="1200"/>
              <a:t>个表项，每个表项指向一个块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D402418E-AF93-4777-A29C-1AA22FF3ABD7}"/>
              </a:ext>
            </a:extLst>
          </p:cNvPr>
          <p:cNvSpPr/>
          <p:nvPr/>
        </p:nvSpPr>
        <p:spPr>
          <a:xfrm>
            <a:off x="6510431" y="1838140"/>
            <a:ext cx="838200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block</a:t>
            </a:r>
            <a:endParaRPr lang="zh-CN" altLang="en-US"/>
          </a:p>
        </p:txBody>
      </p: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EB0AE52A-750C-4CFE-B882-0BE5BE1D03E1}"/>
              </a:ext>
            </a:extLst>
          </p:cNvPr>
          <p:cNvCxnSpPr>
            <a:cxnSpLocks/>
            <a:stCxn id="46" idx="3"/>
            <a:endCxn id="121" idx="2"/>
          </p:cNvCxnSpPr>
          <p:nvPr/>
        </p:nvCxnSpPr>
        <p:spPr>
          <a:xfrm flipV="1">
            <a:off x="4419522" y="2428690"/>
            <a:ext cx="2510009" cy="3564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8A5512B1-85E3-4D7E-82F5-23AC1C3CFD42}"/>
              </a:ext>
            </a:extLst>
          </p:cNvPr>
          <p:cNvSpPr/>
          <p:nvPr/>
        </p:nvSpPr>
        <p:spPr>
          <a:xfrm>
            <a:off x="7478659" y="1838140"/>
            <a:ext cx="838200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block</a:t>
            </a:r>
            <a:endParaRPr lang="zh-CN" altLang="en-US"/>
          </a:p>
        </p:txBody>
      </p: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3B49FBBD-B07E-4054-A2DF-430F4224670B}"/>
              </a:ext>
            </a:extLst>
          </p:cNvPr>
          <p:cNvCxnSpPr>
            <a:stCxn id="117" idx="3"/>
            <a:endCxn id="128" idx="2"/>
          </p:cNvCxnSpPr>
          <p:nvPr/>
        </p:nvCxnSpPr>
        <p:spPr>
          <a:xfrm flipV="1">
            <a:off x="4419522" y="2428690"/>
            <a:ext cx="3478237" cy="5087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E4C1CADC-F36D-4A31-9C97-467B9DE59678}"/>
              </a:ext>
            </a:extLst>
          </p:cNvPr>
          <p:cNvSpPr/>
          <p:nvPr/>
        </p:nvSpPr>
        <p:spPr>
          <a:xfrm>
            <a:off x="8446887" y="1854046"/>
            <a:ext cx="838200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block</a:t>
            </a:r>
            <a:endParaRPr lang="zh-CN" altLang="en-US"/>
          </a:p>
        </p:txBody>
      </p:sp>
      <p:cxnSp>
        <p:nvCxnSpPr>
          <p:cNvPr id="133" name="连接符: 肘形 132">
            <a:extLst>
              <a:ext uri="{FF2B5EF4-FFF2-40B4-BE49-F238E27FC236}">
                <a16:creationId xmlns:a16="http://schemas.microsoft.com/office/drawing/2014/main" id="{C57EE478-27C5-4B81-B8EA-03A35C26D65E}"/>
              </a:ext>
            </a:extLst>
          </p:cNvPr>
          <p:cNvCxnSpPr>
            <a:stCxn id="118" idx="3"/>
            <a:endCxn id="131" idx="2"/>
          </p:cNvCxnSpPr>
          <p:nvPr/>
        </p:nvCxnSpPr>
        <p:spPr>
          <a:xfrm flipV="1">
            <a:off x="4419522" y="2444596"/>
            <a:ext cx="4446465" cy="6405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88C86506-172D-4EC4-831B-115208A3B0DA}"/>
              </a:ext>
            </a:extLst>
          </p:cNvPr>
          <p:cNvSpPr/>
          <p:nvPr/>
        </p:nvSpPr>
        <p:spPr>
          <a:xfrm>
            <a:off x="9415115" y="1854046"/>
            <a:ext cx="838200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block</a:t>
            </a:r>
            <a:endParaRPr lang="zh-CN" altLang="en-US"/>
          </a:p>
        </p:txBody>
      </p: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13A44568-364E-417E-92E6-ED98E37BDE6C}"/>
              </a:ext>
            </a:extLst>
          </p:cNvPr>
          <p:cNvCxnSpPr>
            <a:stCxn id="119" idx="3"/>
            <a:endCxn id="134" idx="2"/>
          </p:cNvCxnSpPr>
          <p:nvPr/>
        </p:nvCxnSpPr>
        <p:spPr>
          <a:xfrm flipV="1">
            <a:off x="4419522" y="2444596"/>
            <a:ext cx="5414693" cy="7928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5F8C2201-A455-404E-8275-9CCECF165BBF}"/>
              </a:ext>
            </a:extLst>
          </p:cNvPr>
          <p:cNvSpPr/>
          <p:nvPr/>
        </p:nvSpPr>
        <p:spPr>
          <a:xfrm>
            <a:off x="3581322" y="3528017"/>
            <a:ext cx="838200" cy="5905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shade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1D145C99-394F-4FBC-8731-C2934CEB173A}"/>
              </a:ext>
            </a:extLst>
          </p:cNvPr>
          <p:cNvCxnSpPr>
            <a:stCxn id="141" idx="1"/>
            <a:endCxn id="141" idx="3"/>
          </p:cNvCxnSpPr>
          <p:nvPr/>
        </p:nvCxnSpPr>
        <p:spPr>
          <a:xfrm>
            <a:off x="3581322" y="3823292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59B61F12-3B81-4E88-A32F-212D24BCDF4B}"/>
              </a:ext>
            </a:extLst>
          </p:cNvPr>
          <p:cNvCxnSpPr/>
          <p:nvPr/>
        </p:nvCxnSpPr>
        <p:spPr>
          <a:xfrm>
            <a:off x="3581322" y="3975601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A8C38D5D-B081-4142-8AF5-DD87E6278E99}"/>
              </a:ext>
            </a:extLst>
          </p:cNvPr>
          <p:cNvCxnSpPr/>
          <p:nvPr/>
        </p:nvCxnSpPr>
        <p:spPr>
          <a:xfrm>
            <a:off x="3581322" y="3691479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181E8300-B142-47C2-9AAF-2F3721C3A4E7}"/>
              </a:ext>
            </a:extLst>
          </p:cNvPr>
          <p:cNvSpPr/>
          <p:nvPr/>
        </p:nvSpPr>
        <p:spPr>
          <a:xfrm>
            <a:off x="3581322" y="3528017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30A9C2ED-742A-480D-9FCC-89BDC0A9B6CC}"/>
              </a:ext>
            </a:extLst>
          </p:cNvPr>
          <p:cNvSpPr/>
          <p:nvPr/>
        </p:nvSpPr>
        <p:spPr>
          <a:xfrm>
            <a:off x="3581322" y="3680318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4C91195B-8459-4387-A254-1037A9525D97}"/>
              </a:ext>
            </a:extLst>
          </p:cNvPr>
          <p:cNvSpPr/>
          <p:nvPr/>
        </p:nvSpPr>
        <p:spPr>
          <a:xfrm>
            <a:off x="3581322" y="3827960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…</a:t>
            </a:r>
            <a:endParaRPr lang="zh-CN" altLang="en-US" sz="400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1A34264A-4054-4F39-8B41-FE253416C684}"/>
              </a:ext>
            </a:extLst>
          </p:cNvPr>
          <p:cNvSpPr/>
          <p:nvPr/>
        </p:nvSpPr>
        <p:spPr>
          <a:xfrm>
            <a:off x="3581322" y="3980261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23A5AE00-693A-45B6-B805-49B37F2E8EDD}"/>
              </a:ext>
            </a:extLst>
          </p:cNvPr>
          <p:cNvSpPr/>
          <p:nvPr/>
        </p:nvSpPr>
        <p:spPr>
          <a:xfrm>
            <a:off x="5130985" y="3539178"/>
            <a:ext cx="838200" cy="5905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shade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1748080A-6EB4-4438-9329-494E3C96CB0D}"/>
              </a:ext>
            </a:extLst>
          </p:cNvPr>
          <p:cNvCxnSpPr>
            <a:stCxn id="149" idx="1"/>
            <a:endCxn id="149" idx="3"/>
          </p:cNvCxnSpPr>
          <p:nvPr/>
        </p:nvCxnSpPr>
        <p:spPr>
          <a:xfrm>
            <a:off x="5130985" y="3834453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BF6526D2-3622-40BE-95BF-92502A5C7F17}"/>
              </a:ext>
            </a:extLst>
          </p:cNvPr>
          <p:cNvCxnSpPr/>
          <p:nvPr/>
        </p:nvCxnSpPr>
        <p:spPr>
          <a:xfrm>
            <a:off x="5130985" y="3986762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C3FAFC41-CA48-4AFF-B7C5-B7106DF1DC9F}"/>
              </a:ext>
            </a:extLst>
          </p:cNvPr>
          <p:cNvCxnSpPr/>
          <p:nvPr/>
        </p:nvCxnSpPr>
        <p:spPr>
          <a:xfrm>
            <a:off x="5130985" y="3702640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>
            <a:extLst>
              <a:ext uri="{FF2B5EF4-FFF2-40B4-BE49-F238E27FC236}">
                <a16:creationId xmlns:a16="http://schemas.microsoft.com/office/drawing/2014/main" id="{E79A92AE-89EA-405C-BD5B-D92D93EA40C6}"/>
              </a:ext>
            </a:extLst>
          </p:cNvPr>
          <p:cNvSpPr/>
          <p:nvPr/>
        </p:nvSpPr>
        <p:spPr>
          <a:xfrm>
            <a:off x="5130985" y="3539178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B9D1B8C6-50E3-4C8A-A73E-B2ED95FE4D70}"/>
              </a:ext>
            </a:extLst>
          </p:cNvPr>
          <p:cNvSpPr/>
          <p:nvPr/>
        </p:nvSpPr>
        <p:spPr>
          <a:xfrm>
            <a:off x="5130985" y="3691479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EFB22ED9-9F81-4B06-A953-ABEEBE0E6B53}"/>
              </a:ext>
            </a:extLst>
          </p:cNvPr>
          <p:cNvSpPr/>
          <p:nvPr/>
        </p:nvSpPr>
        <p:spPr>
          <a:xfrm>
            <a:off x="5130985" y="3839121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…</a:t>
            </a:r>
            <a:endParaRPr lang="zh-CN" altLang="en-US" sz="400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B37F24FC-AA71-438F-9A98-47710B46A20B}"/>
              </a:ext>
            </a:extLst>
          </p:cNvPr>
          <p:cNvSpPr/>
          <p:nvPr/>
        </p:nvSpPr>
        <p:spPr>
          <a:xfrm>
            <a:off x="5130985" y="3991422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4589F33D-C29A-4F37-A0E5-7561C95B5872}"/>
              </a:ext>
            </a:extLst>
          </p:cNvPr>
          <p:cNvSpPr/>
          <p:nvPr/>
        </p:nvSpPr>
        <p:spPr>
          <a:xfrm>
            <a:off x="5137503" y="4289797"/>
            <a:ext cx="838200" cy="5905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shade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6E0D2529-ADD2-4D94-93F6-9CFBD0FAD312}"/>
              </a:ext>
            </a:extLst>
          </p:cNvPr>
          <p:cNvCxnSpPr>
            <a:stCxn id="157" idx="1"/>
            <a:endCxn id="157" idx="3"/>
          </p:cNvCxnSpPr>
          <p:nvPr/>
        </p:nvCxnSpPr>
        <p:spPr>
          <a:xfrm>
            <a:off x="5137503" y="4585072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9566E828-2D2B-4D03-A4C2-9E3F7E37E13C}"/>
              </a:ext>
            </a:extLst>
          </p:cNvPr>
          <p:cNvCxnSpPr/>
          <p:nvPr/>
        </p:nvCxnSpPr>
        <p:spPr>
          <a:xfrm>
            <a:off x="5137503" y="4737381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05AEE762-885A-45EA-A0F2-3B148C82AE2F}"/>
              </a:ext>
            </a:extLst>
          </p:cNvPr>
          <p:cNvCxnSpPr/>
          <p:nvPr/>
        </p:nvCxnSpPr>
        <p:spPr>
          <a:xfrm>
            <a:off x="5137503" y="4453259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矩形 160">
            <a:extLst>
              <a:ext uri="{FF2B5EF4-FFF2-40B4-BE49-F238E27FC236}">
                <a16:creationId xmlns:a16="http://schemas.microsoft.com/office/drawing/2014/main" id="{8C7468F5-BF65-4294-BC0B-AB43837B05A6}"/>
              </a:ext>
            </a:extLst>
          </p:cNvPr>
          <p:cNvSpPr/>
          <p:nvPr/>
        </p:nvSpPr>
        <p:spPr>
          <a:xfrm>
            <a:off x="5137503" y="4289797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1C1544B4-0485-4D40-83F7-4496D2CE172B}"/>
              </a:ext>
            </a:extLst>
          </p:cNvPr>
          <p:cNvSpPr/>
          <p:nvPr/>
        </p:nvSpPr>
        <p:spPr>
          <a:xfrm>
            <a:off x="5137503" y="4442098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FABD630D-841C-4728-BA56-0B36560ED0F1}"/>
              </a:ext>
            </a:extLst>
          </p:cNvPr>
          <p:cNvSpPr/>
          <p:nvPr/>
        </p:nvSpPr>
        <p:spPr>
          <a:xfrm>
            <a:off x="5137503" y="4589740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…</a:t>
            </a:r>
            <a:endParaRPr lang="zh-CN" altLang="en-US" sz="400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BE6D7A72-BF30-4D85-9C25-1FA427B1F020}"/>
              </a:ext>
            </a:extLst>
          </p:cNvPr>
          <p:cNvSpPr/>
          <p:nvPr/>
        </p:nvSpPr>
        <p:spPr>
          <a:xfrm>
            <a:off x="5137503" y="4742041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45653064-0F61-4428-B9A6-D8CA1699E992}"/>
              </a:ext>
            </a:extLst>
          </p:cNvPr>
          <p:cNvCxnSpPr>
            <a:cxnSpLocks/>
            <a:stCxn id="109" idx="3"/>
          </p:cNvCxnSpPr>
          <p:nvPr/>
        </p:nvCxnSpPr>
        <p:spPr>
          <a:xfrm flipV="1">
            <a:off x="2140814" y="4172232"/>
            <a:ext cx="1860594" cy="374060"/>
          </a:xfrm>
          <a:prstGeom prst="bentConnector3">
            <a:avLst>
              <a:gd name="adj1" fmla="val 996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连接符: 肘形 168">
            <a:extLst>
              <a:ext uri="{FF2B5EF4-FFF2-40B4-BE49-F238E27FC236}">
                <a16:creationId xmlns:a16="http://schemas.microsoft.com/office/drawing/2014/main" id="{5CB348BA-EA47-4023-8FCD-C960ACFAC50F}"/>
              </a:ext>
            </a:extLst>
          </p:cNvPr>
          <p:cNvCxnSpPr>
            <a:cxnSpLocks/>
            <a:stCxn id="145" idx="3"/>
            <a:endCxn id="153" idx="0"/>
          </p:cNvCxnSpPr>
          <p:nvPr/>
        </p:nvCxnSpPr>
        <p:spPr>
          <a:xfrm flipV="1">
            <a:off x="4419522" y="3539178"/>
            <a:ext cx="1130563" cy="64990"/>
          </a:xfrm>
          <a:prstGeom prst="bentConnector4">
            <a:avLst>
              <a:gd name="adj1" fmla="val 31465"/>
              <a:gd name="adj2" fmla="val 4689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连接符: 肘形 173">
            <a:extLst>
              <a:ext uri="{FF2B5EF4-FFF2-40B4-BE49-F238E27FC236}">
                <a16:creationId xmlns:a16="http://schemas.microsoft.com/office/drawing/2014/main" id="{CA4B27BE-6613-41D3-86D0-693C29E435D0}"/>
              </a:ext>
            </a:extLst>
          </p:cNvPr>
          <p:cNvCxnSpPr>
            <a:stCxn id="147" idx="3"/>
            <a:endCxn id="163" idx="1"/>
          </p:cNvCxnSpPr>
          <p:nvPr/>
        </p:nvCxnSpPr>
        <p:spPr>
          <a:xfrm>
            <a:off x="4419522" y="3904111"/>
            <a:ext cx="717981" cy="7617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>
            <a:extLst>
              <a:ext uri="{FF2B5EF4-FFF2-40B4-BE49-F238E27FC236}">
                <a16:creationId xmlns:a16="http://schemas.microsoft.com/office/drawing/2014/main" id="{0882D4A2-8E82-40E6-A588-1DC55E7E1AFA}"/>
              </a:ext>
            </a:extLst>
          </p:cNvPr>
          <p:cNvSpPr/>
          <p:nvPr/>
        </p:nvSpPr>
        <p:spPr>
          <a:xfrm>
            <a:off x="6680648" y="3496443"/>
            <a:ext cx="838200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block</a:t>
            </a:r>
            <a:endParaRPr lang="zh-CN" altLang="en-US"/>
          </a:p>
        </p:txBody>
      </p:sp>
      <p:cxnSp>
        <p:nvCxnSpPr>
          <p:cNvPr id="179" name="连接符: 肘形 178">
            <a:extLst>
              <a:ext uri="{FF2B5EF4-FFF2-40B4-BE49-F238E27FC236}">
                <a16:creationId xmlns:a16="http://schemas.microsoft.com/office/drawing/2014/main" id="{0B7F7E80-9BD4-4608-92D7-DE44E897EA3C}"/>
              </a:ext>
            </a:extLst>
          </p:cNvPr>
          <p:cNvCxnSpPr>
            <a:stCxn id="153" idx="3"/>
            <a:endCxn id="177" idx="1"/>
          </p:cNvCxnSpPr>
          <p:nvPr/>
        </p:nvCxnSpPr>
        <p:spPr>
          <a:xfrm>
            <a:off x="5969185" y="3615329"/>
            <a:ext cx="711463" cy="176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982AF358-2284-44B2-BE90-D18E0AB7833E}"/>
              </a:ext>
            </a:extLst>
          </p:cNvPr>
          <p:cNvSpPr/>
          <p:nvPr/>
        </p:nvSpPr>
        <p:spPr>
          <a:xfrm>
            <a:off x="7701122" y="3504061"/>
            <a:ext cx="838200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block</a:t>
            </a:r>
            <a:endParaRPr lang="zh-CN" altLang="en-US"/>
          </a:p>
        </p:txBody>
      </p:sp>
      <p:cxnSp>
        <p:nvCxnSpPr>
          <p:cNvPr id="182" name="连接符: 肘形 181">
            <a:extLst>
              <a:ext uri="{FF2B5EF4-FFF2-40B4-BE49-F238E27FC236}">
                <a16:creationId xmlns:a16="http://schemas.microsoft.com/office/drawing/2014/main" id="{4CAE1FA0-2092-4E38-8300-761631277B59}"/>
              </a:ext>
            </a:extLst>
          </p:cNvPr>
          <p:cNvCxnSpPr>
            <a:endCxn id="180" idx="2"/>
          </p:cNvCxnSpPr>
          <p:nvPr/>
        </p:nvCxnSpPr>
        <p:spPr>
          <a:xfrm>
            <a:off x="5975703" y="3767629"/>
            <a:ext cx="2144519" cy="326982"/>
          </a:xfrm>
          <a:prstGeom prst="bentConnector4">
            <a:avLst>
              <a:gd name="adj1" fmla="val 13321"/>
              <a:gd name="adj2" fmla="val 1699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A62F7870-183C-4259-ADCC-B7C1F9D7803E}"/>
              </a:ext>
            </a:extLst>
          </p:cNvPr>
          <p:cNvSpPr/>
          <p:nvPr/>
        </p:nvSpPr>
        <p:spPr>
          <a:xfrm>
            <a:off x="8721596" y="3496443"/>
            <a:ext cx="838200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block</a:t>
            </a:r>
            <a:endParaRPr lang="zh-CN" altLang="en-US"/>
          </a:p>
        </p:txBody>
      </p:sp>
      <p:cxnSp>
        <p:nvCxnSpPr>
          <p:cNvPr id="187" name="连接符: 肘形 186">
            <a:extLst>
              <a:ext uri="{FF2B5EF4-FFF2-40B4-BE49-F238E27FC236}">
                <a16:creationId xmlns:a16="http://schemas.microsoft.com/office/drawing/2014/main" id="{BB86618E-F049-4865-BD00-58FEF794779F}"/>
              </a:ext>
            </a:extLst>
          </p:cNvPr>
          <p:cNvCxnSpPr>
            <a:stCxn id="156" idx="3"/>
            <a:endCxn id="185" idx="2"/>
          </p:cNvCxnSpPr>
          <p:nvPr/>
        </p:nvCxnSpPr>
        <p:spPr>
          <a:xfrm>
            <a:off x="5969185" y="4067573"/>
            <a:ext cx="3171511" cy="19420"/>
          </a:xfrm>
          <a:prstGeom prst="bentConnector4">
            <a:avLst>
              <a:gd name="adj1" fmla="val 4484"/>
              <a:gd name="adj2" fmla="val 20085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矩形 250">
            <a:extLst>
              <a:ext uri="{FF2B5EF4-FFF2-40B4-BE49-F238E27FC236}">
                <a16:creationId xmlns:a16="http://schemas.microsoft.com/office/drawing/2014/main" id="{C3D11C06-6248-4C24-868A-95A242405821}"/>
              </a:ext>
            </a:extLst>
          </p:cNvPr>
          <p:cNvSpPr/>
          <p:nvPr/>
        </p:nvSpPr>
        <p:spPr>
          <a:xfrm>
            <a:off x="3582308" y="5261682"/>
            <a:ext cx="838200" cy="5905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shade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4F3BFBD5-9B53-412C-A37D-41298313E887}"/>
              </a:ext>
            </a:extLst>
          </p:cNvPr>
          <p:cNvCxnSpPr>
            <a:stCxn id="251" idx="1"/>
            <a:endCxn id="251" idx="3"/>
          </p:cNvCxnSpPr>
          <p:nvPr/>
        </p:nvCxnSpPr>
        <p:spPr>
          <a:xfrm>
            <a:off x="3582308" y="5556957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02FDB61D-EA04-44A3-9B88-234CD1DC7EA0}"/>
              </a:ext>
            </a:extLst>
          </p:cNvPr>
          <p:cNvCxnSpPr/>
          <p:nvPr/>
        </p:nvCxnSpPr>
        <p:spPr>
          <a:xfrm>
            <a:off x="3582308" y="5709266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A5876622-CBA5-4206-8F3D-5330092490F5}"/>
              </a:ext>
            </a:extLst>
          </p:cNvPr>
          <p:cNvCxnSpPr/>
          <p:nvPr/>
        </p:nvCxnSpPr>
        <p:spPr>
          <a:xfrm>
            <a:off x="3582308" y="5425144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 254">
            <a:extLst>
              <a:ext uri="{FF2B5EF4-FFF2-40B4-BE49-F238E27FC236}">
                <a16:creationId xmlns:a16="http://schemas.microsoft.com/office/drawing/2014/main" id="{5BF624B4-ECA6-41D4-99F9-78E542585F51}"/>
              </a:ext>
            </a:extLst>
          </p:cNvPr>
          <p:cNvSpPr/>
          <p:nvPr/>
        </p:nvSpPr>
        <p:spPr>
          <a:xfrm>
            <a:off x="3582308" y="5261682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3B968ABC-091E-44AA-93AA-EAF44AF8B7A3}"/>
              </a:ext>
            </a:extLst>
          </p:cNvPr>
          <p:cNvSpPr/>
          <p:nvPr/>
        </p:nvSpPr>
        <p:spPr>
          <a:xfrm>
            <a:off x="3582308" y="5413983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D1F28F-45C3-4A43-AC28-0DB1749A3B54}"/>
              </a:ext>
            </a:extLst>
          </p:cNvPr>
          <p:cNvSpPr/>
          <p:nvPr/>
        </p:nvSpPr>
        <p:spPr>
          <a:xfrm>
            <a:off x="3582308" y="5561625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…</a:t>
            </a:r>
            <a:endParaRPr lang="zh-CN" altLang="en-US" sz="4000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EC9727AA-4FC3-40B7-8305-BF9F3E1CD78D}"/>
              </a:ext>
            </a:extLst>
          </p:cNvPr>
          <p:cNvSpPr/>
          <p:nvPr/>
        </p:nvSpPr>
        <p:spPr>
          <a:xfrm>
            <a:off x="3582308" y="5713926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7F8EE784-6EC1-4BB5-88FA-E5F748EF44EC}"/>
              </a:ext>
            </a:extLst>
          </p:cNvPr>
          <p:cNvSpPr/>
          <p:nvPr/>
        </p:nvSpPr>
        <p:spPr>
          <a:xfrm>
            <a:off x="5137503" y="5272843"/>
            <a:ext cx="838200" cy="5905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shade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33960CBC-413D-4034-A7AC-AD2EC933F6DD}"/>
              </a:ext>
            </a:extLst>
          </p:cNvPr>
          <p:cNvCxnSpPr>
            <a:stCxn id="259" idx="1"/>
            <a:endCxn id="259" idx="3"/>
          </p:cNvCxnSpPr>
          <p:nvPr/>
        </p:nvCxnSpPr>
        <p:spPr>
          <a:xfrm>
            <a:off x="5137503" y="5568118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1F2F6765-D01F-4326-8EE0-AF6D38E61648}"/>
              </a:ext>
            </a:extLst>
          </p:cNvPr>
          <p:cNvCxnSpPr/>
          <p:nvPr/>
        </p:nvCxnSpPr>
        <p:spPr>
          <a:xfrm>
            <a:off x="5137503" y="5720427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4D85DF6D-D094-4721-9941-25C12683ED81}"/>
              </a:ext>
            </a:extLst>
          </p:cNvPr>
          <p:cNvCxnSpPr/>
          <p:nvPr/>
        </p:nvCxnSpPr>
        <p:spPr>
          <a:xfrm>
            <a:off x="5137503" y="5436305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矩形 262">
            <a:extLst>
              <a:ext uri="{FF2B5EF4-FFF2-40B4-BE49-F238E27FC236}">
                <a16:creationId xmlns:a16="http://schemas.microsoft.com/office/drawing/2014/main" id="{0171ABBD-0050-4401-A220-33B0AFBC8FED}"/>
              </a:ext>
            </a:extLst>
          </p:cNvPr>
          <p:cNvSpPr/>
          <p:nvPr/>
        </p:nvSpPr>
        <p:spPr>
          <a:xfrm>
            <a:off x="5137503" y="5272843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820D8D91-8C48-4C58-938E-9CDD53B03CCE}"/>
              </a:ext>
            </a:extLst>
          </p:cNvPr>
          <p:cNvSpPr/>
          <p:nvPr/>
        </p:nvSpPr>
        <p:spPr>
          <a:xfrm>
            <a:off x="5137503" y="5425144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4FC5B9E6-E6AE-4ED3-B713-A2389C8DF73B}"/>
              </a:ext>
            </a:extLst>
          </p:cNvPr>
          <p:cNvSpPr/>
          <p:nvPr/>
        </p:nvSpPr>
        <p:spPr>
          <a:xfrm>
            <a:off x="5137503" y="5572786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…</a:t>
            </a:r>
            <a:endParaRPr lang="zh-CN" altLang="en-US" sz="4000"/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F856F65A-D6CC-47F2-85DB-1848DFEB64AE}"/>
              </a:ext>
            </a:extLst>
          </p:cNvPr>
          <p:cNvSpPr/>
          <p:nvPr/>
        </p:nvSpPr>
        <p:spPr>
          <a:xfrm>
            <a:off x="5137503" y="5725087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1177DEE1-B5C2-4DCB-8432-2A0D516B9FD5}"/>
              </a:ext>
            </a:extLst>
          </p:cNvPr>
          <p:cNvSpPr/>
          <p:nvPr/>
        </p:nvSpPr>
        <p:spPr>
          <a:xfrm>
            <a:off x="6500348" y="5245476"/>
            <a:ext cx="838200" cy="5905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shade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8" name="直接连接符 267">
            <a:extLst>
              <a:ext uri="{FF2B5EF4-FFF2-40B4-BE49-F238E27FC236}">
                <a16:creationId xmlns:a16="http://schemas.microsoft.com/office/drawing/2014/main" id="{5ED2DA60-50D3-4CE1-A2A4-0D3E31EB0E9B}"/>
              </a:ext>
            </a:extLst>
          </p:cNvPr>
          <p:cNvCxnSpPr>
            <a:stCxn id="267" idx="1"/>
            <a:endCxn id="267" idx="3"/>
          </p:cNvCxnSpPr>
          <p:nvPr/>
        </p:nvCxnSpPr>
        <p:spPr>
          <a:xfrm>
            <a:off x="6500348" y="5540751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00AA241D-3347-4D66-BD7F-9D8CFE002FF1}"/>
              </a:ext>
            </a:extLst>
          </p:cNvPr>
          <p:cNvCxnSpPr/>
          <p:nvPr/>
        </p:nvCxnSpPr>
        <p:spPr>
          <a:xfrm>
            <a:off x="6500348" y="5693060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02DDC956-546A-435F-8D06-0DAE05D3A84A}"/>
              </a:ext>
            </a:extLst>
          </p:cNvPr>
          <p:cNvCxnSpPr/>
          <p:nvPr/>
        </p:nvCxnSpPr>
        <p:spPr>
          <a:xfrm>
            <a:off x="6500348" y="5408938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矩形 270">
            <a:extLst>
              <a:ext uri="{FF2B5EF4-FFF2-40B4-BE49-F238E27FC236}">
                <a16:creationId xmlns:a16="http://schemas.microsoft.com/office/drawing/2014/main" id="{F6F5662C-58E1-4924-973E-CBA22E819F0E}"/>
              </a:ext>
            </a:extLst>
          </p:cNvPr>
          <p:cNvSpPr/>
          <p:nvPr/>
        </p:nvSpPr>
        <p:spPr>
          <a:xfrm>
            <a:off x="6500348" y="5245476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9C10454B-9184-4013-8EAE-69A4FB50668C}"/>
              </a:ext>
            </a:extLst>
          </p:cNvPr>
          <p:cNvSpPr/>
          <p:nvPr/>
        </p:nvSpPr>
        <p:spPr>
          <a:xfrm>
            <a:off x="6500348" y="5397777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C1478743-952A-41EA-89E2-75E06AC6AE22}"/>
              </a:ext>
            </a:extLst>
          </p:cNvPr>
          <p:cNvSpPr/>
          <p:nvPr/>
        </p:nvSpPr>
        <p:spPr>
          <a:xfrm>
            <a:off x="6500348" y="5545419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…</a:t>
            </a:r>
            <a:endParaRPr lang="zh-CN" altLang="en-US" sz="4000"/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3435A5DB-1801-46BC-9B24-DD6C9EE2FCD9}"/>
              </a:ext>
            </a:extLst>
          </p:cNvPr>
          <p:cNvSpPr/>
          <p:nvPr/>
        </p:nvSpPr>
        <p:spPr>
          <a:xfrm>
            <a:off x="6500348" y="5697720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D9266736-AA22-47A5-B69D-40A5D17DF242}"/>
              </a:ext>
            </a:extLst>
          </p:cNvPr>
          <p:cNvSpPr/>
          <p:nvPr/>
        </p:nvSpPr>
        <p:spPr>
          <a:xfrm>
            <a:off x="8105823" y="5209205"/>
            <a:ext cx="838200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block</a:t>
            </a:r>
            <a:endParaRPr lang="zh-CN" altLang="en-US"/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05AFFE9F-168D-4100-B379-4465AD65A05A}"/>
              </a:ext>
            </a:extLst>
          </p:cNvPr>
          <p:cNvSpPr/>
          <p:nvPr/>
        </p:nvSpPr>
        <p:spPr>
          <a:xfrm>
            <a:off x="9140696" y="5199526"/>
            <a:ext cx="838200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block</a:t>
            </a:r>
            <a:endParaRPr lang="zh-CN" altLang="en-US"/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D061044F-9ECE-495F-9E63-E3182710DD22}"/>
              </a:ext>
            </a:extLst>
          </p:cNvPr>
          <p:cNvSpPr/>
          <p:nvPr/>
        </p:nvSpPr>
        <p:spPr>
          <a:xfrm>
            <a:off x="10175569" y="5194858"/>
            <a:ext cx="838200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block</a:t>
            </a:r>
            <a:endParaRPr lang="zh-CN" altLang="en-US"/>
          </a:p>
        </p:txBody>
      </p:sp>
      <p:cxnSp>
        <p:nvCxnSpPr>
          <p:cNvPr id="279" name="连接符: 肘形 278">
            <a:extLst>
              <a:ext uri="{FF2B5EF4-FFF2-40B4-BE49-F238E27FC236}">
                <a16:creationId xmlns:a16="http://schemas.microsoft.com/office/drawing/2014/main" id="{B621B236-AD30-4409-B5BA-38ED162CBAD1}"/>
              </a:ext>
            </a:extLst>
          </p:cNvPr>
          <p:cNvCxnSpPr>
            <a:stCxn id="110" idx="3"/>
            <a:endCxn id="255" idx="0"/>
          </p:cNvCxnSpPr>
          <p:nvPr/>
        </p:nvCxnSpPr>
        <p:spPr>
          <a:xfrm>
            <a:off x="2140814" y="4785989"/>
            <a:ext cx="1860594" cy="475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连接符: 肘形 280">
            <a:extLst>
              <a:ext uri="{FF2B5EF4-FFF2-40B4-BE49-F238E27FC236}">
                <a16:creationId xmlns:a16="http://schemas.microsoft.com/office/drawing/2014/main" id="{A7BF928C-D465-407E-8D61-C288824264AA}"/>
              </a:ext>
            </a:extLst>
          </p:cNvPr>
          <p:cNvCxnSpPr>
            <a:endCxn id="263" idx="0"/>
          </p:cNvCxnSpPr>
          <p:nvPr/>
        </p:nvCxnSpPr>
        <p:spPr>
          <a:xfrm flipV="1">
            <a:off x="4515697" y="5272843"/>
            <a:ext cx="1040906" cy="76150"/>
          </a:xfrm>
          <a:prstGeom prst="bentConnector4">
            <a:avLst>
              <a:gd name="adj1" fmla="val 29868"/>
              <a:gd name="adj2" fmla="val 400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连接符: 肘形 282">
            <a:extLst>
              <a:ext uri="{FF2B5EF4-FFF2-40B4-BE49-F238E27FC236}">
                <a16:creationId xmlns:a16="http://schemas.microsoft.com/office/drawing/2014/main" id="{B5A339F5-D9FD-4951-B899-C81E36D8EAF4}"/>
              </a:ext>
            </a:extLst>
          </p:cNvPr>
          <p:cNvCxnSpPr>
            <a:stCxn id="263" idx="3"/>
            <a:endCxn id="271" idx="0"/>
          </p:cNvCxnSpPr>
          <p:nvPr/>
        </p:nvCxnSpPr>
        <p:spPr>
          <a:xfrm flipV="1">
            <a:off x="5975703" y="5245476"/>
            <a:ext cx="943745" cy="103518"/>
          </a:xfrm>
          <a:prstGeom prst="bentConnector4">
            <a:avLst>
              <a:gd name="adj1" fmla="val 27796"/>
              <a:gd name="adj2" fmla="val 3208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连接符: 肘形 284">
            <a:extLst>
              <a:ext uri="{FF2B5EF4-FFF2-40B4-BE49-F238E27FC236}">
                <a16:creationId xmlns:a16="http://schemas.microsoft.com/office/drawing/2014/main" id="{4A2BA80E-26EC-425A-B819-AC925B52D819}"/>
              </a:ext>
            </a:extLst>
          </p:cNvPr>
          <p:cNvCxnSpPr>
            <a:stCxn id="271" idx="3"/>
            <a:endCxn id="275" idx="0"/>
          </p:cNvCxnSpPr>
          <p:nvPr/>
        </p:nvCxnSpPr>
        <p:spPr>
          <a:xfrm flipV="1">
            <a:off x="7338548" y="5209205"/>
            <a:ext cx="1186375" cy="112422"/>
          </a:xfrm>
          <a:prstGeom prst="bentConnector4">
            <a:avLst>
              <a:gd name="adj1" fmla="val 32337"/>
              <a:gd name="adj2" fmla="val 3033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连接符: 肘形 286">
            <a:extLst>
              <a:ext uri="{FF2B5EF4-FFF2-40B4-BE49-F238E27FC236}">
                <a16:creationId xmlns:a16="http://schemas.microsoft.com/office/drawing/2014/main" id="{E5FCAB15-610E-426B-9573-B57607C10C33}"/>
              </a:ext>
            </a:extLst>
          </p:cNvPr>
          <p:cNvCxnSpPr>
            <a:stCxn id="272" idx="3"/>
            <a:endCxn id="276" idx="2"/>
          </p:cNvCxnSpPr>
          <p:nvPr/>
        </p:nvCxnSpPr>
        <p:spPr>
          <a:xfrm>
            <a:off x="7338548" y="5473928"/>
            <a:ext cx="2221248" cy="316148"/>
          </a:xfrm>
          <a:prstGeom prst="bentConnector4">
            <a:avLst>
              <a:gd name="adj1" fmla="val 24979"/>
              <a:gd name="adj2" fmla="val 1723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连接符: 肘形 289">
            <a:extLst>
              <a:ext uri="{FF2B5EF4-FFF2-40B4-BE49-F238E27FC236}">
                <a16:creationId xmlns:a16="http://schemas.microsoft.com/office/drawing/2014/main" id="{83009579-41D6-4DF5-B202-DCB715F81941}"/>
              </a:ext>
            </a:extLst>
          </p:cNvPr>
          <p:cNvCxnSpPr>
            <a:stCxn id="274" idx="3"/>
            <a:endCxn id="277" idx="2"/>
          </p:cNvCxnSpPr>
          <p:nvPr/>
        </p:nvCxnSpPr>
        <p:spPr>
          <a:xfrm>
            <a:off x="7338548" y="5773871"/>
            <a:ext cx="3256121" cy="11537"/>
          </a:xfrm>
          <a:prstGeom prst="bentConnector4">
            <a:avLst>
              <a:gd name="adj1" fmla="val 10301"/>
              <a:gd name="adj2" fmla="val 40051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矩形 292">
            <a:extLst>
              <a:ext uri="{FF2B5EF4-FFF2-40B4-BE49-F238E27FC236}">
                <a16:creationId xmlns:a16="http://schemas.microsoft.com/office/drawing/2014/main" id="{E4F1CF0A-BCCF-41B2-A17B-C8F8C495F2BD}"/>
              </a:ext>
            </a:extLst>
          </p:cNvPr>
          <p:cNvSpPr/>
          <p:nvPr/>
        </p:nvSpPr>
        <p:spPr>
          <a:xfrm>
            <a:off x="5137503" y="6141210"/>
            <a:ext cx="838200" cy="5905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shade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4" name="直接连接符 293">
            <a:extLst>
              <a:ext uri="{FF2B5EF4-FFF2-40B4-BE49-F238E27FC236}">
                <a16:creationId xmlns:a16="http://schemas.microsoft.com/office/drawing/2014/main" id="{970532FE-B72E-4FEE-BCFB-C37879A9F000}"/>
              </a:ext>
            </a:extLst>
          </p:cNvPr>
          <p:cNvCxnSpPr>
            <a:stCxn id="293" idx="1"/>
            <a:endCxn id="293" idx="3"/>
          </p:cNvCxnSpPr>
          <p:nvPr/>
        </p:nvCxnSpPr>
        <p:spPr>
          <a:xfrm>
            <a:off x="5137503" y="6436485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>
            <a:extLst>
              <a:ext uri="{FF2B5EF4-FFF2-40B4-BE49-F238E27FC236}">
                <a16:creationId xmlns:a16="http://schemas.microsoft.com/office/drawing/2014/main" id="{218FCE29-DE7A-4C2C-A884-854F2DB56678}"/>
              </a:ext>
            </a:extLst>
          </p:cNvPr>
          <p:cNvCxnSpPr/>
          <p:nvPr/>
        </p:nvCxnSpPr>
        <p:spPr>
          <a:xfrm>
            <a:off x="5137503" y="6588794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>
            <a:extLst>
              <a:ext uri="{FF2B5EF4-FFF2-40B4-BE49-F238E27FC236}">
                <a16:creationId xmlns:a16="http://schemas.microsoft.com/office/drawing/2014/main" id="{5E37B518-4DDA-46E3-89AF-01D02CFB668F}"/>
              </a:ext>
            </a:extLst>
          </p:cNvPr>
          <p:cNvCxnSpPr/>
          <p:nvPr/>
        </p:nvCxnSpPr>
        <p:spPr>
          <a:xfrm>
            <a:off x="5137503" y="6304672"/>
            <a:ext cx="83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矩形 296">
            <a:extLst>
              <a:ext uri="{FF2B5EF4-FFF2-40B4-BE49-F238E27FC236}">
                <a16:creationId xmlns:a16="http://schemas.microsoft.com/office/drawing/2014/main" id="{947500A9-BA4A-49D1-9ED1-857E1C33CEE9}"/>
              </a:ext>
            </a:extLst>
          </p:cNvPr>
          <p:cNvSpPr/>
          <p:nvPr/>
        </p:nvSpPr>
        <p:spPr>
          <a:xfrm>
            <a:off x="5137503" y="6141210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2613A594-562B-4A0D-AA56-130F6D2B0D28}"/>
              </a:ext>
            </a:extLst>
          </p:cNvPr>
          <p:cNvSpPr/>
          <p:nvPr/>
        </p:nvSpPr>
        <p:spPr>
          <a:xfrm>
            <a:off x="5137503" y="6293511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2B15FA97-CF0A-43FC-86FA-A37623874668}"/>
              </a:ext>
            </a:extLst>
          </p:cNvPr>
          <p:cNvSpPr/>
          <p:nvPr/>
        </p:nvSpPr>
        <p:spPr>
          <a:xfrm>
            <a:off x="5137503" y="6441153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…</a:t>
            </a:r>
            <a:endParaRPr lang="zh-CN" altLang="en-US" sz="4000"/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5C4CB08C-B33F-4858-BE17-F47EEB5783F1}"/>
              </a:ext>
            </a:extLst>
          </p:cNvPr>
          <p:cNvSpPr/>
          <p:nvPr/>
        </p:nvSpPr>
        <p:spPr>
          <a:xfrm>
            <a:off x="5137503" y="6593454"/>
            <a:ext cx="838200" cy="1523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2" name="连接符: 肘形 301">
            <a:extLst>
              <a:ext uri="{FF2B5EF4-FFF2-40B4-BE49-F238E27FC236}">
                <a16:creationId xmlns:a16="http://schemas.microsoft.com/office/drawing/2014/main" id="{A11ADF9F-B632-472D-8BB7-96DDABB312F7}"/>
              </a:ext>
            </a:extLst>
          </p:cNvPr>
          <p:cNvCxnSpPr>
            <a:stCxn id="256" idx="3"/>
            <a:endCxn id="299" idx="1"/>
          </p:cNvCxnSpPr>
          <p:nvPr/>
        </p:nvCxnSpPr>
        <p:spPr>
          <a:xfrm>
            <a:off x="4420508" y="5490134"/>
            <a:ext cx="716995" cy="1027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726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9373588-DC0A-4ED0-B7AC-D3F996C1C340}"/>
              </a:ext>
            </a:extLst>
          </p:cNvPr>
          <p:cNvSpPr/>
          <p:nvPr/>
        </p:nvSpPr>
        <p:spPr>
          <a:xfrm>
            <a:off x="1236596" y="1384123"/>
            <a:ext cx="550416" cy="4793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F70992E4-357C-4749-BB90-0144773B08B6}"/>
              </a:ext>
            </a:extLst>
          </p:cNvPr>
          <p:cNvSpPr/>
          <p:nvPr/>
        </p:nvSpPr>
        <p:spPr>
          <a:xfrm>
            <a:off x="1787012" y="1384122"/>
            <a:ext cx="550416" cy="4793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20574734-AEC3-44C9-AE15-B4FD86182CE2}"/>
              </a:ext>
            </a:extLst>
          </p:cNvPr>
          <p:cNvSpPr/>
          <p:nvPr/>
        </p:nvSpPr>
        <p:spPr>
          <a:xfrm>
            <a:off x="2337428" y="1384122"/>
            <a:ext cx="550416" cy="4793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490E21DF-06D6-4152-8061-3AB68AB8C971}"/>
              </a:ext>
            </a:extLst>
          </p:cNvPr>
          <p:cNvSpPr/>
          <p:nvPr/>
        </p:nvSpPr>
        <p:spPr>
          <a:xfrm>
            <a:off x="2887844" y="1384122"/>
            <a:ext cx="550416" cy="4793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A161FB38-12FC-487D-AF07-C76A08DF56AA}"/>
              </a:ext>
            </a:extLst>
          </p:cNvPr>
          <p:cNvSpPr/>
          <p:nvPr/>
        </p:nvSpPr>
        <p:spPr>
          <a:xfrm>
            <a:off x="3438260" y="1384121"/>
            <a:ext cx="550416" cy="4793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162636F7-62C2-48CD-BB07-BBA6A165B651}"/>
              </a:ext>
            </a:extLst>
          </p:cNvPr>
          <p:cNvSpPr/>
          <p:nvPr/>
        </p:nvSpPr>
        <p:spPr>
          <a:xfrm>
            <a:off x="3988675" y="1384121"/>
            <a:ext cx="781233" cy="47939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>
                <a:solidFill>
                  <a:schemeClr val="accent3">
                    <a:lumMod val="75000"/>
                  </a:schemeClr>
                </a:solidFill>
              </a:rPr>
              <a:t>划分不出缓冲块，弃之不用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F6636260-3DB8-47AD-AE9C-DF245595DF7E}"/>
              </a:ext>
            </a:extLst>
          </p:cNvPr>
          <p:cNvSpPr/>
          <p:nvPr/>
        </p:nvSpPr>
        <p:spPr>
          <a:xfrm>
            <a:off x="4769907" y="1384121"/>
            <a:ext cx="1349407" cy="4793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/>
              <a:t>…</a:t>
            </a:r>
            <a:endParaRPr lang="zh-CN" altLang="en-US" sz="480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8CBB5FA2-F003-4E2A-9100-F4EFDB797F8C}"/>
              </a:ext>
            </a:extLst>
          </p:cNvPr>
          <p:cNvSpPr/>
          <p:nvPr/>
        </p:nvSpPr>
        <p:spPr>
          <a:xfrm>
            <a:off x="6119314" y="1384121"/>
            <a:ext cx="1349407" cy="4793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1KB</a:t>
            </a: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2EC06640-C786-48C9-B070-F6CDE65E31B6}"/>
              </a:ext>
            </a:extLst>
          </p:cNvPr>
          <p:cNvSpPr/>
          <p:nvPr/>
        </p:nvSpPr>
        <p:spPr>
          <a:xfrm>
            <a:off x="7468720" y="1384120"/>
            <a:ext cx="1349407" cy="4793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1KB</a:t>
            </a:r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4AAB0DF4-E9B4-4890-905B-8B3E1D244294}"/>
              </a:ext>
            </a:extLst>
          </p:cNvPr>
          <p:cNvSpPr/>
          <p:nvPr/>
        </p:nvSpPr>
        <p:spPr>
          <a:xfrm>
            <a:off x="8800367" y="1384120"/>
            <a:ext cx="1349407" cy="4793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1KB</a:t>
            </a:r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848BDEB8-64E6-4571-BFA3-A1B5D2B18E41}"/>
              </a:ext>
            </a:extLst>
          </p:cNvPr>
          <p:cNvSpPr/>
          <p:nvPr/>
        </p:nvSpPr>
        <p:spPr>
          <a:xfrm>
            <a:off x="10149774" y="1384120"/>
            <a:ext cx="1349407" cy="4793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1KB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05BBC6-7366-4896-89D0-B6FD8DE7043F}"/>
              </a:ext>
            </a:extLst>
          </p:cNvPr>
          <p:cNvSpPr/>
          <p:nvPr/>
        </p:nvSpPr>
        <p:spPr>
          <a:xfrm>
            <a:off x="2338977" y="351151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b_data</a:t>
            </a:r>
            <a:endParaRPr lang="zh-CN" altLang="en-US" sz="160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FCCFEE2C-2CCA-412A-B3F3-DA00A973C070}"/>
              </a:ext>
            </a:extLst>
          </p:cNvPr>
          <p:cNvSpPr/>
          <p:nvPr/>
        </p:nvSpPr>
        <p:spPr>
          <a:xfrm>
            <a:off x="2338977" y="388489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641B1B62-0BBE-4FA8-A1FE-41E7C559982C}"/>
              </a:ext>
            </a:extLst>
          </p:cNvPr>
          <p:cNvSpPr/>
          <p:nvPr/>
        </p:nvSpPr>
        <p:spPr>
          <a:xfrm>
            <a:off x="2338977" y="428113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b_prev_free</a:t>
            </a:r>
            <a:endParaRPr lang="zh-CN" altLang="en-US" sz="160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D5FF1303-1EA9-41A7-865A-0EBB73B3B834}"/>
              </a:ext>
            </a:extLst>
          </p:cNvPr>
          <p:cNvSpPr/>
          <p:nvPr/>
        </p:nvSpPr>
        <p:spPr>
          <a:xfrm>
            <a:off x="2338977" y="465451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b_next_free</a:t>
            </a:r>
            <a:endParaRPr lang="zh-CN" altLang="en-US" sz="160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B1A1C7B8-5E34-4757-8787-B90A80D2407E}"/>
              </a:ext>
            </a:extLst>
          </p:cNvPr>
          <p:cNvSpPr/>
          <p:nvPr/>
        </p:nvSpPr>
        <p:spPr>
          <a:xfrm>
            <a:off x="4469098" y="351151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b_data</a:t>
            </a:r>
            <a:endParaRPr lang="zh-CN" altLang="en-US" sz="160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B8887EBC-D652-41FA-8B3A-AFAE4A524B13}"/>
              </a:ext>
            </a:extLst>
          </p:cNvPr>
          <p:cNvSpPr/>
          <p:nvPr/>
        </p:nvSpPr>
        <p:spPr>
          <a:xfrm>
            <a:off x="4469098" y="388489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F033B876-97FB-4653-80CF-49A9A13E9282}"/>
              </a:ext>
            </a:extLst>
          </p:cNvPr>
          <p:cNvSpPr/>
          <p:nvPr/>
        </p:nvSpPr>
        <p:spPr>
          <a:xfrm>
            <a:off x="4469098" y="428113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b_prev_free</a:t>
            </a:r>
            <a:endParaRPr lang="zh-CN" altLang="en-US" sz="1600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B2E2E434-EE38-4283-8C12-54AB4B8D8443}"/>
              </a:ext>
            </a:extLst>
          </p:cNvPr>
          <p:cNvSpPr/>
          <p:nvPr/>
        </p:nvSpPr>
        <p:spPr>
          <a:xfrm>
            <a:off x="4469098" y="465451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b_next_free</a:t>
            </a:r>
            <a:endParaRPr lang="zh-CN" altLang="en-US" sz="1600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2FA2CB6C-BA2B-4068-A41C-B230F02B2ABD}"/>
              </a:ext>
            </a:extLst>
          </p:cNvPr>
          <p:cNvSpPr/>
          <p:nvPr/>
        </p:nvSpPr>
        <p:spPr>
          <a:xfrm>
            <a:off x="6599219" y="351151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b_data</a:t>
            </a:r>
            <a:endParaRPr lang="zh-CN" altLang="en-US" sz="1600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260FCCF2-FFD2-48C7-A2CE-8F85322EB525}"/>
              </a:ext>
            </a:extLst>
          </p:cNvPr>
          <p:cNvSpPr/>
          <p:nvPr/>
        </p:nvSpPr>
        <p:spPr>
          <a:xfrm>
            <a:off x="6599219" y="388489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2150014C-0006-4BF9-941B-1D601CDBF97A}"/>
              </a:ext>
            </a:extLst>
          </p:cNvPr>
          <p:cNvSpPr/>
          <p:nvPr/>
        </p:nvSpPr>
        <p:spPr>
          <a:xfrm>
            <a:off x="6599219" y="428113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b_prev_free</a:t>
            </a:r>
            <a:endParaRPr lang="zh-CN" altLang="en-US" sz="1600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EA17B6AD-11D4-459C-9C27-CFFF6C5F5E1E}"/>
              </a:ext>
            </a:extLst>
          </p:cNvPr>
          <p:cNvSpPr/>
          <p:nvPr/>
        </p:nvSpPr>
        <p:spPr>
          <a:xfrm>
            <a:off x="6599219" y="465451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b_next_free</a:t>
            </a:r>
            <a:endParaRPr lang="zh-CN" altLang="en-US" sz="160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33816547-DF70-414B-A614-6FCA84164B18}"/>
              </a:ext>
            </a:extLst>
          </p:cNvPr>
          <p:cNvSpPr/>
          <p:nvPr/>
        </p:nvSpPr>
        <p:spPr>
          <a:xfrm>
            <a:off x="8729340" y="351151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b_data</a:t>
            </a:r>
            <a:endParaRPr lang="zh-CN" altLang="en-US" sz="160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AC480AE4-EA5D-40E0-9628-55DAD372B861}"/>
              </a:ext>
            </a:extLst>
          </p:cNvPr>
          <p:cNvSpPr/>
          <p:nvPr/>
        </p:nvSpPr>
        <p:spPr>
          <a:xfrm>
            <a:off x="8729340" y="388489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…</a:t>
            </a:r>
            <a:endParaRPr lang="zh-CN" altLang="en-US" sz="2800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199E4008-EFC8-4CC5-BA95-30725F65661E}"/>
              </a:ext>
            </a:extLst>
          </p:cNvPr>
          <p:cNvSpPr/>
          <p:nvPr/>
        </p:nvSpPr>
        <p:spPr>
          <a:xfrm>
            <a:off x="8729340" y="428113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b_prev_free</a:t>
            </a:r>
            <a:endParaRPr lang="zh-CN" altLang="en-US" sz="1600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B33CFF65-481D-4946-96D2-5A267FE9DDC9}"/>
              </a:ext>
            </a:extLst>
          </p:cNvPr>
          <p:cNvSpPr/>
          <p:nvPr/>
        </p:nvSpPr>
        <p:spPr>
          <a:xfrm>
            <a:off x="8729340" y="4654515"/>
            <a:ext cx="1303020" cy="396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b_next_free</a:t>
            </a:r>
            <a:endParaRPr lang="zh-CN" altLang="en-US" sz="1600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9FFE4D8D-9AD9-498D-B6D0-8712293E2A6B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16200000" flipH="1">
            <a:off x="1427147" y="1948174"/>
            <a:ext cx="1647997" cy="1478683"/>
          </a:xfrm>
          <a:prstGeom prst="bentConnector3">
            <a:avLst>
              <a:gd name="adj1" fmla="val 683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542F335F-4073-42D9-B325-E19F11C4D00E}"/>
              </a:ext>
            </a:extLst>
          </p:cNvPr>
          <p:cNvCxnSpPr>
            <a:stCxn id="122" idx="2"/>
            <a:endCxn id="170" idx="0"/>
          </p:cNvCxnSpPr>
          <p:nvPr/>
        </p:nvCxnSpPr>
        <p:spPr>
          <a:xfrm rot="16200000" flipH="1">
            <a:off x="2767415" y="1158322"/>
            <a:ext cx="1647998" cy="3058388"/>
          </a:xfrm>
          <a:prstGeom prst="bentConnector3">
            <a:avLst>
              <a:gd name="adj1" fmla="val 529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57B4A257-B0AC-4D68-B250-4A166A460EEC}"/>
              </a:ext>
            </a:extLst>
          </p:cNvPr>
          <p:cNvCxnSpPr>
            <a:stCxn id="123" idx="2"/>
            <a:endCxn id="175" idx="0"/>
          </p:cNvCxnSpPr>
          <p:nvPr/>
        </p:nvCxnSpPr>
        <p:spPr>
          <a:xfrm rot="16200000" flipH="1">
            <a:off x="4107683" y="368469"/>
            <a:ext cx="1647998" cy="4638093"/>
          </a:xfrm>
          <a:prstGeom prst="bentConnector3">
            <a:avLst>
              <a:gd name="adj1" fmla="val 376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CE2575E1-A305-42C5-A2C8-0DD6DFF14807}"/>
              </a:ext>
            </a:extLst>
          </p:cNvPr>
          <p:cNvCxnSpPr>
            <a:stCxn id="124" idx="2"/>
            <a:endCxn id="183" idx="0"/>
          </p:cNvCxnSpPr>
          <p:nvPr/>
        </p:nvCxnSpPr>
        <p:spPr>
          <a:xfrm rot="16200000" flipH="1">
            <a:off x="5447952" y="-421383"/>
            <a:ext cx="1647998" cy="6217798"/>
          </a:xfrm>
          <a:prstGeom prst="bentConnector3">
            <a:avLst>
              <a:gd name="adj1" fmla="val 242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FBDD826E-D666-47E8-9229-B0109E15427C}"/>
              </a:ext>
            </a:extLst>
          </p:cNvPr>
          <p:cNvSpPr txBox="1"/>
          <p:nvPr/>
        </p:nvSpPr>
        <p:spPr>
          <a:xfrm>
            <a:off x="605246" y="10107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start_buffer</a:t>
            </a: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CF84F90E-8A77-468A-BF94-90D5B0CE40FC}"/>
              </a:ext>
            </a:extLst>
          </p:cNvPr>
          <p:cNvSpPr txBox="1"/>
          <p:nvPr/>
        </p:nvSpPr>
        <p:spPr>
          <a:xfrm>
            <a:off x="10879371" y="1000096"/>
            <a:ext cx="1239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buffer_end</a:t>
            </a: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33A1B514-50F0-4748-9EBB-B56E1D054855}"/>
              </a:ext>
            </a:extLst>
          </p:cNvPr>
          <p:cNvSpPr txBox="1"/>
          <p:nvPr/>
        </p:nvSpPr>
        <p:spPr>
          <a:xfrm>
            <a:off x="5399234" y="6325328"/>
            <a:ext cx="1572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buffer_head</a:t>
            </a:r>
          </a:p>
        </p:txBody>
      </p:sp>
      <p:sp>
        <p:nvSpPr>
          <p:cNvPr id="28" name="右大括号 27">
            <a:extLst>
              <a:ext uri="{FF2B5EF4-FFF2-40B4-BE49-F238E27FC236}">
                <a16:creationId xmlns:a16="http://schemas.microsoft.com/office/drawing/2014/main" id="{20C1883F-91A7-46E3-A0FA-5DCAB2584650}"/>
              </a:ext>
            </a:extLst>
          </p:cNvPr>
          <p:cNvSpPr/>
          <p:nvPr/>
        </p:nvSpPr>
        <p:spPr>
          <a:xfrm rot="5400000">
            <a:off x="6083772" y="2795324"/>
            <a:ext cx="231320" cy="6664025"/>
          </a:xfrm>
          <a:prstGeom prst="rightBrace">
            <a:avLst>
              <a:gd name="adj1" fmla="val 0"/>
              <a:gd name="adj2" fmla="val 524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5B895614-04CD-4163-9B6D-D92E4A03EA47}"/>
              </a:ext>
            </a:extLst>
          </p:cNvPr>
          <p:cNvCxnSpPr>
            <a:cxnSpLocks/>
            <a:stCxn id="165" idx="3"/>
            <a:endCxn id="173" idx="1"/>
          </p:cNvCxnSpPr>
          <p:nvPr/>
        </p:nvCxnSpPr>
        <p:spPr>
          <a:xfrm>
            <a:off x="3641997" y="4852635"/>
            <a:ext cx="82710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4" name="连接符: 肘形 223">
            <a:extLst>
              <a:ext uri="{FF2B5EF4-FFF2-40B4-BE49-F238E27FC236}">
                <a16:creationId xmlns:a16="http://schemas.microsoft.com/office/drawing/2014/main" id="{389704A6-18BD-41AE-93DE-C4E1BEABB47A}"/>
              </a:ext>
            </a:extLst>
          </p:cNvPr>
          <p:cNvCxnSpPr>
            <a:cxnSpLocks/>
            <a:stCxn id="173" idx="3"/>
            <a:endCxn id="181" idx="1"/>
          </p:cNvCxnSpPr>
          <p:nvPr/>
        </p:nvCxnSpPr>
        <p:spPr>
          <a:xfrm>
            <a:off x="5772118" y="4852635"/>
            <a:ext cx="82710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6" name="连接符: 肘形 225">
            <a:extLst>
              <a:ext uri="{FF2B5EF4-FFF2-40B4-BE49-F238E27FC236}">
                <a16:creationId xmlns:a16="http://schemas.microsoft.com/office/drawing/2014/main" id="{7CFE53A9-6D26-4AE2-B52B-BD4A1FB3883A}"/>
              </a:ext>
            </a:extLst>
          </p:cNvPr>
          <p:cNvCxnSpPr>
            <a:cxnSpLocks/>
            <a:stCxn id="181" idx="3"/>
            <a:endCxn id="188" idx="1"/>
          </p:cNvCxnSpPr>
          <p:nvPr/>
        </p:nvCxnSpPr>
        <p:spPr>
          <a:xfrm>
            <a:off x="7902239" y="4852635"/>
            <a:ext cx="82710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8" name="连接符: 肘形 227">
            <a:extLst>
              <a:ext uri="{FF2B5EF4-FFF2-40B4-BE49-F238E27FC236}">
                <a16:creationId xmlns:a16="http://schemas.microsoft.com/office/drawing/2014/main" id="{A19D6F52-F204-4833-AA56-A30ECE765E22}"/>
              </a:ext>
            </a:extLst>
          </p:cNvPr>
          <p:cNvCxnSpPr>
            <a:cxnSpLocks/>
            <a:stCxn id="186" idx="1"/>
            <a:endCxn id="178" idx="3"/>
          </p:cNvCxnSpPr>
          <p:nvPr/>
        </p:nvCxnSpPr>
        <p:spPr>
          <a:xfrm rot="10800000">
            <a:off x="7902240" y="4479255"/>
            <a:ext cx="82710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7B9707C7-FED1-4511-9FEF-AFBEAE8897A9}"/>
              </a:ext>
            </a:extLst>
          </p:cNvPr>
          <p:cNvCxnSpPr>
            <a:cxnSpLocks/>
            <a:stCxn id="178" idx="1"/>
            <a:endCxn id="172" idx="3"/>
          </p:cNvCxnSpPr>
          <p:nvPr/>
        </p:nvCxnSpPr>
        <p:spPr>
          <a:xfrm rot="10800000">
            <a:off x="5772119" y="4479255"/>
            <a:ext cx="82710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4" name="连接符: 肘形 233">
            <a:extLst>
              <a:ext uri="{FF2B5EF4-FFF2-40B4-BE49-F238E27FC236}">
                <a16:creationId xmlns:a16="http://schemas.microsoft.com/office/drawing/2014/main" id="{E50D732B-1D0E-4961-998F-A9D509308D7C}"/>
              </a:ext>
            </a:extLst>
          </p:cNvPr>
          <p:cNvCxnSpPr>
            <a:cxnSpLocks/>
            <a:stCxn id="172" idx="1"/>
            <a:endCxn id="140" idx="3"/>
          </p:cNvCxnSpPr>
          <p:nvPr/>
        </p:nvCxnSpPr>
        <p:spPr>
          <a:xfrm rot="10800000">
            <a:off x="3641998" y="4479255"/>
            <a:ext cx="82710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2" name="文本框 191">
            <a:extLst>
              <a:ext uri="{FF2B5EF4-FFF2-40B4-BE49-F238E27FC236}">
                <a16:creationId xmlns:a16="http://schemas.microsoft.com/office/drawing/2014/main" id="{9F726A27-7516-4CEC-A4B7-DE3C97CDEBE2}"/>
              </a:ext>
            </a:extLst>
          </p:cNvPr>
          <p:cNvSpPr txBox="1"/>
          <p:nvPr/>
        </p:nvSpPr>
        <p:spPr>
          <a:xfrm>
            <a:off x="211448" y="4096469"/>
            <a:ext cx="1025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free_list</a:t>
            </a:r>
          </a:p>
        </p:txBody>
      </p:sp>
      <p:cxnSp>
        <p:nvCxnSpPr>
          <p:cNvPr id="238" name="连接符: 肘形 237">
            <a:extLst>
              <a:ext uri="{FF2B5EF4-FFF2-40B4-BE49-F238E27FC236}">
                <a16:creationId xmlns:a16="http://schemas.microsoft.com/office/drawing/2014/main" id="{A241A2A3-E876-4A42-9A5B-4DAC72A739FE}"/>
              </a:ext>
            </a:extLst>
          </p:cNvPr>
          <p:cNvCxnSpPr>
            <a:cxnSpLocks/>
          </p:cNvCxnSpPr>
          <p:nvPr/>
        </p:nvCxnSpPr>
        <p:spPr>
          <a:xfrm>
            <a:off x="1271386" y="4281135"/>
            <a:ext cx="981957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连接符: 肘形 241">
            <a:extLst>
              <a:ext uri="{FF2B5EF4-FFF2-40B4-BE49-F238E27FC236}">
                <a16:creationId xmlns:a16="http://schemas.microsoft.com/office/drawing/2014/main" id="{457DA264-6989-4CE6-9FAC-7554C2DAC7F2}"/>
              </a:ext>
            </a:extLst>
          </p:cNvPr>
          <p:cNvCxnSpPr>
            <a:cxnSpLocks/>
            <a:stCxn id="183" idx="3"/>
            <a:endCxn id="138" idx="0"/>
          </p:cNvCxnSpPr>
          <p:nvPr/>
        </p:nvCxnSpPr>
        <p:spPr>
          <a:xfrm flipV="1">
            <a:off x="10032360" y="1384120"/>
            <a:ext cx="792118" cy="2325515"/>
          </a:xfrm>
          <a:prstGeom prst="bentConnector4">
            <a:avLst>
              <a:gd name="adj1" fmla="val 7411"/>
              <a:gd name="adj2" fmla="val 13686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4" name="连接符: 肘形 243">
            <a:extLst>
              <a:ext uri="{FF2B5EF4-FFF2-40B4-BE49-F238E27FC236}">
                <a16:creationId xmlns:a16="http://schemas.microsoft.com/office/drawing/2014/main" id="{0519C2D9-1BDC-49D6-A6CB-17862C3403DA}"/>
              </a:ext>
            </a:extLst>
          </p:cNvPr>
          <p:cNvCxnSpPr>
            <a:cxnSpLocks/>
            <a:stCxn id="175" idx="3"/>
            <a:endCxn id="137" idx="0"/>
          </p:cNvCxnSpPr>
          <p:nvPr/>
        </p:nvCxnSpPr>
        <p:spPr>
          <a:xfrm flipV="1">
            <a:off x="7902239" y="1384120"/>
            <a:ext cx="1572832" cy="2325515"/>
          </a:xfrm>
          <a:prstGeom prst="bentConnector4">
            <a:avLst>
              <a:gd name="adj1" fmla="val 28551"/>
              <a:gd name="adj2" fmla="val 13721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连接符: 肘形 205">
            <a:extLst>
              <a:ext uri="{FF2B5EF4-FFF2-40B4-BE49-F238E27FC236}">
                <a16:creationId xmlns:a16="http://schemas.microsoft.com/office/drawing/2014/main" id="{A7063F93-C97D-46E9-A2D7-49C02A3D9F28}"/>
              </a:ext>
            </a:extLst>
          </p:cNvPr>
          <p:cNvCxnSpPr>
            <a:cxnSpLocks/>
            <a:stCxn id="170" idx="3"/>
            <a:endCxn id="135" idx="0"/>
          </p:cNvCxnSpPr>
          <p:nvPr/>
        </p:nvCxnSpPr>
        <p:spPr>
          <a:xfrm flipV="1">
            <a:off x="5772118" y="1384120"/>
            <a:ext cx="2371306" cy="2325515"/>
          </a:xfrm>
          <a:prstGeom prst="bentConnector4">
            <a:avLst>
              <a:gd name="adj1" fmla="val 18904"/>
              <a:gd name="adj2" fmla="val 13651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2" name="连接符: 肘形 211">
            <a:extLst>
              <a:ext uri="{FF2B5EF4-FFF2-40B4-BE49-F238E27FC236}">
                <a16:creationId xmlns:a16="http://schemas.microsoft.com/office/drawing/2014/main" id="{E6A62022-AD10-4158-97C9-3DCE753A6A90}"/>
              </a:ext>
            </a:extLst>
          </p:cNvPr>
          <p:cNvCxnSpPr>
            <a:cxnSpLocks/>
            <a:stCxn id="6" idx="3"/>
            <a:endCxn id="132" idx="0"/>
          </p:cNvCxnSpPr>
          <p:nvPr/>
        </p:nvCxnSpPr>
        <p:spPr>
          <a:xfrm flipV="1">
            <a:off x="3641997" y="1384121"/>
            <a:ext cx="3152021" cy="2325514"/>
          </a:xfrm>
          <a:prstGeom prst="bentConnector4">
            <a:avLst>
              <a:gd name="adj1" fmla="val 14172"/>
              <a:gd name="adj2" fmla="val 12527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6B7BAA9C-B8AC-4436-8FB5-1CF120C18C04}"/>
              </a:ext>
            </a:extLst>
          </p:cNvPr>
          <p:cNvCxnSpPr>
            <a:stCxn id="188" idx="3"/>
            <a:endCxn id="165" idx="1"/>
          </p:cNvCxnSpPr>
          <p:nvPr/>
        </p:nvCxnSpPr>
        <p:spPr>
          <a:xfrm flipH="1">
            <a:off x="2338977" y="4852635"/>
            <a:ext cx="7693383" cy="12700"/>
          </a:xfrm>
          <a:prstGeom prst="bentConnector5">
            <a:avLst>
              <a:gd name="adj1" fmla="val -2971"/>
              <a:gd name="adj2" fmla="val 3709520"/>
              <a:gd name="adj3" fmla="val 102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93DA417C-4820-41F3-BD29-279E38AD44C1}"/>
              </a:ext>
            </a:extLst>
          </p:cNvPr>
          <p:cNvCxnSpPr>
            <a:stCxn id="140" idx="1"/>
            <a:endCxn id="186" idx="3"/>
          </p:cNvCxnSpPr>
          <p:nvPr/>
        </p:nvCxnSpPr>
        <p:spPr>
          <a:xfrm rot="10800000" flipH="1">
            <a:off x="2338976" y="4479255"/>
            <a:ext cx="7693383" cy="12700"/>
          </a:xfrm>
          <a:prstGeom prst="bentConnector5">
            <a:avLst>
              <a:gd name="adj1" fmla="val -8856"/>
              <a:gd name="adj2" fmla="val -9082709"/>
              <a:gd name="adj3" fmla="val 1078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479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5F36496-0C01-40C8-8E36-5B25536F207F}"/>
              </a:ext>
            </a:extLst>
          </p:cNvPr>
          <p:cNvSpPr/>
          <p:nvPr/>
        </p:nvSpPr>
        <p:spPr>
          <a:xfrm>
            <a:off x="825622" y="863353"/>
            <a:ext cx="6942879" cy="9232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446</a:t>
            </a:r>
            <a:r>
              <a:rPr lang="zh-CN" altLang="en-US"/>
              <a:t>字节的引导代码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11B4DE3-A2E9-444E-A880-492DA7B4901A}"/>
              </a:ext>
            </a:extLst>
          </p:cNvPr>
          <p:cNvSpPr/>
          <p:nvPr/>
        </p:nvSpPr>
        <p:spPr>
          <a:xfrm>
            <a:off x="7768501" y="863353"/>
            <a:ext cx="2324335" cy="9232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64</a:t>
            </a:r>
            <a:r>
              <a:rPr lang="zh-CN" altLang="en-US"/>
              <a:t>字节分区表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E2ED120-30CD-4D63-9BCA-F057C9F40717}"/>
              </a:ext>
            </a:extLst>
          </p:cNvPr>
          <p:cNvSpPr/>
          <p:nvPr/>
        </p:nvSpPr>
        <p:spPr>
          <a:xfrm>
            <a:off x="10092836" y="863353"/>
            <a:ext cx="776392" cy="9232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55AA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042CEB-B1F4-4B44-9B54-64863F461C25}"/>
              </a:ext>
            </a:extLst>
          </p:cNvPr>
          <p:cNvSpPr txBox="1"/>
          <p:nvPr/>
        </p:nvSpPr>
        <p:spPr>
          <a:xfrm>
            <a:off x="5483440" y="319595"/>
            <a:ext cx="727969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MBR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172622-887C-403A-8D09-67BEF9DE7C3A}"/>
              </a:ext>
            </a:extLst>
          </p:cNvPr>
          <p:cNvSpPr/>
          <p:nvPr/>
        </p:nvSpPr>
        <p:spPr>
          <a:xfrm>
            <a:off x="1970841" y="3222595"/>
            <a:ext cx="1988599" cy="923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分区表项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C28314B-7029-467B-A7DA-951A8886EF11}"/>
              </a:ext>
            </a:extLst>
          </p:cNvPr>
          <p:cNvSpPr/>
          <p:nvPr/>
        </p:nvSpPr>
        <p:spPr>
          <a:xfrm>
            <a:off x="3959440" y="3222595"/>
            <a:ext cx="1988599" cy="923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分区表项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D80E06D-648F-49E9-837D-74B79F1E775F}"/>
              </a:ext>
            </a:extLst>
          </p:cNvPr>
          <p:cNvSpPr/>
          <p:nvPr/>
        </p:nvSpPr>
        <p:spPr>
          <a:xfrm>
            <a:off x="5948039" y="3222595"/>
            <a:ext cx="1988599" cy="923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分区表项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EFD3309-535C-4022-8693-4EC988AE7EEC}"/>
              </a:ext>
            </a:extLst>
          </p:cNvPr>
          <p:cNvSpPr/>
          <p:nvPr/>
        </p:nvSpPr>
        <p:spPr>
          <a:xfrm>
            <a:off x="7936638" y="3222595"/>
            <a:ext cx="1988599" cy="9232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分区表项</a:t>
            </a:r>
            <a:r>
              <a:rPr lang="en-US" altLang="zh-CN"/>
              <a:t>4</a:t>
            </a:r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6F6E662-6D71-4285-9951-7CDEE604458B}"/>
              </a:ext>
            </a:extLst>
          </p:cNvPr>
          <p:cNvCxnSpPr/>
          <p:nvPr/>
        </p:nvCxnSpPr>
        <p:spPr>
          <a:xfrm flipV="1">
            <a:off x="1970841" y="1786631"/>
            <a:ext cx="5797660" cy="143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03DE9003-C23D-4310-8631-666B369696AF}"/>
              </a:ext>
            </a:extLst>
          </p:cNvPr>
          <p:cNvCxnSpPr>
            <a:cxnSpLocks/>
          </p:cNvCxnSpPr>
          <p:nvPr/>
        </p:nvCxnSpPr>
        <p:spPr>
          <a:xfrm flipV="1">
            <a:off x="9925237" y="1786631"/>
            <a:ext cx="167599" cy="143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ECC1214-3480-4201-8291-2866996D4CF2}"/>
              </a:ext>
            </a:extLst>
          </p:cNvPr>
          <p:cNvSpPr txBox="1"/>
          <p:nvPr/>
        </p:nvSpPr>
        <p:spPr>
          <a:xfrm>
            <a:off x="488270" y="1855433"/>
            <a:ext cx="67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0x00</a:t>
            </a:r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E89A3F0-47C1-4A6A-978F-5ACBD590BD8D}"/>
              </a:ext>
            </a:extLst>
          </p:cNvPr>
          <p:cNvSpPr txBox="1"/>
          <p:nvPr/>
        </p:nvSpPr>
        <p:spPr>
          <a:xfrm>
            <a:off x="7351989" y="1855433"/>
            <a:ext cx="83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0x1BE</a:t>
            </a:r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58CAF56-0197-4831-93EB-366F5B1A8E27}"/>
              </a:ext>
            </a:extLst>
          </p:cNvPr>
          <p:cNvSpPr txBox="1"/>
          <p:nvPr/>
        </p:nvSpPr>
        <p:spPr>
          <a:xfrm>
            <a:off x="9676324" y="1855433"/>
            <a:ext cx="83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0x1FE</a:t>
            </a: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2BDAA25-BA34-46FD-A34D-816B5C2D587B}"/>
              </a:ext>
            </a:extLst>
          </p:cNvPr>
          <p:cNvSpPr/>
          <p:nvPr/>
        </p:nvSpPr>
        <p:spPr>
          <a:xfrm>
            <a:off x="1772573" y="4797071"/>
            <a:ext cx="359545" cy="9232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1B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5764736-2C54-4D48-A02C-C90443DCA2A0}"/>
              </a:ext>
            </a:extLst>
          </p:cNvPr>
          <p:cNvSpPr/>
          <p:nvPr/>
        </p:nvSpPr>
        <p:spPr>
          <a:xfrm>
            <a:off x="2132118" y="4797071"/>
            <a:ext cx="772358" cy="9232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3B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202483F-895E-4AA5-AC57-A09765191938}"/>
              </a:ext>
            </a:extLst>
          </p:cNvPr>
          <p:cNvSpPr/>
          <p:nvPr/>
        </p:nvSpPr>
        <p:spPr>
          <a:xfrm>
            <a:off x="2904476" y="4797071"/>
            <a:ext cx="359545" cy="9232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1B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D0FCD9D-2336-4742-89F7-610E0448A3AA}"/>
              </a:ext>
            </a:extLst>
          </p:cNvPr>
          <p:cNvSpPr/>
          <p:nvPr/>
        </p:nvSpPr>
        <p:spPr>
          <a:xfrm>
            <a:off x="3264021" y="4797071"/>
            <a:ext cx="772358" cy="9232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3B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97E794C-2A00-4C67-B8FF-EAE9F0AD3ADF}"/>
              </a:ext>
            </a:extLst>
          </p:cNvPr>
          <p:cNvSpPr/>
          <p:nvPr/>
        </p:nvSpPr>
        <p:spPr>
          <a:xfrm>
            <a:off x="4036379" y="4797071"/>
            <a:ext cx="1087515" cy="9232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4B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B9A1EF9-4B0B-4892-9143-7EEA317696E1}"/>
              </a:ext>
            </a:extLst>
          </p:cNvPr>
          <p:cNvSpPr/>
          <p:nvPr/>
        </p:nvSpPr>
        <p:spPr>
          <a:xfrm>
            <a:off x="5123894" y="4797071"/>
            <a:ext cx="1087515" cy="9232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4B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4429C16-0324-4872-A462-D87C9AD7169A}"/>
              </a:ext>
            </a:extLst>
          </p:cNvPr>
          <p:cNvSpPr txBox="1"/>
          <p:nvPr/>
        </p:nvSpPr>
        <p:spPr>
          <a:xfrm>
            <a:off x="469773" y="6030734"/>
            <a:ext cx="148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可引导标志；</a:t>
            </a:r>
            <a:r>
              <a:rPr lang="en-US" altLang="zh-CN" sz="1200"/>
              <a:t>0x00-</a:t>
            </a:r>
            <a:r>
              <a:rPr lang="zh-CN" altLang="en-US" sz="1200"/>
              <a:t>不可引导；</a:t>
            </a:r>
            <a:r>
              <a:rPr lang="en-US" altLang="zh-CN" sz="1200"/>
              <a:t>0x80-</a:t>
            </a:r>
            <a:r>
              <a:rPr lang="zh-CN" altLang="en-US" sz="1200"/>
              <a:t>可引导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0DD3571-8EFC-4983-AF18-82D388D10ED2}"/>
              </a:ext>
            </a:extLst>
          </p:cNvPr>
          <p:cNvSpPr txBox="1"/>
          <p:nvPr/>
        </p:nvSpPr>
        <p:spPr>
          <a:xfrm>
            <a:off x="1695633" y="6233035"/>
            <a:ext cx="148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分区起始</a:t>
            </a:r>
            <a:r>
              <a:rPr lang="en-US" altLang="zh-CN" sz="1200"/>
              <a:t>CHS</a:t>
            </a:r>
            <a:r>
              <a:rPr lang="zh-CN" altLang="en-US" sz="1200"/>
              <a:t>地址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CA341DC-681B-402C-950C-9816538B4736}"/>
              </a:ext>
            </a:extLst>
          </p:cNvPr>
          <p:cNvSpPr txBox="1"/>
          <p:nvPr/>
        </p:nvSpPr>
        <p:spPr>
          <a:xfrm>
            <a:off x="3066122" y="6233034"/>
            <a:ext cx="893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分区类型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5D0C3CC-4FDC-4982-B799-4BB80855020F}"/>
              </a:ext>
            </a:extLst>
          </p:cNvPr>
          <p:cNvSpPr txBox="1"/>
          <p:nvPr/>
        </p:nvSpPr>
        <p:spPr>
          <a:xfrm>
            <a:off x="3959439" y="6216433"/>
            <a:ext cx="148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分区结束</a:t>
            </a:r>
            <a:r>
              <a:rPr lang="en-US" altLang="zh-CN" sz="1200"/>
              <a:t>CHS</a:t>
            </a:r>
            <a:r>
              <a:rPr lang="zh-CN" altLang="en-US" sz="1200"/>
              <a:t>地址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45132AE-C8E2-4BDC-9214-916897575FB5}"/>
              </a:ext>
            </a:extLst>
          </p:cNvPr>
          <p:cNvSpPr txBox="1"/>
          <p:nvPr/>
        </p:nvSpPr>
        <p:spPr>
          <a:xfrm>
            <a:off x="5495280" y="6215400"/>
            <a:ext cx="1482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分区起始</a:t>
            </a:r>
            <a:r>
              <a:rPr lang="en-US" altLang="zh-CN" sz="1200"/>
              <a:t>LBA</a:t>
            </a:r>
            <a:r>
              <a:rPr lang="zh-CN" altLang="en-US" sz="1200"/>
              <a:t>地址（</a:t>
            </a:r>
            <a:r>
              <a:rPr lang="en-US" altLang="zh-CN" sz="1200"/>
              <a:t>Little-endian</a:t>
            </a:r>
            <a:r>
              <a:rPr lang="zh-CN" altLang="en-US" sz="1200"/>
              <a:t>顺序）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F84D9374-B5E4-477A-88AF-0E8F7A20A787}"/>
              </a:ext>
            </a:extLst>
          </p:cNvPr>
          <p:cNvSpPr txBox="1"/>
          <p:nvPr/>
        </p:nvSpPr>
        <p:spPr>
          <a:xfrm>
            <a:off x="7195352" y="6140700"/>
            <a:ext cx="1482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分区大小扇区数（</a:t>
            </a:r>
            <a:r>
              <a:rPr lang="en-US" altLang="zh-CN" sz="1200"/>
              <a:t>Little-endian</a:t>
            </a:r>
            <a:r>
              <a:rPr lang="zh-CN" altLang="en-US" sz="1200"/>
              <a:t>顺序）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D762F371-CAE2-4177-BF4A-9207202940BF}"/>
              </a:ext>
            </a:extLst>
          </p:cNvPr>
          <p:cNvCxnSpPr>
            <a:stCxn id="16" idx="2"/>
            <a:endCxn id="75" idx="0"/>
          </p:cNvCxnSpPr>
          <p:nvPr/>
        </p:nvCxnSpPr>
        <p:spPr>
          <a:xfrm rot="5400000">
            <a:off x="1426511" y="5504898"/>
            <a:ext cx="310385" cy="741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AB33E67F-12D9-4D6A-B2BE-0061E1C4E4F0}"/>
              </a:ext>
            </a:extLst>
          </p:cNvPr>
          <p:cNvCxnSpPr>
            <a:cxnSpLocks/>
            <a:stCxn id="70" idx="2"/>
            <a:endCxn id="76" idx="0"/>
          </p:cNvCxnSpPr>
          <p:nvPr/>
        </p:nvCxnSpPr>
        <p:spPr>
          <a:xfrm rot="5400000">
            <a:off x="2221265" y="5936003"/>
            <a:ext cx="512686" cy="81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EB208A4B-FBFA-4415-8C6C-E2C7D0424EA5}"/>
              </a:ext>
            </a:extLst>
          </p:cNvPr>
          <p:cNvCxnSpPr>
            <a:cxnSpLocks/>
            <a:stCxn id="71" idx="2"/>
            <a:endCxn id="77" idx="0"/>
          </p:cNvCxnSpPr>
          <p:nvPr/>
        </p:nvCxnSpPr>
        <p:spPr>
          <a:xfrm rot="16200000" flipH="1">
            <a:off x="3042173" y="5762425"/>
            <a:ext cx="512685" cy="4285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CB2E14CB-CE43-4F69-813D-37D904ED6344}"/>
              </a:ext>
            </a:extLst>
          </p:cNvPr>
          <p:cNvCxnSpPr>
            <a:cxnSpLocks/>
            <a:stCxn id="72" idx="2"/>
            <a:endCxn id="78" idx="0"/>
          </p:cNvCxnSpPr>
          <p:nvPr/>
        </p:nvCxnSpPr>
        <p:spPr>
          <a:xfrm rot="16200000" flipH="1">
            <a:off x="3927420" y="5443128"/>
            <a:ext cx="496084" cy="10505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781CA982-CCED-4119-9FC9-278C8D1F5EE5}"/>
              </a:ext>
            </a:extLst>
          </p:cNvPr>
          <p:cNvCxnSpPr>
            <a:cxnSpLocks/>
            <a:stCxn id="73" idx="2"/>
            <a:endCxn id="79" idx="0"/>
          </p:cNvCxnSpPr>
          <p:nvPr/>
        </p:nvCxnSpPr>
        <p:spPr>
          <a:xfrm rot="16200000" flipH="1">
            <a:off x="5160826" y="5139659"/>
            <a:ext cx="495051" cy="1656429"/>
          </a:xfrm>
          <a:prstGeom prst="bentConnector3">
            <a:avLst>
              <a:gd name="adj1" fmla="val 320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06C09F5B-DE68-4FF9-9DC5-3DF1CAE236A5}"/>
              </a:ext>
            </a:extLst>
          </p:cNvPr>
          <p:cNvCxnSpPr>
            <a:cxnSpLocks/>
            <a:stCxn id="74" idx="2"/>
            <a:endCxn id="80" idx="0"/>
          </p:cNvCxnSpPr>
          <p:nvPr/>
        </p:nvCxnSpPr>
        <p:spPr>
          <a:xfrm rot="16200000" flipH="1">
            <a:off x="6591970" y="4796031"/>
            <a:ext cx="420351" cy="2268986"/>
          </a:xfrm>
          <a:prstGeom prst="bentConnector3">
            <a:avLst>
              <a:gd name="adj1" fmla="val 225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>
            <a:extLst>
              <a:ext uri="{FF2B5EF4-FFF2-40B4-BE49-F238E27FC236}">
                <a16:creationId xmlns:a16="http://schemas.microsoft.com/office/drawing/2014/main" id="{0EC1FEDB-386B-4D1D-9F86-DD7F5789361A}"/>
              </a:ext>
            </a:extLst>
          </p:cNvPr>
          <p:cNvCxnSpPr/>
          <p:nvPr/>
        </p:nvCxnSpPr>
        <p:spPr>
          <a:xfrm flipH="1">
            <a:off x="1772573" y="4145873"/>
            <a:ext cx="198268" cy="651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5D8227ED-6B32-4EEC-9EC2-D03D421695AB}"/>
              </a:ext>
            </a:extLst>
          </p:cNvPr>
          <p:cNvCxnSpPr>
            <a:cxnSpLocks/>
          </p:cNvCxnSpPr>
          <p:nvPr/>
        </p:nvCxnSpPr>
        <p:spPr>
          <a:xfrm>
            <a:off x="3949825" y="4150740"/>
            <a:ext cx="2261584" cy="62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88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96FB9D2-847A-4F85-9C11-F51D4ED48944}"/>
              </a:ext>
            </a:extLst>
          </p:cNvPr>
          <p:cNvSpPr/>
          <p:nvPr/>
        </p:nvSpPr>
        <p:spPr>
          <a:xfrm>
            <a:off x="1668544" y="1640264"/>
            <a:ext cx="4062953" cy="801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addr</a:t>
            </a:r>
            <a:r>
              <a:rPr lang="zh-CN" altLang="en-US"/>
              <a:t>的高</a:t>
            </a:r>
            <a:r>
              <a:rPr lang="en-US" altLang="zh-CN"/>
              <a:t>16bit</a:t>
            </a:r>
            <a:r>
              <a:rPr lang="zh-CN" altLang="en-US"/>
              <a:t>的值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19347D-184F-439E-902C-50CD309DB9B6}"/>
              </a:ext>
            </a:extLst>
          </p:cNvPr>
          <p:cNvSpPr/>
          <p:nvPr/>
        </p:nvSpPr>
        <p:spPr>
          <a:xfrm>
            <a:off x="5731497" y="1640264"/>
            <a:ext cx="4062953" cy="801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295DBF-62D5-4BFF-AFE3-DC1F2F1A4EC7}"/>
              </a:ext>
            </a:extLst>
          </p:cNvPr>
          <p:cNvSpPr/>
          <p:nvPr/>
        </p:nvSpPr>
        <p:spPr>
          <a:xfrm>
            <a:off x="1668544" y="2627722"/>
            <a:ext cx="4062953" cy="801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选择子</a:t>
            </a:r>
            <a:r>
              <a:rPr lang="en-US" altLang="zh-CN"/>
              <a:t>0x0008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70B2F5-F0AF-4793-946C-F96E8E49F54D}"/>
              </a:ext>
            </a:extLst>
          </p:cNvPr>
          <p:cNvSpPr/>
          <p:nvPr/>
        </p:nvSpPr>
        <p:spPr>
          <a:xfrm>
            <a:off x="5731497" y="2627722"/>
            <a:ext cx="4062953" cy="801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addr</a:t>
            </a:r>
            <a:r>
              <a:rPr lang="zh-CN" altLang="en-US"/>
              <a:t>的低</a:t>
            </a:r>
            <a:r>
              <a:rPr lang="en-US" altLang="zh-CN"/>
              <a:t>16bit</a:t>
            </a:r>
            <a:r>
              <a:rPr lang="zh-CN" altLang="en-US"/>
              <a:t>的值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B05530-291F-45AA-9405-4165AAA9B45E}"/>
              </a:ext>
            </a:extLst>
          </p:cNvPr>
          <p:cNvCxnSpPr>
            <a:cxnSpLocks/>
          </p:cNvCxnSpPr>
          <p:nvPr/>
        </p:nvCxnSpPr>
        <p:spPr>
          <a:xfrm>
            <a:off x="7843101" y="1640264"/>
            <a:ext cx="0" cy="801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C070B07-2A31-4216-9C8D-D2AB9DBA188C}"/>
              </a:ext>
            </a:extLst>
          </p:cNvPr>
          <p:cNvCxnSpPr>
            <a:cxnSpLocks/>
          </p:cNvCxnSpPr>
          <p:nvPr/>
        </p:nvCxnSpPr>
        <p:spPr>
          <a:xfrm>
            <a:off x="8627097" y="1640264"/>
            <a:ext cx="0" cy="801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3F0F7A6-51E8-47D3-99A7-11514F8A7500}"/>
              </a:ext>
            </a:extLst>
          </p:cNvPr>
          <p:cNvCxnSpPr>
            <a:cxnSpLocks/>
          </p:cNvCxnSpPr>
          <p:nvPr/>
        </p:nvCxnSpPr>
        <p:spPr>
          <a:xfrm>
            <a:off x="6609761" y="1640264"/>
            <a:ext cx="0" cy="801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AAA0398-5CFD-42C7-8483-23F7D3ADDBCE}"/>
              </a:ext>
            </a:extLst>
          </p:cNvPr>
          <p:cNvCxnSpPr>
            <a:cxnSpLocks/>
          </p:cNvCxnSpPr>
          <p:nvPr/>
        </p:nvCxnSpPr>
        <p:spPr>
          <a:xfrm>
            <a:off x="6008017" y="1640264"/>
            <a:ext cx="0" cy="801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29B4113-D612-4C88-ACFE-03B4744690B3}"/>
              </a:ext>
            </a:extLst>
          </p:cNvPr>
          <p:cNvSpPr txBox="1"/>
          <p:nvPr/>
        </p:nvSpPr>
        <p:spPr>
          <a:xfrm>
            <a:off x="5704788" y="1856237"/>
            <a:ext cx="3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0CED6D-E424-42BF-881D-652C6C61FA5F}"/>
              </a:ext>
            </a:extLst>
          </p:cNvPr>
          <p:cNvSpPr txBox="1"/>
          <p:nvPr/>
        </p:nvSpPr>
        <p:spPr>
          <a:xfrm>
            <a:off x="6000948" y="1856237"/>
            <a:ext cx="59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DPL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7DFFF5-D85F-4B6C-9A16-1C03712A63A1}"/>
              </a:ext>
            </a:extLst>
          </p:cNvPr>
          <p:cNvSpPr txBox="1"/>
          <p:nvPr/>
        </p:nvSpPr>
        <p:spPr>
          <a:xfrm>
            <a:off x="6750379" y="1856237"/>
            <a:ext cx="98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 type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904EAFE-FB64-45CA-A196-B5A2D639CDCC}"/>
              </a:ext>
            </a:extLst>
          </p:cNvPr>
          <p:cNvSpPr txBox="1"/>
          <p:nvPr/>
        </p:nvSpPr>
        <p:spPr>
          <a:xfrm>
            <a:off x="7805001" y="1856237"/>
            <a:ext cx="86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0  0  0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877EC4-B61F-4313-B857-4FB02C65B797}"/>
              </a:ext>
            </a:extLst>
          </p:cNvPr>
          <p:cNvSpPr txBox="1"/>
          <p:nvPr/>
        </p:nvSpPr>
        <p:spPr>
          <a:xfrm>
            <a:off x="8902636" y="1856237"/>
            <a:ext cx="64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保留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71783C6-666D-4792-AD2E-693759E1F937}"/>
              </a:ext>
            </a:extLst>
          </p:cNvPr>
          <p:cNvSpPr txBox="1"/>
          <p:nvPr/>
        </p:nvSpPr>
        <p:spPr>
          <a:xfrm>
            <a:off x="9636550" y="1270932"/>
            <a:ext cx="3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B427E67-1EB4-472C-A9FE-6D5A114D7478}"/>
              </a:ext>
            </a:extLst>
          </p:cNvPr>
          <p:cNvSpPr txBox="1"/>
          <p:nvPr/>
        </p:nvSpPr>
        <p:spPr>
          <a:xfrm>
            <a:off x="8603530" y="1256791"/>
            <a:ext cx="3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FDF3580-04FB-4BDF-883F-75F49DE5F9AF}"/>
              </a:ext>
            </a:extLst>
          </p:cNvPr>
          <p:cNvSpPr txBox="1"/>
          <p:nvPr/>
        </p:nvSpPr>
        <p:spPr>
          <a:xfrm>
            <a:off x="7822677" y="1256791"/>
            <a:ext cx="3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B641BDD-3C0F-4214-86D1-2F5D26637E32}"/>
              </a:ext>
            </a:extLst>
          </p:cNvPr>
          <p:cNvSpPr txBox="1"/>
          <p:nvPr/>
        </p:nvSpPr>
        <p:spPr>
          <a:xfrm>
            <a:off x="8297159" y="1256791"/>
            <a:ext cx="3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D181127-40F9-4ACE-9B6D-9B2B97D346C6}"/>
              </a:ext>
            </a:extLst>
          </p:cNvPr>
          <p:cNvSpPr txBox="1"/>
          <p:nvPr/>
        </p:nvSpPr>
        <p:spPr>
          <a:xfrm>
            <a:off x="7570510" y="1239625"/>
            <a:ext cx="3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C44FDD6-9790-4245-B239-A19B874EFDA3}"/>
              </a:ext>
            </a:extLst>
          </p:cNvPr>
          <p:cNvSpPr txBox="1"/>
          <p:nvPr/>
        </p:nvSpPr>
        <p:spPr>
          <a:xfrm>
            <a:off x="6655324" y="1302239"/>
            <a:ext cx="44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12</a:t>
            </a:r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1F4FC21-11E4-44BB-8A55-26DC2E728091}"/>
              </a:ext>
            </a:extLst>
          </p:cNvPr>
          <p:cNvSpPr txBox="1"/>
          <p:nvPr/>
        </p:nvSpPr>
        <p:spPr>
          <a:xfrm>
            <a:off x="5676901" y="1302239"/>
            <a:ext cx="44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50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EB868F2-2094-4C83-9EC3-29CB6B01F075}"/>
              </a:ext>
            </a:extLst>
          </p:cNvPr>
          <p:cNvSpPr/>
          <p:nvPr/>
        </p:nvSpPr>
        <p:spPr>
          <a:xfrm>
            <a:off x="3996965" y="5788058"/>
            <a:ext cx="2290714" cy="4996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NULL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972E42-9C25-4E70-9980-ED2392E07803}"/>
              </a:ext>
            </a:extLst>
          </p:cNvPr>
          <p:cNvSpPr/>
          <p:nvPr/>
        </p:nvSpPr>
        <p:spPr>
          <a:xfrm>
            <a:off x="3996965" y="5288437"/>
            <a:ext cx="2290714" cy="4996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内核代码段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0CA48F-3535-4F1C-BC3B-B8942EED9F30}"/>
              </a:ext>
            </a:extLst>
          </p:cNvPr>
          <p:cNvSpPr/>
          <p:nvPr/>
        </p:nvSpPr>
        <p:spPr>
          <a:xfrm>
            <a:off x="3996965" y="4788816"/>
            <a:ext cx="2290714" cy="4996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内核数据段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34FF25-AC5E-450D-A2E6-9C46E5297730}"/>
              </a:ext>
            </a:extLst>
          </p:cNvPr>
          <p:cNvSpPr/>
          <p:nvPr/>
        </p:nvSpPr>
        <p:spPr>
          <a:xfrm>
            <a:off x="3996965" y="4289195"/>
            <a:ext cx="2290714" cy="4996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保留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77CAA9-0424-4E30-82EF-82D37CE82478}"/>
              </a:ext>
            </a:extLst>
          </p:cNvPr>
          <p:cNvSpPr/>
          <p:nvPr/>
        </p:nvSpPr>
        <p:spPr>
          <a:xfrm>
            <a:off x="3996965" y="3789574"/>
            <a:ext cx="2290714" cy="4996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Task0 TSS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90BCC1-44F2-46B2-A9EB-F93DDFEC4C5F}"/>
              </a:ext>
            </a:extLst>
          </p:cNvPr>
          <p:cNvSpPr/>
          <p:nvPr/>
        </p:nvSpPr>
        <p:spPr>
          <a:xfrm>
            <a:off x="3996965" y="3289953"/>
            <a:ext cx="2290714" cy="4996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Task0 LDT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7A82AD-47E1-4C1B-BA48-1D6E7846352C}"/>
              </a:ext>
            </a:extLst>
          </p:cNvPr>
          <p:cNvSpPr/>
          <p:nvPr/>
        </p:nvSpPr>
        <p:spPr>
          <a:xfrm>
            <a:off x="3996965" y="2790332"/>
            <a:ext cx="2290714" cy="4996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Task1 TSS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2C8BA5-BD99-41C6-8494-81585824D58F}"/>
              </a:ext>
            </a:extLst>
          </p:cNvPr>
          <p:cNvSpPr/>
          <p:nvPr/>
        </p:nvSpPr>
        <p:spPr>
          <a:xfrm>
            <a:off x="3996965" y="2290711"/>
            <a:ext cx="2290714" cy="4996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Task1 LDT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6C45625-BCA1-4E55-ABA1-01F69C1CF188}"/>
              </a:ext>
            </a:extLst>
          </p:cNvPr>
          <p:cNvSpPr/>
          <p:nvPr/>
        </p:nvSpPr>
        <p:spPr>
          <a:xfrm>
            <a:off x="3996965" y="1791090"/>
            <a:ext cx="2290714" cy="4996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91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20565C3-AB5B-4B64-92B1-D99EC19DAE67}"/>
              </a:ext>
            </a:extLst>
          </p:cNvPr>
          <p:cNvSpPr/>
          <p:nvPr/>
        </p:nvSpPr>
        <p:spPr>
          <a:xfrm>
            <a:off x="3000650" y="4429517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2E4161-EE8E-4C2A-BEAB-A2ABF8713C57}"/>
              </a:ext>
            </a:extLst>
          </p:cNvPr>
          <p:cNvSpPr/>
          <p:nvPr/>
        </p:nvSpPr>
        <p:spPr>
          <a:xfrm>
            <a:off x="3000650" y="3995884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7D5BE04-568E-4C38-9503-99A3640F31C4}"/>
              </a:ext>
            </a:extLst>
          </p:cNvPr>
          <p:cNvSpPr/>
          <p:nvPr/>
        </p:nvSpPr>
        <p:spPr>
          <a:xfrm>
            <a:off x="3000650" y="3562251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FA6A8D-BC1C-4596-A6E9-9E9FA0FEF2BE}"/>
              </a:ext>
            </a:extLst>
          </p:cNvPr>
          <p:cNvSpPr/>
          <p:nvPr/>
        </p:nvSpPr>
        <p:spPr>
          <a:xfrm>
            <a:off x="3000650" y="3128618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47D6CF-B74C-450B-AABC-9B22BF5B5C68}"/>
              </a:ext>
            </a:extLst>
          </p:cNvPr>
          <p:cNvSpPr/>
          <p:nvPr/>
        </p:nvSpPr>
        <p:spPr>
          <a:xfrm>
            <a:off x="3000650" y="2694985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967040-0BA9-44D2-83DA-6B431C224FC4}"/>
              </a:ext>
            </a:extLst>
          </p:cNvPr>
          <p:cNvSpPr/>
          <p:nvPr/>
        </p:nvSpPr>
        <p:spPr>
          <a:xfrm>
            <a:off x="3000650" y="2261352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80D9AF-1614-4655-9842-DD8FE8278323}"/>
              </a:ext>
            </a:extLst>
          </p:cNvPr>
          <p:cNvSpPr/>
          <p:nvPr/>
        </p:nvSpPr>
        <p:spPr>
          <a:xfrm>
            <a:off x="3000650" y="1827719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256A801-8DA6-417E-88DE-5D9F3828E9B8}"/>
              </a:ext>
            </a:extLst>
          </p:cNvPr>
          <p:cNvSpPr/>
          <p:nvPr/>
        </p:nvSpPr>
        <p:spPr>
          <a:xfrm>
            <a:off x="3000650" y="1394086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0CDFC4-89D4-45D3-8810-A0569733F80B}"/>
              </a:ext>
            </a:extLst>
          </p:cNvPr>
          <p:cNvSpPr txBox="1"/>
          <p:nvPr/>
        </p:nvSpPr>
        <p:spPr>
          <a:xfrm>
            <a:off x="4025231" y="2503562"/>
            <a:ext cx="468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esi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E3D77B0-7AB8-4DA4-823E-90BABB27C91E}"/>
              </a:ext>
            </a:extLst>
          </p:cNvPr>
          <p:cNvSpPr txBox="1"/>
          <p:nvPr/>
        </p:nvSpPr>
        <p:spPr>
          <a:xfrm>
            <a:off x="4025231" y="1827719"/>
            <a:ext cx="468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gs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229985A-6D00-4ACE-BBA6-7AD614F7B54E}"/>
              </a:ext>
            </a:extLst>
          </p:cNvPr>
          <p:cNvSpPr txBox="1"/>
          <p:nvPr/>
        </p:nvSpPr>
        <p:spPr>
          <a:xfrm>
            <a:off x="4025231" y="3377585"/>
            <a:ext cx="552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edi</a:t>
            </a:r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7A6A9BC8-4149-44DE-821E-8C9DC9D2EDDA}"/>
              </a:ext>
            </a:extLst>
          </p:cNvPr>
          <p:cNvSpPr/>
          <p:nvPr/>
        </p:nvSpPr>
        <p:spPr>
          <a:xfrm>
            <a:off x="3854802" y="1827719"/>
            <a:ext cx="170429" cy="4336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C86D4064-1DB6-4E61-96BB-41442EFDD6F9}"/>
              </a:ext>
            </a:extLst>
          </p:cNvPr>
          <p:cNvSpPr/>
          <p:nvPr/>
        </p:nvSpPr>
        <p:spPr>
          <a:xfrm>
            <a:off x="3854802" y="2268109"/>
            <a:ext cx="170429" cy="8605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FF8936AF-BA51-4BEA-A4EB-1E5CFE383B07}"/>
              </a:ext>
            </a:extLst>
          </p:cNvPr>
          <p:cNvSpPr/>
          <p:nvPr/>
        </p:nvSpPr>
        <p:spPr>
          <a:xfrm>
            <a:off x="3854801" y="3135375"/>
            <a:ext cx="170429" cy="8605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801F5A4-E521-4BDF-B5BB-5FE17F1ED8DA}"/>
              </a:ext>
            </a:extLst>
          </p:cNvPr>
          <p:cNvSpPr txBox="1"/>
          <p:nvPr/>
        </p:nvSpPr>
        <p:spPr>
          <a:xfrm>
            <a:off x="3983243" y="4244851"/>
            <a:ext cx="636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ebp</a:t>
            </a:r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74544E38-64AB-4AA1-A41A-C2FA0862D341}"/>
              </a:ext>
            </a:extLst>
          </p:cNvPr>
          <p:cNvSpPr/>
          <p:nvPr/>
        </p:nvSpPr>
        <p:spPr>
          <a:xfrm>
            <a:off x="3854800" y="4002641"/>
            <a:ext cx="170429" cy="8605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47BBD0E-F527-4057-BB2A-7FC1645E3632}"/>
              </a:ext>
            </a:extLst>
          </p:cNvPr>
          <p:cNvSpPr/>
          <p:nvPr/>
        </p:nvSpPr>
        <p:spPr>
          <a:xfrm>
            <a:off x="3000650" y="5290026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600"/>
              <a:t>字节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44B5EFE-BD8F-4696-A2D0-7C9F76675992}"/>
              </a:ext>
            </a:extLst>
          </p:cNvPr>
          <p:cNvSpPr/>
          <p:nvPr/>
        </p:nvSpPr>
        <p:spPr>
          <a:xfrm>
            <a:off x="3000650" y="4856393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A3B4CB4-81FA-487E-890D-91EA329A4D6B}"/>
              </a:ext>
            </a:extLst>
          </p:cNvPr>
          <p:cNvSpPr txBox="1"/>
          <p:nvPr/>
        </p:nvSpPr>
        <p:spPr>
          <a:xfrm>
            <a:off x="3983243" y="5105360"/>
            <a:ext cx="636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eax</a:t>
            </a:r>
            <a:endParaRPr lang="zh-CN" altLang="en-US"/>
          </a:p>
        </p:txBody>
      </p: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29934A6B-4648-4077-ADB1-071F781F44E8}"/>
              </a:ext>
            </a:extLst>
          </p:cNvPr>
          <p:cNvSpPr/>
          <p:nvPr/>
        </p:nvSpPr>
        <p:spPr>
          <a:xfrm>
            <a:off x="3854800" y="4863150"/>
            <a:ext cx="170429" cy="8605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57B3779-5148-495E-89B4-8A0D671E05E0}"/>
              </a:ext>
            </a:extLst>
          </p:cNvPr>
          <p:cNvCxnSpPr/>
          <p:nvPr/>
        </p:nvCxnSpPr>
        <p:spPr>
          <a:xfrm>
            <a:off x="2192784" y="5703808"/>
            <a:ext cx="807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BB2B0945-EA11-4358-A358-38095C38DD77}"/>
              </a:ext>
            </a:extLst>
          </p:cNvPr>
          <p:cNvSpPr txBox="1"/>
          <p:nvPr/>
        </p:nvSpPr>
        <p:spPr>
          <a:xfrm flipH="1">
            <a:off x="2321309" y="5347570"/>
            <a:ext cx="59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esp</a:t>
            </a:r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2CE777DF-4DD8-4677-94D5-252F427E71C3}"/>
              </a:ext>
            </a:extLst>
          </p:cNvPr>
          <p:cNvSpPr/>
          <p:nvPr/>
        </p:nvSpPr>
        <p:spPr>
          <a:xfrm>
            <a:off x="6100436" y="4429517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016A5538-45A6-48E5-B0AD-1B6489142613}"/>
              </a:ext>
            </a:extLst>
          </p:cNvPr>
          <p:cNvSpPr/>
          <p:nvPr/>
        </p:nvSpPr>
        <p:spPr>
          <a:xfrm>
            <a:off x="6100436" y="3995884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03A8E716-4F85-4EE7-A716-1E92000557DB}"/>
              </a:ext>
            </a:extLst>
          </p:cNvPr>
          <p:cNvSpPr/>
          <p:nvPr/>
        </p:nvSpPr>
        <p:spPr>
          <a:xfrm>
            <a:off x="6100436" y="3562251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6416E0F9-A157-4561-B58C-BAC8BEE09B27}"/>
              </a:ext>
            </a:extLst>
          </p:cNvPr>
          <p:cNvSpPr/>
          <p:nvPr/>
        </p:nvSpPr>
        <p:spPr>
          <a:xfrm>
            <a:off x="6100436" y="3128618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0CA60D8F-F51C-4E9D-A70A-F64AABC06DB6}"/>
              </a:ext>
            </a:extLst>
          </p:cNvPr>
          <p:cNvSpPr/>
          <p:nvPr/>
        </p:nvSpPr>
        <p:spPr>
          <a:xfrm>
            <a:off x="6100436" y="2694985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E2AFA8E-75E7-4EA0-962B-DB453DFDD272}"/>
              </a:ext>
            </a:extLst>
          </p:cNvPr>
          <p:cNvSpPr/>
          <p:nvPr/>
        </p:nvSpPr>
        <p:spPr>
          <a:xfrm>
            <a:off x="6100436" y="2261352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4AD742C8-0A44-4FD7-9407-65A109BD1C6B}"/>
              </a:ext>
            </a:extLst>
          </p:cNvPr>
          <p:cNvSpPr/>
          <p:nvPr/>
        </p:nvSpPr>
        <p:spPr>
          <a:xfrm>
            <a:off x="6100436" y="1827719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2A322BE3-E8BB-4707-80B5-5D513C4D13AA}"/>
              </a:ext>
            </a:extLst>
          </p:cNvPr>
          <p:cNvSpPr/>
          <p:nvPr/>
        </p:nvSpPr>
        <p:spPr>
          <a:xfrm>
            <a:off x="6100436" y="1394086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BD5740A5-B14B-476D-AB06-F9DBE1567AB2}"/>
              </a:ext>
            </a:extLst>
          </p:cNvPr>
          <p:cNvSpPr txBox="1"/>
          <p:nvPr/>
        </p:nvSpPr>
        <p:spPr>
          <a:xfrm>
            <a:off x="7125017" y="2503562"/>
            <a:ext cx="468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esi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100F9AB4-6428-4C43-9E4A-86DD953D4EA4}"/>
              </a:ext>
            </a:extLst>
          </p:cNvPr>
          <p:cNvSpPr txBox="1"/>
          <p:nvPr/>
        </p:nvSpPr>
        <p:spPr>
          <a:xfrm>
            <a:off x="7125017" y="1827719"/>
            <a:ext cx="468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gs</a:t>
            </a:r>
            <a:endParaRPr lang="zh-CN" alt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B531914F-AABD-4BFE-8685-E795F6595501}"/>
              </a:ext>
            </a:extLst>
          </p:cNvPr>
          <p:cNvSpPr txBox="1"/>
          <p:nvPr/>
        </p:nvSpPr>
        <p:spPr>
          <a:xfrm>
            <a:off x="7125017" y="3377585"/>
            <a:ext cx="552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edi</a:t>
            </a:r>
          </a:p>
        </p:txBody>
      </p:sp>
      <p:sp>
        <p:nvSpPr>
          <p:cNvPr id="120" name="右大括号 119">
            <a:extLst>
              <a:ext uri="{FF2B5EF4-FFF2-40B4-BE49-F238E27FC236}">
                <a16:creationId xmlns:a16="http://schemas.microsoft.com/office/drawing/2014/main" id="{DB7A44DF-9EB8-4A70-8BCC-50DD46AEE0B5}"/>
              </a:ext>
            </a:extLst>
          </p:cNvPr>
          <p:cNvSpPr/>
          <p:nvPr/>
        </p:nvSpPr>
        <p:spPr>
          <a:xfrm>
            <a:off x="6954588" y="1827719"/>
            <a:ext cx="170429" cy="4336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右大括号 120">
            <a:extLst>
              <a:ext uri="{FF2B5EF4-FFF2-40B4-BE49-F238E27FC236}">
                <a16:creationId xmlns:a16="http://schemas.microsoft.com/office/drawing/2014/main" id="{9934EB2E-09B2-4947-B286-1AE4684E6479}"/>
              </a:ext>
            </a:extLst>
          </p:cNvPr>
          <p:cNvSpPr/>
          <p:nvPr/>
        </p:nvSpPr>
        <p:spPr>
          <a:xfrm>
            <a:off x="6954588" y="2268109"/>
            <a:ext cx="170429" cy="8605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右大括号 121">
            <a:extLst>
              <a:ext uri="{FF2B5EF4-FFF2-40B4-BE49-F238E27FC236}">
                <a16:creationId xmlns:a16="http://schemas.microsoft.com/office/drawing/2014/main" id="{B41EBB84-3CFD-4C88-A296-1B150BAFBE5A}"/>
              </a:ext>
            </a:extLst>
          </p:cNvPr>
          <p:cNvSpPr/>
          <p:nvPr/>
        </p:nvSpPr>
        <p:spPr>
          <a:xfrm>
            <a:off x="6954587" y="3135375"/>
            <a:ext cx="170429" cy="8605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820E9AF0-15BF-4432-8619-EC0281E99F57}"/>
              </a:ext>
            </a:extLst>
          </p:cNvPr>
          <p:cNvSpPr txBox="1"/>
          <p:nvPr/>
        </p:nvSpPr>
        <p:spPr>
          <a:xfrm>
            <a:off x="7083029" y="4244851"/>
            <a:ext cx="636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ebp</a:t>
            </a:r>
          </a:p>
        </p:txBody>
      </p:sp>
      <p:sp>
        <p:nvSpPr>
          <p:cNvPr id="124" name="右大括号 123">
            <a:extLst>
              <a:ext uri="{FF2B5EF4-FFF2-40B4-BE49-F238E27FC236}">
                <a16:creationId xmlns:a16="http://schemas.microsoft.com/office/drawing/2014/main" id="{0F8C6F50-C531-4B95-B616-9F51A48E4245}"/>
              </a:ext>
            </a:extLst>
          </p:cNvPr>
          <p:cNvSpPr/>
          <p:nvPr/>
        </p:nvSpPr>
        <p:spPr>
          <a:xfrm>
            <a:off x="6954586" y="4002641"/>
            <a:ext cx="170429" cy="8605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1F87F4F5-5A69-433C-9EE6-F3B9331266DF}"/>
              </a:ext>
            </a:extLst>
          </p:cNvPr>
          <p:cNvSpPr/>
          <p:nvPr/>
        </p:nvSpPr>
        <p:spPr>
          <a:xfrm>
            <a:off x="6100436" y="5290026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600"/>
              <a:t>字节</a:t>
            </a: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486BAF41-2A3D-454F-9112-33DCAE6AAFDE}"/>
              </a:ext>
            </a:extLst>
          </p:cNvPr>
          <p:cNvSpPr/>
          <p:nvPr/>
        </p:nvSpPr>
        <p:spPr>
          <a:xfrm>
            <a:off x="6100436" y="4856393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2568122D-266C-4B22-8A7A-F1FCAE6BDD82}"/>
              </a:ext>
            </a:extLst>
          </p:cNvPr>
          <p:cNvSpPr txBox="1"/>
          <p:nvPr/>
        </p:nvSpPr>
        <p:spPr>
          <a:xfrm>
            <a:off x="7083029" y="5105360"/>
            <a:ext cx="636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eax</a:t>
            </a:r>
            <a:endParaRPr lang="zh-CN" altLang="en-US"/>
          </a:p>
        </p:txBody>
      </p:sp>
      <p:sp>
        <p:nvSpPr>
          <p:cNvPr id="128" name="右大括号 127">
            <a:extLst>
              <a:ext uri="{FF2B5EF4-FFF2-40B4-BE49-F238E27FC236}">
                <a16:creationId xmlns:a16="http://schemas.microsoft.com/office/drawing/2014/main" id="{B110A6E6-E83C-4F39-9889-3C9517BDC46E}"/>
              </a:ext>
            </a:extLst>
          </p:cNvPr>
          <p:cNvSpPr/>
          <p:nvPr/>
        </p:nvSpPr>
        <p:spPr>
          <a:xfrm>
            <a:off x="6954586" y="4863150"/>
            <a:ext cx="170429" cy="8605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B4EA41F9-5C97-4E33-8FB8-750CFB763275}"/>
              </a:ext>
            </a:extLst>
          </p:cNvPr>
          <p:cNvCxnSpPr/>
          <p:nvPr/>
        </p:nvCxnSpPr>
        <p:spPr>
          <a:xfrm>
            <a:off x="5292570" y="1389552"/>
            <a:ext cx="807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26A74F2D-C02F-484D-A493-1C29C1655F30}"/>
              </a:ext>
            </a:extLst>
          </p:cNvPr>
          <p:cNvSpPr txBox="1"/>
          <p:nvPr/>
        </p:nvSpPr>
        <p:spPr>
          <a:xfrm flipH="1">
            <a:off x="5475938" y="1020220"/>
            <a:ext cx="59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esp</a:t>
            </a:r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DCA6D106-CCA8-4CEF-B2B7-EA11B9FB4452}"/>
              </a:ext>
            </a:extLst>
          </p:cNvPr>
          <p:cNvSpPr/>
          <p:nvPr/>
        </p:nvSpPr>
        <p:spPr>
          <a:xfrm>
            <a:off x="6100435" y="960453"/>
            <a:ext cx="854151" cy="433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r>
              <a:rPr lang="zh-CN" altLang="en-US" sz="1800"/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369750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5523A0A-132A-4011-BCA1-5BE816B6E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610544"/>
              </p:ext>
            </p:extLst>
          </p:nvPr>
        </p:nvGraphicFramePr>
        <p:xfrm>
          <a:off x="1792303" y="1565700"/>
          <a:ext cx="8128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7331252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0161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847744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029856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765105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544294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535268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264823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37443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3258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50880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1ED84E4-DB15-41BD-AE1E-F65A59650503}"/>
              </a:ext>
            </a:extLst>
          </p:cNvPr>
          <p:cNvSpPr txBox="1"/>
          <p:nvPr/>
        </p:nvSpPr>
        <p:spPr>
          <a:xfrm>
            <a:off x="5129443" y="2067763"/>
            <a:ext cx="1453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mem_map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F61C94-2758-4C9C-B850-5FACC31A3E58}"/>
              </a:ext>
            </a:extLst>
          </p:cNvPr>
          <p:cNvSpPr txBox="1"/>
          <p:nvPr/>
        </p:nvSpPr>
        <p:spPr>
          <a:xfrm>
            <a:off x="8453761" y="1100737"/>
            <a:ext cx="2017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PAGING_PAGES</a:t>
            </a:r>
            <a:r>
              <a:rPr lang="en-US" altLang="zh-CN"/>
              <a:t>-1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FA44C0-7207-4E36-A764-B33553758910}"/>
              </a:ext>
            </a:extLst>
          </p:cNvPr>
          <p:cNvSpPr txBox="1"/>
          <p:nvPr/>
        </p:nvSpPr>
        <p:spPr>
          <a:xfrm>
            <a:off x="1965203" y="11963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2FFDF965-5A15-4809-AEAA-ED03D69CACA9}"/>
              </a:ext>
            </a:extLst>
          </p:cNvPr>
          <p:cNvSpPr/>
          <p:nvPr/>
        </p:nvSpPr>
        <p:spPr>
          <a:xfrm rot="10800000">
            <a:off x="8140823" y="2141458"/>
            <a:ext cx="1580226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FDBA2A3-ACE3-4E8B-9356-FCB4537D79B1}"/>
              </a:ext>
            </a:extLst>
          </p:cNvPr>
          <p:cNvSpPr txBox="1"/>
          <p:nvPr/>
        </p:nvSpPr>
        <p:spPr>
          <a:xfrm>
            <a:off x="8160798" y="2437095"/>
            <a:ext cx="1560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repne ; scasb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E221518-7629-49DE-8207-7DFFB67928BF}"/>
              </a:ext>
            </a:extLst>
          </p:cNvPr>
          <p:cNvCxnSpPr>
            <a:cxnSpLocks/>
          </p:cNvCxnSpPr>
          <p:nvPr/>
        </p:nvCxnSpPr>
        <p:spPr>
          <a:xfrm>
            <a:off x="7865616" y="1065145"/>
            <a:ext cx="0" cy="404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91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EFD57B2-4287-46C4-8748-81ABB637E92C}"/>
              </a:ext>
            </a:extLst>
          </p:cNvPr>
          <p:cNvSpPr/>
          <p:nvPr/>
        </p:nvSpPr>
        <p:spPr>
          <a:xfrm>
            <a:off x="936730" y="2853230"/>
            <a:ext cx="521452" cy="149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6335CBF-C32E-4CFB-97CF-D6C240010B3E}"/>
              </a:ext>
            </a:extLst>
          </p:cNvPr>
          <p:cNvSpPr/>
          <p:nvPr/>
        </p:nvSpPr>
        <p:spPr>
          <a:xfrm>
            <a:off x="1458182" y="2853230"/>
            <a:ext cx="748976" cy="149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1F3D1D-DE4E-46AB-AA67-8D6938C6877D}"/>
              </a:ext>
            </a:extLst>
          </p:cNvPr>
          <p:cNvSpPr/>
          <p:nvPr/>
        </p:nvSpPr>
        <p:spPr>
          <a:xfrm>
            <a:off x="2207158" y="2853230"/>
            <a:ext cx="921817" cy="149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8C49877-4861-4F30-986C-B57A93630311}"/>
              </a:ext>
            </a:extLst>
          </p:cNvPr>
          <p:cNvSpPr/>
          <p:nvPr/>
        </p:nvSpPr>
        <p:spPr>
          <a:xfrm>
            <a:off x="3128975" y="2853230"/>
            <a:ext cx="921817" cy="149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E35ACF-F100-4B64-99AF-033117FC06C3}"/>
              </a:ext>
            </a:extLst>
          </p:cNvPr>
          <p:cNvSpPr/>
          <p:nvPr/>
        </p:nvSpPr>
        <p:spPr>
          <a:xfrm>
            <a:off x="4050792" y="2853230"/>
            <a:ext cx="921817" cy="149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DF77D60-A343-4381-86BD-03852E7BECCA}"/>
              </a:ext>
            </a:extLst>
          </p:cNvPr>
          <p:cNvSpPr/>
          <p:nvPr/>
        </p:nvSpPr>
        <p:spPr>
          <a:xfrm>
            <a:off x="4972609" y="2853230"/>
            <a:ext cx="921817" cy="149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74D22BC-DBE3-45E9-86CD-92922E83D248}"/>
              </a:ext>
            </a:extLst>
          </p:cNvPr>
          <p:cNvSpPr/>
          <p:nvPr/>
        </p:nvSpPr>
        <p:spPr>
          <a:xfrm>
            <a:off x="5894426" y="2853230"/>
            <a:ext cx="921817" cy="149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FA3CD6F-4C4A-46C7-9A46-49EA0AE05C35}"/>
              </a:ext>
            </a:extLst>
          </p:cNvPr>
          <p:cNvSpPr/>
          <p:nvPr/>
        </p:nvSpPr>
        <p:spPr>
          <a:xfrm>
            <a:off x="6816243" y="2850271"/>
            <a:ext cx="921817" cy="149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02CBBDB-1BD6-4506-9A76-9DE8E7CC3EBB}"/>
              </a:ext>
            </a:extLst>
          </p:cNvPr>
          <p:cNvSpPr/>
          <p:nvPr/>
        </p:nvSpPr>
        <p:spPr>
          <a:xfrm>
            <a:off x="7738060" y="2850271"/>
            <a:ext cx="921817" cy="149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D9D7198-880B-4A70-B944-F0E8CF3EF41D}"/>
              </a:ext>
            </a:extLst>
          </p:cNvPr>
          <p:cNvCxnSpPr>
            <a:cxnSpLocks/>
          </p:cNvCxnSpPr>
          <p:nvPr/>
        </p:nvCxnSpPr>
        <p:spPr>
          <a:xfrm>
            <a:off x="1819727" y="2463938"/>
            <a:ext cx="0" cy="27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F2AC275-1466-44DE-8B5B-BCB6498EF56F}"/>
              </a:ext>
            </a:extLst>
          </p:cNvPr>
          <p:cNvSpPr txBox="1"/>
          <p:nvPr/>
        </p:nvSpPr>
        <p:spPr>
          <a:xfrm>
            <a:off x="1384723" y="2094606"/>
            <a:ext cx="94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超级块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0EFCD59-72D3-4733-B9F2-BD178E791E91}"/>
              </a:ext>
            </a:extLst>
          </p:cNvPr>
          <p:cNvCxnSpPr>
            <a:cxnSpLocks/>
          </p:cNvCxnSpPr>
          <p:nvPr/>
        </p:nvCxnSpPr>
        <p:spPr>
          <a:xfrm>
            <a:off x="2649499" y="2425809"/>
            <a:ext cx="0" cy="27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4496B49-948C-41ED-9AE3-BCB76453D1A8}"/>
              </a:ext>
            </a:extLst>
          </p:cNvPr>
          <p:cNvSpPr txBox="1"/>
          <p:nvPr/>
        </p:nvSpPr>
        <p:spPr>
          <a:xfrm>
            <a:off x="2312150" y="1817607"/>
            <a:ext cx="94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组描述符表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B3D3EFB-714A-47E4-AC45-7BCFC5E1AEBC}"/>
              </a:ext>
            </a:extLst>
          </p:cNvPr>
          <p:cNvCxnSpPr>
            <a:cxnSpLocks/>
          </p:cNvCxnSpPr>
          <p:nvPr/>
        </p:nvCxnSpPr>
        <p:spPr>
          <a:xfrm>
            <a:off x="3525134" y="2395168"/>
            <a:ext cx="0" cy="27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456E4E0-50BC-4806-85F0-6B95B36345D0}"/>
              </a:ext>
            </a:extLst>
          </p:cNvPr>
          <p:cNvSpPr txBox="1"/>
          <p:nvPr/>
        </p:nvSpPr>
        <p:spPr>
          <a:xfrm>
            <a:off x="3090130" y="2025836"/>
            <a:ext cx="94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块位图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6830E5A-89BD-4749-8556-5D5046F288AC}"/>
              </a:ext>
            </a:extLst>
          </p:cNvPr>
          <p:cNvCxnSpPr>
            <a:cxnSpLocks/>
          </p:cNvCxnSpPr>
          <p:nvPr/>
        </p:nvCxnSpPr>
        <p:spPr>
          <a:xfrm>
            <a:off x="4407528" y="2419073"/>
            <a:ext cx="0" cy="27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B34421E-F88B-4F76-94A0-0F437E47D4D4}"/>
              </a:ext>
            </a:extLst>
          </p:cNvPr>
          <p:cNvSpPr txBox="1"/>
          <p:nvPr/>
        </p:nvSpPr>
        <p:spPr>
          <a:xfrm>
            <a:off x="4086449" y="1821551"/>
            <a:ext cx="84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</a:t>
            </a:r>
            <a:r>
              <a:rPr lang="zh-CN" altLang="en-US"/>
              <a:t>节点位图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D9C154D-79BE-45DA-986B-21AE5610339F}"/>
              </a:ext>
            </a:extLst>
          </p:cNvPr>
          <p:cNvSpPr/>
          <p:nvPr/>
        </p:nvSpPr>
        <p:spPr>
          <a:xfrm>
            <a:off x="8659877" y="2853230"/>
            <a:ext cx="921817" cy="149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90A1DC3-8FF3-4412-BC9F-8B111ED4F9A4}"/>
              </a:ext>
            </a:extLst>
          </p:cNvPr>
          <p:cNvSpPr/>
          <p:nvPr/>
        </p:nvSpPr>
        <p:spPr>
          <a:xfrm>
            <a:off x="9581694" y="2850271"/>
            <a:ext cx="921817" cy="149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18930C-7E4F-4E27-A688-5B1DCF4F8ADF}"/>
              </a:ext>
            </a:extLst>
          </p:cNvPr>
          <p:cNvSpPr/>
          <p:nvPr/>
        </p:nvSpPr>
        <p:spPr>
          <a:xfrm>
            <a:off x="10503511" y="2850271"/>
            <a:ext cx="921817" cy="149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BCBC59A-5DE8-433C-97C9-D357A5ABA23F}"/>
              </a:ext>
            </a:extLst>
          </p:cNvPr>
          <p:cNvCxnSpPr>
            <a:cxnSpLocks/>
          </p:cNvCxnSpPr>
          <p:nvPr/>
        </p:nvCxnSpPr>
        <p:spPr>
          <a:xfrm flipH="1">
            <a:off x="5646199" y="2223651"/>
            <a:ext cx="519358" cy="44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C5380D59-9B07-45FF-AB1B-BF7CAFCCC47B}"/>
              </a:ext>
            </a:extLst>
          </p:cNvPr>
          <p:cNvSpPr txBox="1"/>
          <p:nvPr/>
        </p:nvSpPr>
        <p:spPr>
          <a:xfrm>
            <a:off x="5975584" y="1854319"/>
            <a:ext cx="105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</a:t>
            </a:r>
            <a:r>
              <a:rPr lang="zh-CN" altLang="en-US"/>
              <a:t>节点表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BF86E27-AEED-44F2-AF8D-42BE0ABC1334}"/>
              </a:ext>
            </a:extLst>
          </p:cNvPr>
          <p:cNvCxnSpPr>
            <a:cxnSpLocks/>
          </p:cNvCxnSpPr>
          <p:nvPr/>
        </p:nvCxnSpPr>
        <p:spPr>
          <a:xfrm>
            <a:off x="6689338" y="2223651"/>
            <a:ext cx="520493" cy="44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6C8551FD-C15E-45AF-9EDA-FC37AD6A5B2F}"/>
              </a:ext>
            </a:extLst>
          </p:cNvPr>
          <p:cNvSpPr txBox="1"/>
          <p:nvPr/>
        </p:nvSpPr>
        <p:spPr>
          <a:xfrm>
            <a:off x="9058395" y="1864924"/>
            <a:ext cx="105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数据区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BDF390A-B345-4BF2-88AF-2BE908A4382C}"/>
              </a:ext>
            </a:extLst>
          </p:cNvPr>
          <p:cNvCxnSpPr>
            <a:cxnSpLocks/>
          </p:cNvCxnSpPr>
          <p:nvPr/>
        </p:nvCxnSpPr>
        <p:spPr>
          <a:xfrm flipH="1">
            <a:off x="8198968" y="2312812"/>
            <a:ext cx="984720" cy="42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07FB6E4-DAF4-4ECD-B066-2F082F180F44}"/>
              </a:ext>
            </a:extLst>
          </p:cNvPr>
          <p:cNvCxnSpPr>
            <a:cxnSpLocks/>
          </p:cNvCxnSpPr>
          <p:nvPr/>
        </p:nvCxnSpPr>
        <p:spPr>
          <a:xfrm>
            <a:off x="9853679" y="2256497"/>
            <a:ext cx="1038227" cy="482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219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B861762-07BD-4527-B013-7A6C69006780}"/>
              </a:ext>
            </a:extLst>
          </p:cNvPr>
          <p:cNvSpPr/>
          <p:nvPr/>
        </p:nvSpPr>
        <p:spPr>
          <a:xfrm>
            <a:off x="381740" y="2672179"/>
            <a:ext cx="363984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0571198-538C-4796-8FEC-4D743A5DB745}"/>
              </a:ext>
            </a:extLst>
          </p:cNvPr>
          <p:cNvSpPr/>
          <p:nvPr/>
        </p:nvSpPr>
        <p:spPr>
          <a:xfrm>
            <a:off x="745724" y="2672179"/>
            <a:ext cx="363984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DE7ADC6-8E37-4D66-9320-331A19D2CAC6}"/>
              </a:ext>
            </a:extLst>
          </p:cNvPr>
          <p:cNvSpPr/>
          <p:nvPr/>
        </p:nvSpPr>
        <p:spPr>
          <a:xfrm>
            <a:off x="1109708" y="2672179"/>
            <a:ext cx="363984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7BC99E6-8901-4FFA-BA3B-A6D72C297600}"/>
              </a:ext>
            </a:extLst>
          </p:cNvPr>
          <p:cNvSpPr/>
          <p:nvPr/>
        </p:nvSpPr>
        <p:spPr>
          <a:xfrm>
            <a:off x="1473692" y="2672179"/>
            <a:ext cx="363984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E0EBE6-25DD-40AF-9800-F1C13A1E6AC9}"/>
              </a:ext>
            </a:extLst>
          </p:cNvPr>
          <p:cNvSpPr/>
          <p:nvPr/>
        </p:nvSpPr>
        <p:spPr>
          <a:xfrm>
            <a:off x="1821402" y="2672179"/>
            <a:ext cx="363984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755E207-35D5-4D8F-BE47-D05100DD153F}"/>
              </a:ext>
            </a:extLst>
          </p:cNvPr>
          <p:cNvSpPr/>
          <p:nvPr/>
        </p:nvSpPr>
        <p:spPr>
          <a:xfrm>
            <a:off x="2185386" y="2672179"/>
            <a:ext cx="363984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127A83A-2F68-448E-BE03-BEAF0B75D508}"/>
              </a:ext>
            </a:extLst>
          </p:cNvPr>
          <p:cNvSpPr/>
          <p:nvPr/>
        </p:nvSpPr>
        <p:spPr>
          <a:xfrm>
            <a:off x="2549370" y="2672179"/>
            <a:ext cx="363984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49C8B91-B31F-4004-9A12-E06F74D10DF3}"/>
              </a:ext>
            </a:extLst>
          </p:cNvPr>
          <p:cNvSpPr/>
          <p:nvPr/>
        </p:nvSpPr>
        <p:spPr>
          <a:xfrm>
            <a:off x="2913354" y="2672179"/>
            <a:ext cx="363984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46B3091-647D-4FCD-A08B-1AF2A7065F09}"/>
              </a:ext>
            </a:extLst>
          </p:cNvPr>
          <p:cNvSpPr/>
          <p:nvPr/>
        </p:nvSpPr>
        <p:spPr>
          <a:xfrm>
            <a:off x="3277338" y="2672179"/>
            <a:ext cx="363984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67C7A01-EB2F-4457-B8D4-A83ED6F0B40D}"/>
              </a:ext>
            </a:extLst>
          </p:cNvPr>
          <p:cNvSpPr/>
          <p:nvPr/>
        </p:nvSpPr>
        <p:spPr>
          <a:xfrm>
            <a:off x="3641322" y="2672179"/>
            <a:ext cx="363984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65B2E9A-D0FE-4A19-BC6E-61EBB60386EF}"/>
              </a:ext>
            </a:extLst>
          </p:cNvPr>
          <p:cNvSpPr/>
          <p:nvPr/>
        </p:nvSpPr>
        <p:spPr>
          <a:xfrm>
            <a:off x="4005305" y="2672179"/>
            <a:ext cx="1214765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E080AE5-200B-43B4-9B4F-9984275B8D13}"/>
              </a:ext>
            </a:extLst>
          </p:cNvPr>
          <p:cNvSpPr/>
          <p:nvPr/>
        </p:nvSpPr>
        <p:spPr>
          <a:xfrm>
            <a:off x="5220070" y="2672178"/>
            <a:ext cx="1214765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42EBC89-4B79-4FC6-8D1E-1CC719F1CC10}"/>
              </a:ext>
            </a:extLst>
          </p:cNvPr>
          <p:cNvSpPr/>
          <p:nvPr/>
        </p:nvSpPr>
        <p:spPr>
          <a:xfrm>
            <a:off x="6434834" y="2672178"/>
            <a:ext cx="4023063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4766A46-C8FE-4B6B-B433-600F38552F1B}"/>
              </a:ext>
            </a:extLst>
          </p:cNvPr>
          <p:cNvSpPr/>
          <p:nvPr/>
        </p:nvSpPr>
        <p:spPr>
          <a:xfrm>
            <a:off x="10457897" y="2672178"/>
            <a:ext cx="1365685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BB9FBE0-E8FC-40E4-8522-0D31D380E1D1}"/>
              </a:ext>
            </a:extLst>
          </p:cNvPr>
          <p:cNvCxnSpPr>
            <a:cxnSpLocks/>
          </p:cNvCxnSpPr>
          <p:nvPr/>
        </p:nvCxnSpPr>
        <p:spPr>
          <a:xfrm flipV="1">
            <a:off x="381740" y="1966215"/>
            <a:ext cx="0" cy="70596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F8BC39AD-5F9B-4FF2-874C-02865AF7AC8B}"/>
              </a:ext>
            </a:extLst>
          </p:cNvPr>
          <p:cNvCxnSpPr>
            <a:cxnSpLocks/>
          </p:cNvCxnSpPr>
          <p:nvPr/>
        </p:nvCxnSpPr>
        <p:spPr>
          <a:xfrm flipV="1">
            <a:off x="1109708" y="1949863"/>
            <a:ext cx="0" cy="72231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2FDAB20-A35D-4A06-B18C-AFD0DCBFFF73}"/>
              </a:ext>
            </a:extLst>
          </p:cNvPr>
          <p:cNvSpPr txBox="1"/>
          <p:nvPr/>
        </p:nvSpPr>
        <p:spPr>
          <a:xfrm>
            <a:off x="536386" y="1829959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保</a:t>
            </a:r>
            <a:endParaRPr lang="en-US" altLang="zh-CN"/>
          </a:p>
          <a:p>
            <a:r>
              <a:rPr lang="zh-CN" altLang="en-US"/>
              <a:t>留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342B679-7C11-49FE-B1CE-1102E3F8DEA6}"/>
              </a:ext>
            </a:extLst>
          </p:cNvPr>
          <p:cNvCxnSpPr>
            <a:cxnSpLocks/>
          </p:cNvCxnSpPr>
          <p:nvPr/>
        </p:nvCxnSpPr>
        <p:spPr>
          <a:xfrm flipV="1">
            <a:off x="1821402" y="1691460"/>
            <a:ext cx="0" cy="98071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7FF30E8-A7E1-4FC0-80E4-C59ABA1BEE85}"/>
              </a:ext>
            </a:extLst>
          </p:cNvPr>
          <p:cNvCxnSpPr>
            <a:cxnSpLocks/>
          </p:cNvCxnSpPr>
          <p:nvPr/>
        </p:nvCxnSpPr>
        <p:spPr>
          <a:xfrm flipV="1">
            <a:off x="2549370" y="1319517"/>
            <a:ext cx="0" cy="135266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BF3422D7-0357-4AF9-A798-D456869AF9E0}"/>
              </a:ext>
            </a:extLst>
          </p:cNvPr>
          <p:cNvSpPr txBox="1"/>
          <p:nvPr/>
        </p:nvSpPr>
        <p:spPr>
          <a:xfrm>
            <a:off x="1291700" y="1691460"/>
            <a:ext cx="4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超</a:t>
            </a:r>
            <a:endParaRPr lang="en-US" altLang="zh-CN"/>
          </a:p>
          <a:p>
            <a:r>
              <a:rPr lang="zh-CN" altLang="en-US"/>
              <a:t>级</a:t>
            </a:r>
            <a:endParaRPr lang="en-US" altLang="zh-CN"/>
          </a:p>
          <a:p>
            <a:r>
              <a:rPr lang="zh-CN" altLang="en-US"/>
              <a:t>块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DB7AD10-C42C-4FBB-A8B4-219164D4DE41}"/>
              </a:ext>
            </a:extLst>
          </p:cNvPr>
          <p:cNvSpPr txBox="1"/>
          <p:nvPr/>
        </p:nvSpPr>
        <p:spPr>
          <a:xfrm>
            <a:off x="2037824" y="1227549"/>
            <a:ext cx="4154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组</a:t>
            </a:r>
            <a:endParaRPr lang="en-US" altLang="zh-CN"/>
          </a:p>
          <a:p>
            <a:r>
              <a:rPr lang="zh-CN" altLang="en-US"/>
              <a:t>描</a:t>
            </a:r>
            <a:endParaRPr lang="en-US" altLang="zh-CN"/>
          </a:p>
          <a:p>
            <a:r>
              <a:rPr lang="zh-CN" altLang="en-US"/>
              <a:t>述</a:t>
            </a:r>
            <a:endParaRPr lang="en-US" altLang="zh-CN"/>
          </a:p>
          <a:p>
            <a:r>
              <a:rPr lang="zh-CN" altLang="en-US"/>
              <a:t>表</a:t>
            </a:r>
            <a:endParaRPr lang="en-US" altLang="zh-CN"/>
          </a:p>
          <a:p>
            <a:r>
              <a:rPr lang="zh-CN" altLang="en-US"/>
              <a:t>块</a:t>
            </a:r>
            <a:endParaRPr lang="en-US" altLang="zh-CN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3712892-B6AE-4266-B965-26B04B505918}"/>
              </a:ext>
            </a:extLst>
          </p:cNvPr>
          <p:cNvCxnSpPr>
            <a:cxnSpLocks/>
          </p:cNvCxnSpPr>
          <p:nvPr/>
        </p:nvCxnSpPr>
        <p:spPr>
          <a:xfrm flipV="1">
            <a:off x="3277338" y="1319517"/>
            <a:ext cx="0" cy="135266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0F85A784-A842-4B5D-A806-2C79F2D59EBB}"/>
              </a:ext>
            </a:extLst>
          </p:cNvPr>
          <p:cNvSpPr txBox="1"/>
          <p:nvPr/>
        </p:nvSpPr>
        <p:spPr>
          <a:xfrm>
            <a:off x="2752623" y="1471848"/>
            <a:ext cx="415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块</a:t>
            </a:r>
            <a:endParaRPr lang="en-US" altLang="zh-CN"/>
          </a:p>
          <a:p>
            <a:r>
              <a:rPr lang="zh-CN" altLang="en-US"/>
              <a:t>位</a:t>
            </a:r>
            <a:endParaRPr lang="en-US" altLang="zh-CN"/>
          </a:p>
          <a:p>
            <a:r>
              <a:rPr lang="zh-CN" altLang="en-US"/>
              <a:t>图</a:t>
            </a:r>
            <a:endParaRPr lang="en-US" altLang="zh-CN"/>
          </a:p>
          <a:p>
            <a:r>
              <a:rPr lang="zh-CN" altLang="en-US"/>
              <a:t>块</a:t>
            </a:r>
            <a:endParaRPr lang="en-US" altLang="zh-CN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CB9398D-33D6-460C-98F4-CFEE9622EE1E}"/>
              </a:ext>
            </a:extLst>
          </p:cNvPr>
          <p:cNvSpPr txBox="1"/>
          <p:nvPr/>
        </p:nvSpPr>
        <p:spPr>
          <a:xfrm>
            <a:off x="3429292" y="1227549"/>
            <a:ext cx="4667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</a:t>
            </a:r>
            <a:r>
              <a:rPr lang="zh-CN" altLang="en-US"/>
              <a:t>节</a:t>
            </a:r>
            <a:endParaRPr lang="en-US" altLang="zh-CN"/>
          </a:p>
          <a:p>
            <a:r>
              <a:rPr lang="zh-CN" altLang="en-US"/>
              <a:t>点</a:t>
            </a:r>
            <a:endParaRPr lang="en-US" altLang="zh-CN"/>
          </a:p>
          <a:p>
            <a:r>
              <a:rPr lang="zh-CN" altLang="en-US"/>
              <a:t>位</a:t>
            </a:r>
            <a:endParaRPr lang="en-US" altLang="zh-CN"/>
          </a:p>
          <a:p>
            <a:r>
              <a:rPr lang="zh-CN" altLang="en-US"/>
              <a:t>图</a:t>
            </a:r>
            <a:endParaRPr lang="en-US" altLang="zh-CN"/>
          </a:p>
          <a:p>
            <a:r>
              <a:rPr lang="zh-CN" altLang="en-US"/>
              <a:t>块</a:t>
            </a:r>
            <a:endParaRPr lang="en-US" altLang="zh-CN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53B150B-6979-42AE-83C8-384E653A977C}"/>
              </a:ext>
            </a:extLst>
          </p:cNvPr>
          <p:cNvCxnSpPr>
            <a:cxnSpLocks/>
          </p:cNvCxnSpPr>
          <p:nvPr/>
        </p:nvCxnSpPr>
        <p:spPr>
          <a:xfrm flipV="1">
            <a:off x="4005305" y="1227549"/>
            <a:ext cx="0" cy="144462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18699B8A-1593-4544-B597-601BF16B02B7}"/>
              </a:ext>
            </a:extLst>
          </p:cNvPr>
          <p:cNvSpPr txBox="1"/>
          <p:nvPr/>
        </p:nvSpPr>
        <p:spPr>
          <a:xfrm>
            <a:off x="4379290" y="1552960"/>
            <a:ext cx="466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</a:t>
            </a:r>
            <a:r>
              <a:rPr lang="zh-CN" altLang="en-US"/>
              <a:t>节</a:t>
            </a:r>
            <a:endParaRPr lang="en-US" altLang="zh-CN"/>
          </a:p>
          <a:p>
            <a:r>
              <a:rPr lang="zh-CN" altLang="en-US"/>
              <a:t>点</a:t>
            </a:r>
            <a:endParaRPr lang="en-US" altLang="zh-CN"/>
          </a:p>
          <a:p>
            <a:r>
              <a:rPr lang="zh-CN" altLang="en-US"/>
              <a:t>表</a:t>
            </a:r>
            <a:endParaRPr lang="en-US" altLang="zh-CN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B9B92C82-BE64-4C06-AB2B-7E25A451BF4B}"/>
              </a:ext>
            </a:extLst>
          </p:cNvPr>
          <p:cNvCxnSpPr>
            <a:cxnSpLocks/>
          </p:cNvCxnSpPr>
          <p:nvPr/>
        </p:nvCxnSpPr>
        <p:spPr>
          <a:xfrm flipV="1">
            <a:off x="5220070" y="1227549"/>
            <a:ext cx="0" cy="144462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258B9C36-AC9D-40F8-99A3-11D4F4B99293}"/>
              </a:ext>
            </a:extLst>
          </p:cNvPr>
          <p:cNvCxnSpPr>
            <a:cxnSpLocks/>
          </p:cNvCxnSpPr>
          <p:nvPr/>
        </p:nvCxnSpPr>
        <p:spPr>
          <a:xfrm flipV="1">
            <a:off x="1099063" y="3968318"/>
            <a:ext cx="9312" cy="13047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21CC76E1-175C-4FD3-8109-C9DAE6BB89CB}"/>
              </a:ext>
            </a:extLst>
          </p:cNvPr>
          <p:cNvCxnSpPr>
            <a:cxnSpLocks/>
          </p:cNvCxnSpPr>
          <p:nvPr/>
        </p:nvCxnSpPr>
        <p:spPr>
          <a:xfrm flipV="1">
            <a:off x="6434834" y="3968318"/>
            <a:ext cx="0" cy="13047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81C1B48-74F7-4E64-8EA8-3D3A38CE9AAD}"/>
              </a:ext>
            </a:extLst>
          </p:cNvPr>
          <p:cNvCxnSpPr>
            <a:cxnSpLocks/>
          </p:cNvCxnSpPr>
          <p:nvPr/>
        </p:nvCxnSpPr>
        <p:spPr>
          <a:xfrm>
            <a:off x="1099063" y="4947800"/>
            <a:ext cx="53264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D0F6F1C8-3D36-4797-AD7B-D7B39C00F9FA}"/>
              </a:ext>
            </a:extLst>
          </p:cNvPr>
          <p:cNvSpPr txBox="1"/>
          <p:nvPr/>
        </p:nvSpPr>
        <p:spPr>
          <a:xfrm>
            <a:off x="3162391" y="459028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</a:t>
            </a:r>
            <a:r>
              <a:rPr lang="zh-CN" altLang="en-US"/>
              <a:t>号块组</a:t>
            </a: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0AEF3765-23D2-41E2-BBD9-FC573C486EF9}"/>
              </a:ext>
            </a:extLst>
          </p:cNvPr>
          <p:cNvCxnSpPr>
            <a:cxnSpLocks/>
          </p:cNvCxnSpPr>
          <p:nvPr/>
        </p:nvCxnSpPr>
        <p:spPr>
          <a:xfrm flipV="1">
            <a:off x="10457897" y="3968318"/>
            <a:ext cx="0" cy="13047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ADF0C61-90F7-40FB-AB89-1D41F6E5FB60}"/>
              </a:ext>
            </a:extLst>
          </p:cNvPr>
          <p:cNvCxnSpPr>
            <a:cxnSpLocks/>
          </p:cNvCxnSpPr>
          <p:nvPr/>
        </p:nvCxnSpPr>
        <p:spPr>
          <a:xfrm>
            <a:off x="6425522" y="4947800"/>
            <a:ext cx="40230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E45B8035-76A8-4912-917B-654FCE22D719}"/>
              </a:ext>
            </a:extLst>
          </p:cNvPr>
          <p:cNvSpPr txBox="1"/>
          <p:nvPr/>
        </p:nvSpPr>
        <p:spPr>
          <a:xfrm>
            <a:off x="8042546" y="457022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号块组</a:t>
            </a:r>
          </a:p>
        </p:txBody>
      </p:sp>
      <p:sp>
        <p:nvSpPr>
          <p:cNvPr id="75" name="右大括号 74">
            <a:extLst>
              <a:ext uri="{FF2B5EF4-FFF2-40B4-BE49-F238E27FC236}">
                <a16:creationId xmlns:a16="http://schemas.microsoft.com/office/drawing/2014/main" id="{C8115904-E1A5-41C3-9FB6-1EBFD1DAADE9}"/>
              </a:ext>
            </a:extLst>
          </p:cNvPr>
          <p:cNvSpPr/>
          <p:nvPr/>
        </p:nvSpPr>
        <p:spPr>
          <a:xfrm rot="5400000">
            <a:off x="649564" y="3749668"/>
            <a:ext cx="195306" cy="7223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371759F-43F9-46EE-BDD7-23192D77B6D2}"/>
              </a:ext>
            </a:extLst>
          </p:cNvPr>
          <p:cNvSpPr txBox="1"/>
          <p:nvPr/>
        </p:nvSpPr>
        <p:spPr>
          <a:xfrm>
            <a:off x="429739" y="4190974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0</a:t>
            </a:r>
            <a:r>
              <a:rPr lang="zh-CN" altLang="en-US" sz="1200"/>
              <a:t>号块</a:t>
            </a:r>
          </a:p>
        </p:txBody>
      </p:sp>
      <p:sp>
        <p:nvSpPr>
          <p:cNvPr id="79" name="右大括号 78">
            <a:extLst>
              <a:ext uri="{FF2B5EF4-FFF2-40B4-BE49-F238E27FC236}">
                <a16:creationId xmlns:a16="http://schemas.microsoft.com/office/drawing/2014/main" id="{A1B2E025-F4B0-44E1-8C5C-EFA3140A35D1}"/>
              </a:ext>
            </a:extLst>
          </p:cNvPr>
          <p:cNvSpPr/>
          <p:nvPr/>
        </p:nvSpPr>
        <p:spPr>
          <a:xfrm rot="5400000">
            <a:off x="1362568" y="3762141"/>
            <a:ext cx="195306" cy="7223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C3BEBE65-2992-4A1D-BEF7-0FBFFB0A2FC4}"/>
              </a:ext>
            </a:extLst>
          </p:cNvPr>
          <p:cNvSpPr txBox="1"/>
          <p:nvPr/>
        </p:nvSpPr>
        <p:spPr>
          <a:xfrm>
            <a:off x="1149570" y="4190973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</a:t>
            </a:r>
            <a:r>
              <a:rPr lang="zh-CN" altLang="en-US" sz="1200"/>
              <a:t>号块</a:t>
            </a:r>
          </a:p>
        </p:txBody>
      </p:sp>
      <p:sp>
        <p:nvSpPr>
          <p:cNvPr id="81" name="右大括号 80">
            <a:extLst>
              <a:ext uri="{FF2B5EF4-FFF2-40B4-BE49-F238E27FC236}">
                <a16:creationId xmlns:a16="http://schemas.microsoft.com/office/drawing/2014/main" id="{3C8F25DE-7AF6-4C21-9471-39B555A03E8D}"/>
              </a:ext>
            </a:extLst>
          </p:cNvPr>
          <p:cNvSpPr/>
          <p:nvPr/>
        </p:nvSpPr>
        <p:spPr>
          <a:xfrm rot="5400000">
            <a:off x="2088189" y="3766764"/>
            <a:ext cx="195306" cy="7223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7E6F115-6B95-4D96-9A26-3CA63B48FD80}"/>
              </a:ext>
            </a:extLst>
          </p:cNvPr>
          <p:cNvSpPr txBox="1"/>
          <p:nvPr/>
        </p:nvSpPr>
        <p:spPr>
          <a:xfrm>
            <a:off x="1868364" y="4208070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2</a:t>
            </a:r>
            <a:r>
              <a:rPr lang="zh-CN" altLang="en-US" sz="1200"/>
              <a:t>号块</a:t>
            </a:r>
          </a:p>
        </p:txBody>
      </p:sp>
      <p:sp>
        <p:nvSpPr>
          <p:cNvPr id="83" name="右大括号 82">
            <a:extLst>
              <a:ext uri="{FF2B5EF4-FFF2-40B4-BE49-F238E27FC236}">
                <a16:creationId xmlns:a16="http://schemas.microsoft.com/office/drawing/2014/main" id="{B514F762-46F5-4D85-B102-C7258064F845}"/>
              </a:ext>
            </a:extLst>
          </p:cNvPr>
          <p:cNvSpPr/>
          <p:nvPr/>
        </p:nvSpPr>
        <p:spPr>
          <a:xfrm rot="5400000">
            <a:off x="2812874" y="3766765"/>
            <a:ext cx="195306" cy="7223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E8D7E7C-5939-4213-8D8F-6FD74990DF24}"/>
              </a:ext>
            </a:extLst>
          </p:cNvPr>
          <p:cNvSpPr txBox="1"/>
          <p:nvPr/>
        </p:nvSpPr>
        <p:spPr>
          <a:xfrm>
            <a:off x="2593049" y="4208071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3</a:t>
            </a:r>
            <a:r>
              <a:rPr lang="zh-CN" altLang="en-US" sz="1200"/>
              <a:t>号块</a:t>
            </a:r>
          </a:p>
        </p:txBody>
      </p:sp>
      <p:sp>
        <p:nvSpPr>
          <p:cNvPr id="85" name="右大括号 84">
            <a:extLst>
              <a:ext uri="{FF2B5EF4-FFF2-40B4-BE49-F238E27FC236}">
                <a16:creationId xmlns:a16="http://schemas.microsoft.com/office/drawing/2014/main" id="{839495E9-E866-467A-A4CB-993C431E2303}"/>
              </a:ext>
            </a:extLst>
          </p:cNvPr>
          <p:cNvSpPr/>
          <p:nvPr/>
        </p:nvSpPr>
        <p:spPr>
          <a:xfrm rot="5400000">
            <a:off x="3542536" y="3772083"/>
            <a:ext cx="195306" cy="7223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9F4BC03-1FF4-4496-9F37-48D28CDE2F8C}"/>
              </a:ext>
            </a:extLst>
          </p:cNvPr>
          <p:cNvSpPr txBox="1"/>
          <p:nvPr/>
        </p:nvSpPr>
        <p:spPr>
          <a:xfrm>
            <a:off x="3322711" y="4213389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4</a:t>
            </a:r>
            <a:r>
              <a:rPr lang="zh-CN" altLang="en-US" sz="1200"/>
              <a:t>号块</a:t>
            </a:r>
          </a:p>
        </p:txBody>
      </p:sp>
    </p:spTree>
    <p:extLst>
      <p:ext uri="{BB962C8B-B14F-4D97-AF65-F5344CB8AC3E}">
        <p14:creationId xmlns:p14="http://schemas.microsoft.com/office/powerpoint/2010/main" val="229352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B861762-07BD-4527-B013-7A6C69006780}"/>
              </a:ext>
            </a:extLst>
          </p:cNvPr>
          <p:cNvSpPr/>
          <p:nvPr/>
        </p:nvSpPr>
        <p:spPr>
          <a:xfrm>
            <a:off x="1623800" y="2781563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0</a:t>
            </a:r>
            <a:endParaRPr lang="zh-CN" altLang="en-US" sz="10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0571198-538C-4796-8FEC-4D743A5DB745}"/>
              </a:ext>
            </a:extLst>
          </p:cNvPr>
          <p:cNvSpPr/>
          <p:nvPr/>
        </p:nvSpPr>
        <p:spPr>
          <a:xfrm>
            <a:off x="1819572" y="2781590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</a:t>
            </a:r>
            <a:endParaRPr lang="zh-CN" altLang="en-US" sz="10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DE7ADC6-8E37-4D66-9320-331A19D2CAC6}"/>
              </a:ext>
            </a:extLst>
          </p:cNvPr>
          <p:cNvSpPr/>
          <p:nvPr/>
        </p:nvSpPr>
        <p:spPr>
          <a:xfrm>
            <a:off x="2011150" y="2781562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2</a:t>
            </a:r>
            <a:endParaRPr lang="zh-CN" altLang="en-US" sz="10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7BC99E6-8901-4FFA-BA3B-A6D72C297600}"/>
              </a:ext>
            </a:extLst>
          </p:cNvPr>
          <p:cNvSpPr/>
          <p:nvPr/>
        </p:nvSpPr>
        <p:spPr>
          <a:xfrm>
            <a:off x="2205588" y="2781561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3</a:t>
            </a:r>
            <a:endParaRPr lang="zh-CN" altLang="en-US" sz="100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E0EBE6-25DD-40AF-9800-F1C13A1E6AC9}"/>
              </a:ext>
            </a:extLst>
          </p:cNvPr>
          <p:cNvSpPr/>
          <p:nvPr/>
        </p:nvSpPr>
        <p:spPr>
          <a:xfrm>
            <a:off x="2397165" y="2781560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4</a:t>
            </a:r>
            <a:endParaRPr lang="zh-CN" altLang="en-US" sz="100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755E207-35D5-4D8F-BE47-D05100DD153F}"/>
              </a:ext>
            </a:extLst>
          </p:cNvPr>
          <p:cNvSpPr/>
          <p:nvPr/>
        </p:nvSpPr>
        <p:spPr>
          <a:xfrm>
            <a:off x="2590432" y="2781559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5</a:t>
            </a:r>
            <a:endParaRPr lang="zh-CN" altLang="en-US" sz="10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127A83A-2F68-448E-BE03-BEAF0B75D508}"/>
              </a:ext>
            </a:extLst>
          </p:cNvPr>
          <p:cNvSpPr/>
          <p:nvPr/>
        </p:nvSpPr>
        <p:spPr>
          <a:xfrm>
            <a:off x="2787376" y="2781558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6</a:t>
            </a:r>
            <a:endParaRPr lang="zh-CN" altLang="en-US" sz="100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49C8B91-B31F-4004-9A12-E06F74D10DF3}"/>
              </a:ext>
            </a:extLst>
          </p:cNvPr>
          <p:cNvSpPr/>
          <p:nvPr/>
        </p:nvSpPr>
        <p:spPr>
          <a:xfrm>
            <a:off x="2978356" y="2781401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7</a:t>
            </a:r>
            <a:endParaRPr lang="zh-CN" altLang="en-US" sz="10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46B3091-647D-4FCD-A08B-1AF2A7065F09}"/>
              </a:ext>
            </a:extLst>
          </p:cNvPr>
          <p:cNvSpPr/>
          <p:nvPr/>
        </p:nvSpPr>
        <p:spPr>
          <a:xfrm>
            <a:off x="3175300" y="2781244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8</a:t>
            </a:r>
            <a:endParaRPr lang="zh-CN" altLang="en-US" sz="10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67C7A01-EB2F-4457-B8D4-A83ED6F0B40D}"/>
              </a:ext>
            </a:extLst>
          </p:cNvPr>
          <p:cNvSpPr/>
          <p:nvPr/>
        </p:nvSpPr>
        <p:spPr>
          <a:xfrm>
            <a:off x="3363200" y="2781087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9</a:t>
            </a:r>
            <a:endParaRPr lang="zh-CN" altLang="en-US" sz="10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65B2E9A-D0FE-4A19-BC6E-61EBB60386EF}"/>
              </a:ext>
            </a:extLst>
          </p:cNvPr>
          <p:cNvSpPr/>
          <p:nvPr/>
        </p:nvSpPr>
        <p:spPr>
          <a:xfrm>
            <a:off x="4713465" y="2780930"/>
            <a:ext cx="1214765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E080AE5-200B-43B4-9B4F-9984275B8D13}"/>
              </a:ext>
            </a:extLst>
          </p:cNvPr>
          <p:cNvSpPr/>
          <p:nvPr/>
        </p:nvSpPr>
        <p:spPr>
          <a:xfrm>
            <a:off x="5929416" y="2782448"/>
            <a:ext cx="4134671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42EBC89-4B79-4FC6-8D1E-1CC719F1CC10}"/>
              </a:ext>
            </a:extLst>
          </p:cNvPr>
          <p:cNvSpPr/>
          <p:nvPr/>
        </p:nvSpPr>
        <p:spPr>
          <a:xfrm>
            <a:off x="10064089" y="2780930"/>
            <a:ext cx="1118440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BB9FBE0-E8FC-40E4-8522-0D31D380E1D1}"/>
              </a:ext>
            </a:extLst>
          </p:cNvPr>
          <p:cNvCxnSpPr>
            <a:cxnSpLocks/>
          </p:cNvCxnSpPr>
          <p:nvPr/>
        </p:nvCxnSpPr>
        <p:spPr>
          <a:xfrm flipV="1">
            <a:off x="1623800" y="2075599"/>
            <a:ext cx="0" cy="70596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F8BC39AD-5F9B-4FF2-874C-02865AF7AC8B}"/>
              </a:ext>
            </a:extLst>
          </p:cNvPr>
          <p:cNvCxnSpPr>
            <a:cxnSpLocks/>
          </p:cNvCxnSpPr>
          <p:nvPr/>
        </p:nvCxnSpPr>
        <p:spPr>
          <a:xfrm flipV="1">
            <a:off x="2011150" y="2058615"/>
            <a:ext cx="0" cy="72231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2FDAB20-A35D-4A06-B18C-AFD0DCBFFF73}"/>
              </a:ext>
            </a:extLst>
          </p:cNvPr>
          <p:cNvSpPr txBox="1"/>
          <p:nvPr/>
        </p:nvSpPr>
        <p:spPr>
          <a:xfrm>
            <a:off x="1586980" y="205861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保</a:t>
            </a:r>
            <a:endParaRPr lang="en-US" altLang="zh-CN"/>
          </a:p>
          <a:p>
            <a:r>
              <a:rPr lang="zh-CN" altLang="en-US"/>
              <a:t>留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342B679-7C11-49FE-B1CE-1102E3F8DEA6}"/>
              </a:ext>
            </a:extLst>
          </p:cNvPr>
          <p:cNvCxnSpPr>
            <a:cxnSpLocks/>
          </p:cNvCxnSpPr>
          <p:nvPr/>
        </p:nvCxnSpPr>
        <p:spPr>
          <a:xfrm flipV="1">
            <a:off x="2407092" y="1800211"/>
            <a:ext cx="0" cy="98071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7FF30E8-A7E1-4FC0-80E4-C59ABA1BEE85}"/>
              </a:ext>
            </a:extLst>
          </p:cNvPr>
          <p:cNvCxnSpPr>
            <a:cxnSpLocks/>
          </p:cNvCxnSpPr>
          <p:nvPr/>
        </p:nvCxnSpPr>
        <p:spPr>
          <a:xfrm flipV="1">
            <a:off x="3172795" y="1428901"/>
            <a:ext cx="0" cy="135266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BF3422D7-0357-4AF9-A798-D456869AF9E0}"/>
              </a:ext>
            </a:extLst>
          </p:cNvPr>
          <p:cNvSpPr txBox="1"/>
          <p:nvPr/>
        </p:nvSpPr>
        <p:spPr>
          <a:xfrm>
            <a:off x="2014389" y="1813374"/>
            <a:ext cx="4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超</a:t>
            </a:r>
            <a:endParaRPr lang="en-US" altLang="zh-CN"/>
          </a:p>
          <a:p>
            <a:r>
              <a:rPr lang="zh-CN" altLang="en-US"/>
              <a:t>级</a:t>
            </a:r>
            <a:endParaRPr lang="en-US" altLang="zh-CN"/>
          </a:p>
          <a:p>
            <a:r>
              <a:rPr lang="zh-CN" altLang="en-US"/>
              <a:t>块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DB7AD10-C42C-4FBB-A8B4-219164D4DE41}"/>
              </a:ext>
            </a:extLst>
          </p:cNvPr>
          <p:cNvSpPr txBox="1"/>
          <p:nvPr/>
        </p:nvSpPr>
        <p:spPr>
          <a:xfrm>
            <a:off x="2593539" y="1336933"/>
            <a:ext cx="4154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组</a:t>
            </a:r>
            <a:endParaRPr lang="en-US" altLang="zh-CN"/>
          </a:p>
          <a:p>
            <a:r>
              <a:rPr lang="zh-CN" altLang="en-US"/>
              <a:t>描</a:t>
            </a:r>
            <a:endParaRPr lang="en-US" altLang="zh-CN"/>
          </a:p>
          <a:p>
            <a:r>
              <a:rPr lang="zh-CN" altLang="en-US"/>
              <a:t>述</a:t>
            </a:r>
            <a:endParaRPr lang="en-US" altLang="zh-CN"/>
          </a:p>
          <a:p>
            <a:r>
              <a:rPr lang="zh-CN" altLang="en-US"/>
              <a:t>表</a:t>
            </a:r>
            <a:endParaRPr lang="en-US" altLang="zh-CN"/>
          </a:p>
          <a:p>
            <a:r>
              <a:rPr lang="zh-CN" altLang="en-US"/>
              <a:t>块</a:t>
            </a:r>
            <a:endParaRPr lang="en-US" altLang="zh-CN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3712892-B6AE-4266-B965-26B04B505918}"/>
              </a:ext>
            </a:extLst>
          </p:cNvPr>
          <p:cNvCxnSpPr>
            <a:cxnSpLocks/>
          </p:cNvCxnSpPr>
          <p:nvPr/>
        </p:nvCxnSpPr>
        <p:spPr>
          <a:xfrm flipV="1">
            <a:off x="3944795" y="1461601"/>
            <a:ext cx="0" cy="135266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0F85A784-A842-4B5D-A806-2C79F2D59EBB}"/>
              </a:ext>
            </a:extLst>
          </p:cNvPr>
          <p:cNvSpPr txBox="1"/>
          <p:nvPr/>
        </p:nvSpPr>
        <p:spPr>
          <a:xfrm>
            <a:off x="3446155" y="1523844"/>
            <a:ext cx="415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块</a:t>
            </a:r>
            <a:endParaRPr lang="en-US" altLang="zh-CN"/>
          </a:p>
          <a:p>
            <a:r>
              <a:rPr lang="zh-CN" altLang="en-US"/>
              <a:t>位</a:t>
            </a:r>
            <a:endParaRPr lang="en-US" altLang="zh-CN"/>
          </a:p>
          <a:p>
            <a:r>
              <a:rPr lang="zh-CN" altLang="en-US"/>
              <a:t>图</a:t>
            </a:r>
            <a:endParaRPr lang="en-US" altLang="zh-CN"/>
          </a:p>
          <a:p>
            <a:r>
              <a:rPr lang="zh-CN" altLang="en-US"/>
              <a:t>块</a:t>
            </a:r>
            <a:endParaRPr lang="en-US" altLang="zh-CN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CB9398D-33D6-460C-98F4-CFEE9622EE1E}"/>
              </a:ext>
            </a:extLst>
          </p:cNvPr>
          <p:cNvSpPr txBox="1"/>
          <p:nvPr/>
        </p:nvSpPr>
        <p:spPr>
          <a:xfrm>
            <a:off x="4090994" y="1276594"/>
            <a:ext cx="4667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</a:t>
            </a:r>
            <a:r>
              <a:rPr lang="zh-CN" altLang="en-US"/>
              <a:t>节</a:t>
            </a:r>
            <a:endParaRPr lang="en-US" altLang="zh-CN"/>
          </a:p>
          <a:p>
            <a:r>
              <a:rPr lang="zh-CN" altLang="en-US"/>
              <a:t>点</a:t>
            </a:r>
            <a:endParaRPr lang="en-US" altLang="zh-CN"/>
          </a:p>
          <a:p>
            <a:r>
              <a:rPr lang="zh-CN" altLang="en-US"/>
              <a:t>位</a:t>
            </a:r>
            <a:endParaRPr lang="en-US" altLang="zh-CN"/>
          </a:p>
          <a:p>
            <a:r>
              <a:rPr lang="zh-CN" altLang="en-US"/>
              <a:t>图</a:t>
            </a:r>
            <a:endParaRPr lang="en-US" altLang="zh-CN"/>
          </a:p>
          <a:p>
            <a:r>
              <a:rPr lang="zh-CN" altLang="en-US"/>
              <a:t>块</a:t>
            </a:r>
            <a:endParaRPr lang="en-US" altLang="zh-CN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53B150B-6979-42AE-83C8-384E653A977C}"/>
              </a:ext>
            </a:extLst>
          </p:cNvPr>
          <p:cNvCxnSpPr>
            <a:cxnSpLocks/>
          </p:cNvCxnSpPr>
          <p:nvPr/>
        </p:nvCxnSpPr>
        <p:spPr>
          <a:xfrm flipV="1">
            <a:off x="4725523" y="1353283"/>
            <a:ext cx="0" cy="144462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18699B8A-1593-4544-B597-601BF16B02B7}"/>
              </a:ext>
            </a:extLst>
          </p:cNvPr>
          <p:cNvSpPr txBox="1"/>
          <p:nvPr/>
        </p:nvSpPr>
        <p:spPr>
          <a:xfrm>
            <a:off x="4991596" y="1757705"/>
            <a:ext cx="466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</a:t>
            </a:r>
            <a:r>
              <a:rPr lang="zh-CN" altLang="en-US"/>
              <a:t>节</a:t>
            </a:r>
            <a:endParaRPr lang="en-US" altLang="zh-CN"/>
          </a:p>
          <a:p>
            <a:r>
              <a:rPr lang="zh-CN" altLang="en-US"/>
              <a:t>点</a:t>
            </a:r>
            <a:endParaRPr lang="en-US" altLang="zh-CN"/>
          </a:p>
          <a:p>
            <a:r>
              <a:rPr lang="zh-CN" altLang="en-US"/>
              <a:t>表</a:t>
            </a:r>
            <a:endParaRPr lang="en-US" altLang="zh-CN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B9B92C82-BE64-4C06-AB2B-7E25A451BF4B}"/>
              </a:ext>
            </a:extLst>
          </p:cNvPr>
          <p:cNvCxnSpPr>
            <a:cxnSpLocks/>
          </p:cNvCxnSpPr>
          <p:nvPr/>
        </p:nvCxnSpPr>
        <p:spPr>
          <a:xfrm flipV="1">
            <a:off x="5928230" y="1336933"/>
            <a:ext cx="0" cy="144462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258B9C36-AC9D-40F8-99A3-11D4F4B99293}"/>
              </a:ext>
            </a:extLst>
          </p:cNvPr>
          <p:cNvCxnSpPr>
            <a:cxnSpLocks/>
          </p:cNvCxnSpPr>
          <p:nvPr/>
        </p:nvCxnSpPr>
        <p:spPr>
          <a:xfrm flipV="1">
            <a:off x="1609092" y="4047306"/>
            <a:ext cx="9312" cy="13047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21CC76E1-175C-4FD3-8109-C9DAE6BB89CB}"/>
              </a:ext>
            </a:extLst>
          </p:cNvPr>
          <p:cNvCxnSpPr>
            <a:cxnSpLocks/>
          </p:cNvCxnSpPr>
          <p:nvPr/>
        </p:nvCxnSpPr>
        <p:spPr>
          <a:xfrm flipV="1">
            <a:off x="10064087" y="4077069"/>
            <a:ext cx="0" cy="13047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81C1B48-74F7-4E64-8EA8-3D3A38CE9AAD}"/>
              </a:ext>
            </a:extLst>
          </p:cNvPr>
          <p:cNvCxnSpPr>
            <a:cxnSpLocks/>
          </p:cNvCxnSpPr>
          <p:nvPr/>
        </p:nvCxnSpPr>
        <p:spPr>
          <a:xfrm>
            <a:off x="1609092" y="5057184"/>
            <a:ext cx="84549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D0F6F1C8-3D36-4797-AD7B-D7B39C00F9FA}"/>
              </a:ext>
            </a:extLst>
          </p:cNvPr>
          <p:cNvSpPr txBox="1"/>
          <p:nvPr/>
        </p:nvSpPr>
        <p:spPr>
          <a:xfrm>
            <a:off x="5423884" y="474771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</a:t>
            </a:r>
            <a:r>
              <a:rPr lang="zh-CN" altLang="en-US"/>
              <a:t>号块组</a:t>
            </a:r>
          </a:p>
        </p:txBody>
      </p:sp>
      <p:sp>
        <p:nvSpPr>
          <p:cNvPr id="75" name="右大括号 74">
            <a:extLst>
              <a:ext uri="{FF2B5EF4-FFF2-40B4-BE49-F238E27FC236}">
                <a16:creationId xmlns:a16="http://schemas.microsoft.com/office/drawing/2014/main" id="{C8115904-E1A5-41C3-9FB6-1EBFD1DAADE9}"/>
              </a:ext>
            </a:extLst>
          </p:cNvPr>
          <p:cNvSpPr/>
          <p:nvPr/>
        </p:nvSpPr>
        <p:spPr>
          <a:xfrm rot="5400000">
            <a:off x="1922130" y="3797342"/>
            <a:ext cx="181008" cy="769061"/>
          </a:xfrm>
          <a:prstGeom prst="rightBrace">
            <a:avLst>
              <a:gd name="adj1" fmla="val 152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371759F-43F9-46EE-BDD7-23192D77B6D2}"/>
              </a:ext>
            </a:extLst>
          </p:cNvPr>
          <p:cNvSpPr txBox="1"/>
          <p:nvPr/>
        </p:nvSpPr>
        <p:spPr>
          <a:xfrm>
            <a:off x="1715380" y="4249282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0</a:t>
            </a:r>
            <a:r>
              <a:rPr lang="zh-CN" altLang="en-US" sz="1200"/>
              <a:t>号块</a:t>
            </a:r>
          </a:p>
        </p:txBody>
      </p:sp>
      <p:sp>
        <p:nvSpPr>
          <p:cNvPr id="79" name="右大括号 78">
            <a:extLst>
              <a:ext uri="{FF2B5EF4-FFF2-40B4-BE49-F238E27FC236}">
                <a16:creationId xmlns:a16="http://schemas.microsoft.com/office/drawing/2014/main" id="{A1B2E025-F4B0-44E1-8C5C-EFA3140A35D1}"/>
              </a:ext>
            </a:extLst>
          </p:cNvPr>
          <p:cNvSpPr/>
          <p:nvPr/>
        </p:nvSpPr>
        <p:spPr>
          <a:xfrm rot="5400000">
            <a:off x="2682309" y="3793417"/>
            <a:ext cx="201755" cy="7690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C3BEBE65-2992-4A1D-BEF7-0FBFFB0A2FC4}"/>
              </a:ext>
            </a:extLst>
          </p:cNvPr>
          <p:cNvSpPr txBox="1"/>
          <p:nvPr/>
        </p:nvSpPr>
        <p:spPr>
          <a:xfrm>
            <a:off x="2476082" y="4258729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</a:t>
            </a:r>
            <a:r>
              <a:rPr lang="zh-CN" altLang="en-US" sz="1200"/>
              <a:t>号块</a:t>
            </a:r>
          </a:p>
        </p:txBody>
      </p:sp>
      <p:sp>
        <p:nvSpPr>
          <p:cNvPr id="81" name="右大括号 80">
            <a:extLst>
              <a:ext uri="{FF2B5EF4-FFF2-40B4-BE49-F238E27FC236}">
                <a16:creationId xmlns:a16="http://schemas.microsoft.com/office/drawing/2014/main" id="{3C8F25DE-7AF6-4C21-9471-39B555A03E8D}"/>
              </a:ext>
            </a:extLst>
          </p:cNvPr>
          <p:cNvSpPr/>
          <p:nvPr/>
        </p:nvSpPr>
        <p:spPr>
          <a:xfrm rot="5400000">
            <a:off x="3461339" y="3794893"/>
            <a:ext cx="202309" cy="7655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7E6F115-6B95-4D96-9A26-3CA63B48FD80}"/>
              </a:ext>
            </a:extLst>
          </p:cNvPr>
          <p:cNvSpPr txBox="1"/>
          <p:nvPr/>
        </p:nvSpPr>
        <p:spPr>
          <a:xfrm>
            <a:off x="3258703" y="4258728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2</a:t>
            </a:r>
            <a:r>
              <a:rPr lang="zh-CN" altLang="en-US" sz="1200"/>
              <a:t>号块</a:t>
            </a:r>
          </a:p>
        </p:txBody>
      </p:sp>
      <p:sp>
        <p:nvSpPr>
          <p:cNvPr id="83" name="右大括号 82">
            <a:extLst>
              <a:ext uri="{FF2B5EF4-FFF2-40B4-BE49-F238E27FC236}">
                <a16:creationId xmlns:a16="http://schemas.microsoft.com/office/drawing/2014/main" id="{B514F762-46F5-4D85-B102-C7258064F845}"/>
              </a:ext>
            </a:extLst>
          </p:cNvPr>
          <p:cNvSpPr/>
          <p:nvPr/>
        </p:nvSpPr>
        <p:spPr>
          <a:xfrm rot="5400000">
            <a:off x="4234478" y="3812303"/>
            <a:ext cx="185967" cy="7655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E8D7E7C-5939-4213-8D8F-6FD74990DF24}"/>
              </a:ext>
            </a:extLst>
          </p:cNvPr>
          <p:cNvSpPr txBox="1"/>
          <p:nvPr/>
        </p:nvSpPr>
        <p:spPr>
          <a:xfrm>
            <a:off x="4036927" y="4267590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3</a:t>
            </a:r>
            <a:r>
              <a:rPr lang="zh-CN" altLang="en-US" sz="1200"/>
              <a:t>号块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5164828-3606-494D-98B0-55D5CD69A3B3}"/>
              </a:ext>
            </a:extLst>
          </p:cNvPr>
          <p:cNvSpPr/>
          <p:nvPr/>
        </p:nvSpPr>
        <p:spPr>
          <a:xfrm>
            <a:off x="2783699" y="2781556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6</a:t>
            </a:r>
            <a:endParaRPr lang="zh-CN" altLang="en-US" sz="100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691E08B-C773-45D3-B09B-8BE878863E8B}"/>
              </a:ext>
            </a:extLst>
          </p:cNvPr>
          <p:cNvSpPr/>
          <p:nvPr/>
        </p:nvSpPr>
        <p:spPr>
          <a:xfrm>
            <a:off x="3556685" y="2780930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10</a:t>
            </a:r>
            <a:endParaRPr lang="zh-CN" altLang="en-US" sz="80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2CD94B2-5D88-45B2-933B-577E97A08078}"/>
              </a:ext>
            </a:extLst>
          </p:cNvPr>
          <p:cNvSpPr/>
          <p:nvPr/>
        </p:nvSpPr>
        <p:spPr>
          <a:xfrm>
            <a:off x="3750356" y="2780930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11</a:t>
            </a:r>
            <a:endParaRPr lang="zh-CN" altLang="en-US" sz="80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C702F2D-11D8-4CE8-9893-70E6EB3AE8F6}"/>
              </a:ext>
            </a:extLst>
          </p:cNvPr>
          <p:cNvSpPr/>
          <p:nvPr/>
        </p:nvSpPr>
        <p:spPr>
          <a:xfrm>
            <a:off x="3946128" y="2783980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12</a:t>
            </a:r>
            <a:endParaRPr lang="zh-CN" altLang="en-US" sz="80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26F50EC-4681-452F-A3EA-704B5064A0E7}"/>
              </a:ext>
            </a:extLst>
          </p:cNvPr>
          <p:cNvSpPr/>
          <p:nvPr/>
        </p:nvSpPr>
        <p:spPr>
          <a:xfrm>
            <a:off x="4140566" y="2780930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13</a:t>
            </a:r>
            <a:endParaRPr lang="zh-CN" altLang="en-US" sz="80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F64FCC09-FBA7-4D01-A818-73BE77681E37}"/>
              </a:ext>
            </a:extLst>
          </p:cNvPr>
          <p:cNvSpPr/>
          <p:nvPr/>
        </p:nvSpPr>
        <p:spPr>
          <a:xfrm>
            <a:off x="4335485" y="2783786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14</a:t>
            </a:r>
            <a:endParaRPr lang="zh-CN" altLang="en-US" sz="80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85793F3-E30F-4888-9C48-3E677A003DD8}"/>
              </a:ext>
            </a:extLst>
          </p:cNvPr>
          <p:cNvSpPr/>
          <p:nvPr/>
        </p:nvSpPr>
        <p:spPr>
          <a:xfrm>
            <a:off x="4531084" y="2781019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15</a:t>
            </a:r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218533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B861762-07BD-4527-B013-7A6C69006780}"/>
              </a:ext>
            </a:extLst>
          </p:cNvPr>
          <p:cNvSpPr/>
          <p:nvPr/>
        </p:nvSpPr>
        <p:spPr>
          <a:xfrm>
            <a:off x="386312" y="2751699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0</a:t>
            </a:r>
            <a:endParaRPr lang="zh-CN" altLang="en-US" sz="10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0571198-538C-4796-8FEC-4D743A5DB745}"/>
              </a:ext>
            </a:extLst>
          </p:cNvPr>
          <p:cNvSpPr/>
          <p:nvPr/>
        </p:nvSpPr>
        <p:spPr>
          <a:xfrm>
            <a:off x="582084" y="2751726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</a:t>
            </a:r>
            <a:endParaRPr lang="zh-CN" altLang="en-US" sz="10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DE7ADC6-8E37-4D66-9320-331A19D2CAC6}"/>
              </a:ext>
            </a:extLst>
          </p:cNvPr>
          <p:cNvSpPr/>
          <p:nvPr/>
        </p:nvSpPr>
        <p:spPr>
          <a:xfrm>
            <a:off x="773662" y="2751698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2</a:t>
            </a:r>
            <a:endParaRPr lang="zh-CN" altLang="en-US" sz="10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7BC99E6-8901-4FFA-BA3B-A6D72C297600}"/>
              </a:ext>
            </a:extLst>
          </p:cNvPr>
          <p:cNvSpPr/>
          <p:nvPr/>
        </p:nvSpPr>
        <p:spPr>
          <a:xfrm>
            <a:off x="968100" y="2751697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3</a:t>
            </a:r>
            <a:endParaRPr lang="zh-CN" altLang="en-US" sz="100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E0EBE6-25DD-40AF-9800-F1C13A1E6AC9}"/>
              </a:ext>
            </a:extLst>
          </p:cNvPr>
          <p:cNvSpPr/>
          <p:nvPr/>
        </p:nvSpPr>
        <p:spPr>
          <a:xfrm>
            <a:off x="1159677" y="2751696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4</a:t>
            </a:r>
            <a:endParaRPr lang="zh-CN" altLang="en-US" sz="100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755E207-35D5-4D8F-BE47-D05100DD153F}"/>
              </a:ext>
            </a:extLst>
          </p:cNvPr>
          <p:cNvSpPr/>
          <p:nvPr/>
        </p:nvSpPr>
        <p:spPr>
          <a:xfrm>
            <a:off x="1352944" y="2751695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5</a:t>
            </a:r>
            <a:endParaRPr lang="zh-CN" altLang="en-US" sz="10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127A83A-2F68-448E-BE03-BEAF0B75D508}"/>
              </a:ext>
            </a:extLst>
          </p:cNvPr>
          <p:cNvSpPr/>
          <p:nvPr/>
        </p:nvSpPr>
        <p:spPr>
          <a:xfrm>
            <a:off x="1549888" y="2751694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6</a:t>
            </a:r>
            <a:endParaRPr lang="zh-CN" altLang="en-US" sz="100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49C8B91-B31F-4004-9A12-E06F74D10DF3}"/>
              </a:ext>
            </a:extLst>
          </p:cNvPr>
          <p:cNvSpPr/>
          <p:nvPr/>
        </p:nvSpPr>
        <p:spPr>
          <a:xfrm>
            <a:off x="1740868" y="2751537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7</a:t>
            </a:r>
            <a:endParaRPr lang="zh-CN" altLang="en-US" sz="10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46B3091-647D-4FCD-A08B-1AF2A7065F09}"/>
              </a:ext>
            </a:extLst>
          </p:cNvPr>
          <p:cNvSpPr/>
          <p:nvPr/>
        </p:nvSpPr>
        <p:spPr>
          <a:xfrm>
            <a:off x="1937812" y="2751380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8</a:t>
            </a:r>
            <a:endParaRPr lang="zh-CN" altLang="en-US" sz="10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67C7A01-EB2F-4457-B8D4-A83ED6F0B40D}"/>
              </a:ext>
            </a:extLst>
          </p:cNvPr>
          <p:cNvSpPr/>
          <p:nvPr/>
        </p:nvSpPr>
        <p:spPr>
          <a:xfrm>
            <a:off x="2125712" y="2751223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9</a:t>
            </a:r>
            <a:endParaRPr lang="zh-CN" altLang="en-US" sz="100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E080AE5-200B-43B4-9B4F-9984275B8D13}"/>
              </a:ext>
            </a:extLst>
          </p:cNvPr>
          <p:cNvSpPr/>
          <p:nvPr/>
        </p:nvSpPr>
        <p:spPr>
          <a:xfrm>
            <a:off x="7857997" y="2751065"/>
            <a:ext cx="2845018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42EBC89-4B79-4FC6-8D1E-1CC719F1CC10}"/>
              </a:ext>
            </a:extLst>
          </p:cNvPr>
          <p:cNvSpPr/>
          <p:nvPr/>
        </p:nvSpPr>
        <p:spPr>
          <a:xfrm>
            <a:off x="10687248" y="2750515"/>
            <a:ext cx="1118440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…</a:t>
            </a:r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BB9FBE0-E8FC-40E4-8522-0D31D380E1D1}"/>
              </a:ext>
            </a:extLst>
          </p:cNvPr>
          <p:cNvCxnSpPr>
            <a:cxnSpLocks/>
          </p:cNvCxnSpPr>
          <p:nvPr/>
        </p:nvCxnSpPr>
        <p:spPr>
          <a:xfrm flipV="1">
            <a:off x="386312" y="2045735"/>
            <a:ext cx="0" cy="70596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F8BC39AD-5F9B-4FF2-874C-02865AF7AC8B}"/>
              </a:ext>
            </a:extLst>
          </p:cNvPr>
          <p:cNvCxnSpPr>
            <a:cxnSpLocks/>
          </p:cNvCxnSpPr>
          <p:nvPr/>
        </p:nvCxnSpPr>
        <p:spPr>
          <a:xfrm flipV="1">
            <a:off x="773662" y="2028751"/>
            <a:ext cx="0" cy="72231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2FDAB20-A35D-4A06-B18C-AFD0DCBFFF73}"/>
              </a:ext>
            </a:extLst>
          </p:cNvPr>
          <p:cNvSpPr txBox="1"/>
          <p:nvPr/>
        </p:nvSpPr>
        <p:spPr>
          <a:xfrm>
            <a:off x="349492" y="202875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保</a:t>
            </a:r>
            <a:endParaRPr lang="en-US" altLang="zh-CN"/>
          </a:p>
          <a:p>
            <a:r>
              <a:rPr lang="zh-CN" altLang="en-US"/>
              <a:t>留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342B679-7C11-49FE-B1CE-1102E3F8DEA6}"/>
              </a:ext>
            </a:extLst>
          </p:cNvPr>
          <p:cNvCxnSpPr>
            <a:cxnSpLocks/>
          </p:cNvCxnSpPr>
          <p:nvPr/>
        </p:nvCxnSpPr>
        <p:spPr>
          <a:xfrm flipV="1">
            <a:off x="1169604" y="1770347"/>
            <a:ext cx="0" cy="98071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7FF30E8-A7E1-4FC0-80E4-C59ABA1BEE85}"/>
              </a:ext>
            </a:extLst>
          </p:cNvPr>
          <p:cNvCxnSpPr>
            <a:cxnSpLocks/>
          </p:cNvCxnSpPr>
          <p:nvPr/>
        </p:nvCxnSpPr>
        <p:spPr>
          <a:xfrm flipV="1">
            <a:off x="1935307" y="1399037"/>
            <a:ext cx="0" cy="135266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BF3422D7-0357-4AF9-A798-D456869AF9E0}"/>
              </a:ext>
            </a:extLst>
          </p:cNvPr>
          <p:cNvSpPr txBox="1"/>
          <p:nvPr/>
        </p:nvSpPr>
        <p:spPr>
          <a:xfrm>
            <a:off x="776901" y="1783510"/>
            <a:ext cx="415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超</a:t>
            </a:r>
            <a:endParaRPr lang="en-US" altLang="zh-CN"/>
          </a:p>
          <a:p>
            <a:r>
              <a:rPr lang="zh-CN" altLang="en-US"/>
              <a:t>级</a:t>
            </a:r>
            <a:endParaRPr lang="en-US" altLang="zh-CN"/>
          </a:p>
          <a:p>
            <a:r>
              <a:rPr lang="zh-CN" altLang="en-US"/>
              <a:t>块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DB7AD10-C42C-4FBB-A8B4-219164D4DE41}"/>
              </a:ext>
            </a:extLst>
          </p:cNvPr>
          <p:cNvSpPr txBox="1"/>
          <p:nvPr/>
        </p:nvSpPr>
        <p:spPr>
          <a:xfrm>
            <a:off x="2492055" y="1272206"/>
            <a:ext cx="4154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组</a:t>
            </a:r>
            <a:endParaRPr lang="en-US" altLang="zh-CN"/>
          </a:p>
          <a:p>
            <a:r>
              <a:rPr lang="zh-CN" altLang="en-US"/>
              <a:t>描</a:t>
            </a:r>
            <a:endParaRPr lang="en-US" altLang="zh-CN"/>
          </a:p>
          <a:p>
            <a:r>
              <a:rPr lang="zh-CN" altLang="en-US"/>
              <a:t>述</a:t>
            </a:r>
            <a:endParaRPr lang="en-US" altLang="zh-CN"/>
          </a:p>
          <a:p>
            <a:r>
              <a:rPr lang="zh-CN" altLang="en-US"/>
              <a:t>表</a:t>
            </a:r>
            <a:endParaRPr lang="en-US" altLang="zh-CN"/>
          </a:p>
          <a:p>
            <a:r>
              <a:rPr lang="zh-CN" altLang="en-US"/>
              <a:t>块</a:t>
            </a:r>
            <a:endParaRPr lang="en-US" altLang="zh-CN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3712892-B6AE-4266-B965-26B04B505918}"/>
              </a:ext>
            </a:extLst>
          </p:cNvPr>
          <p:cNvCxnSpPr>
            <a:cxnSpLocks/>
          </p:cNvCxnSpPr>
          <p:nvPr/>
        </p:nvCxnSpPr>
        <p:spPr>
          <a:xfrm flipV="1">
            <a:off x="6588174" y="1396874"/>
            <a:ext cx="0" cy="135266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0F85A784-A842-4B5D-A806-2C79F2D59EBB}"/>
              </a:ext>
            </a:extLst>
          </p:cNvPr>
          <p:cNvSpPr txBox="1"/>
          <p:nvPr/>
        </p:nvSpPr>
        <p:spPr>
          <a:xfrm>
            <a:off x="4114834" y="1450842"/>
            <a:ext cx="415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块</a:t>
            </a:r>
            <a:endParaRPr lang="en-US" altLang="zh-CN"/>
          </a:p>
          <a:p>
            <a:r>
              <a:rPr lang="zh-CN" altLang="en-US"/>
              <a:t>位</a:t>
            </a:r>
            <a:endParaRPr lang="en-US" altLang="zh-CN"/>
          </a:p>
          <a:p>
            <a:r>
              <a:rPr lang="zh-CN" altLang="en-US"/>
              <a:t>图</a:t>
            </a:r>
            <a:endParaRPr lang="en-US" altLang="zh-CN"/>
          </a:p>
          <a:p>
            <a:r>
              <a:rPr lang="zh-CN" altLang="en-US"/>
              <a:t>块</a:t>
            </a:r>
            <a:endParaRPr lang="en-US" altLang="zh-CN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CB9398D-33D6-460C-98F4-CFEE9622EE1E}"/>
              </a:ext>
            </a:extLst>
          </p:cNvPr>
          <p:cNvSpPr txBox="1"/>
          <p:nvPr/>
        </p:nvSpPr>
        <p:spPr>
          <a:xfrm>
            <a:off x="5634181" y="1197754"/>
            <a:ext cx="4667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</a:t>
            </a:r>
            <a:r>
              <a:rPr lang="zh-CN" altLang="en-US"/>
              <a:t>节</a:t>
            </a:r>
            <a:endParaRPr lang="en-US" altLang="zh-CN"/>
          </a:p>
          <a:p>
            <a:r>
              <a:rPr lang="zh-CN" altLang="en-US"/>
              <a:t>点</a:t>
            </a:r>
            <a:endParaRPr lang="en-US" altLang="zh-CN"/>
          </a:p>
          <a:p>
            <a:r>
              <a:rPr lang="zh-CN" altLang="en-US"/>
              <a:t>位</a:t>
            </a:r>
            <a:endParaRPr lang="en-US" altLang="zh-CN"/>
          </a:p>
          <a:p>
            <a:r>
              <a:rPr lang="zh-CN" altLang="en-US"/>
              <a:t>图</a:t>
            </a:r>
            <a:endParaRPr lang="en-US" altLang="zh-CN"/>
          </a:p>
          <a:p>
            <a:r>
              <a:rPr lang="zh-CN" altLang="en-US"/>
              <a:t>块</a:t>
            </a:r>
            <a:endParaRPr lang="en-US" altLang="zh-CN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53B150B-6979-42AE-83C8-384E653A977C}"/>
              </a:ext>
            </a:extLst>
          </p:cNvPr>
          <p:cNvCxnSpPr>
            <a:cxnSpLocks/>
          </p:cNvCxnSpPr>
          <p:nvPr/>
        </p:nvCxnSpPr>
        <p:spPr>
          <a:xfrm flipV="1">
            <a:off x="3488035" y="1323419"/>
            <a:ext cx="0" cy="144462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18699B8A-1593-4544-B597-601BF16B02B7}"/>
              </a:ext>
            </a:extLst>
          </p:cNvPr>
          <p:cNvSpPr txBox="1"/>
          <p:nvPr/>
        </p:nvSpPr>
        <p:spPr>
          <a:xfrm>
            <a:off x="7035462" y="1672450"/>
            <a:ext cx="466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</a:t>
            </a:r>
            <a:r>
              <a:rPr lang="zh-CN" altLang="en-US"/>
              <a:t>节</a:t>
            </a:r>
            <a:endParaRPr lang="en-US" altLang="zh-CN"/>
          </a:p>
          <a:p>
            <a:r>
              <a:rPr lang="zh-CN" altLang="en-US"/>
              <a:t>点</a:t>
            </a:r>
            <a:endParaRPr lang="en-US" altLang="zh-CN"/>
          </a:p>
          <a:p>
            <a:r>
              <a:rPr lang="zh-CN" altLang="en-US"/>
              <a:t>表</a:t>
            </a:r>
            <a:endParaRPr lang="en-US" altLang="zh-CN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B9B92C82-BE64-4C06-AB2B-7E25A451BF4B}"/>
              </a:ext>
            </a:extLst>
          </p:cNvPr>
          <p:cNvCxnSpPr>
            <a:cxnSpLocks/>
          </p:cNvCxnSpPr>
          <p:nvPr/>
        </p:nvCxnSpPr>
        <p:spPr>
          <a:xfrm flipV="1">
            <a:off x="5035446" y="1306437"/>
            <a:ext cx="0" cy="144462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258B9C36-AC9D-40F8-99A3-11D4F4B99293}"/>
              </a:ext>
            </a:extLst>
          </p:cNvPr>
          <p:cNvCxnSpPr>
            <a:cxnSpLocks/>
          </p:cNvCxnSpPr>
          <p:nvPr/>
        </p:nvCxnSpPr>
        <p:spPr>
          <a:xfrm flipV="1">
            <a:off x="371604" y="4017442"/>
            <a:ext cx="9312" cy="13047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21CC76E1-175C-4FD3-8109-C9DAE6BB89CB}"/>
              </a:ext>
            </a:extLst>
          </p:cNvPr>
          <p:cNvCxnSpPr>
            <a:cxnSpLocks/>
          </p:cNvCxnSpPr>
          <p:nvPr/>
        </p:nvCxnSpPr>
        <p:spPr>
          <a:xfrm flipV="1">
            <a:off x="10708702" y="4046654"/>
            <a:ext cx="0" cy="13047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81C1B48-74F7-4E64-8EA8-3D3A38CE9AAD}"/>
              </a:ext>
            </a:extLst>
          </p:cNvPr>
          <p:cNvCxnSpPr>
            <a:cxnSpLocks/>
          </p:cNvCxnSpPr>
          <p:nvPr/>
        </p:nvCxnSpPr>
        <p:spPr>
          <a:xfrm>
            <a:off x="390615" y="5057184"/>
            <a:ext cx="102966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D0F6F1C8-3D36-4797-AD7B-D7B39C00F9FA}"/>
              </a:ext>
            </a:extLst>
          </p:cNvPr>
          <p:cNvSpPr txBox="1"/>
          <p:nvPr/>
        </p:nvSpPr>
        <p:spPr>
          <a:xfrm>
            <a:off x="5423884" y="474771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</a:t>
            </a:r>
            <a:r>
              <a:rPr lang="zh-CN" altLang="en-US"/>
              <a:t>号块组</a:t>
            </a:r>
          </a:p>
        </p:txBody>
      </p:sp>
      <p:sp>
        <p:nvSpPr>
          <p:cNvPr id="75" name="右大括号 74">
            <a:extLst>
              <a:ext uri="{FF2B5EF4-FFF2-40B4-BE49-F238E27FC236}">
                <a16:creationId xmlns:a16="http://schemas.microsoft.com/office/drawing/2014/main" id="{C8115904-E1A5-41C3-9FB6-1EBFD1DAADE9}"/>
              </a:ext>
            </a:extLst>
          </p:cNvPr>
          <p:cNvSpPr/>
          <p:nvPr/>
        </p:nvSpPr>
        <p:spPr>
          <a:xfrm rot="5400000">
            <a:off x="1087893" y="3395099"/>
            <a:ext cx="150136" cy="1544691"/>
          </a:xfrm>
          <a:prstGeom prst="rightBrace">
            <a:avLst>
              <a:gd name="adj1" fmla="val 152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371759F-43F9-46EE-BDD7-23192D77B6D2}"/>
              </a:ext>
            </a:extLst>
          </p:cNvPr>
          <p:cNvSpPr txBox="1"/>
          <p:nvPr/>
        </p:nvSpPr>
        <p:spPr>
          <a:xfrm>
            <a:off x="852379" y="4238467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0</a:t>
            </a:r>
            <a:r>
              <a:rPr lang="zh-CN" altLang="en-US" sz="1200"/>
              <a:t>号块</a:t>
            </a:r>
          </a:p>
        </p:txBody>
      </p:sp>
      <p:sp>
        <p:nvSpPr>
          <p:cNvPr id="79" name="右大括号 78">
            <a:extLst>
              <a:ext uri="{FF2B5EF4-FFF2-40B4-BE49-F238E27FC236}">
                <a16:creationId xmlns:a16="http://schemas.microsoft.com/office/drawing/2014/main" id="{A1B2E025-F4B0-44E1-8C5C-EFA3140A35D1}"/>
              </a:ext>
            </a:extLst>
          </p:cNvPr>
          <p:cNvSpPr/>
          <p:nvPr/>
        </p:nvSpPr>
        <p:spPr>
          <a:xfrm rot="5400000">
            <a:off x="4169982" y="3416113"/>
            <a:ext cx="185968" cy="15442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C3BEBE65-2992-4A1D-BEF7-0FBFFB0A2FC4}"/>
              </a:ext>
            </a:extLst>
          </p:cNvPr>
          <p:cNvSpPr txBox="1"/>
          <p:nvPr/>
        </p:nvSpPr>
        <p:spPr>
          <a:xfrm>
            <a:off x="2397071" y="4234349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1</a:t>
            </a:r>
            <a:r>
              <a:rPr lang="zh-CN" altLang="en-US" sz="1200"/>
              <a:t>号块</a:t>
            </a:r>
          </a:p>
        </p:txBody>
      </p:sp>
      <p:sp>
        <p:nvSpPr>
          <p:cNvPr id="81" name="右大括号 80">
            <a:extLst>
              <a:ext uri="{FF2B5EF4-FFF2-40B4-BE49-F238E27FC236}">
                <a16:creationId xmlns:a16="http://schemas.microsoft.com/office/drawing/2014/main" id="{3C8F25DE-7AF6-4C21-9471-39B555A03E8D}"/>
              </a:ext>
            </a:extLst>
          </p:cNvPr>
          <p:cNvSpPr/>
          <p:nvPr/>
        </p:nvSpPr>
        <p:spPr>
          <a:xfrm rot="5400000">
            <a:off x="2624542" y="3387062"/>
            <a:ext cx="179585" cy="15442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7E6F115-6B95-4D96-9A26-3CA63B48FD80}"/>
              </a:ext>
            </a:extLst>
          </p:cNvPr>
          <p:cNvSpPr txBox="1"/>
          <p:nvPr/>
        </p:nvSpPr>
        <p:spPr>
          <a:xfrm>
            <a:off x="3927248" y="4294952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2</a:t>
            </a:r>
            <a:r>
              <a:rPr lang="zh-CN" altLang="en-US" sz="1200"/>
              <a:t>号块</a:t>
            </a:r>
          </a:p>
        </p:txBody>
      </p:sp>
      <p:sp>
        <p:nvSpPr>
          <p:cNvPr id="83" name="右大括号 82">
            <a:extLst>
              <a:ext uri="{FF2B5EF4-FFF2-40B4-BE49-F238E27FC236}">
                <a16:creationId xmlns:a16="http://schemas.microsoft.com/office/drawing/2014/main" id="{B514F762-46F5-4D85-B102-C7258064F845}"/>
              </a:ext>
            </a:extLst>
          </p:cNvPr>
          <p:cNvSpPr/>
          <p:nvPr/>
        </p:nvSpPr>
        <p:spPr>
          <a:xfrm rot="5400000">
            <a:off x="5725854" y="3405283"/>
            <a:ext cx="173024" cy="15516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E8D7E7C-5939-4213-8D8F-6FD74990DF24}"/>
              </a:ext>
            </a:extLst>
          </p:cNvPr>
          <p:cNvSpPr txBox="1"/>
          <p:nvPr/>
        </p:nvSpPr>
        <p:spPr>
          <a:xfrm>
            <a:off x="5498537" y="4297900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3</a:t>
            </a:r>
            <a:r>
              <a:rPr lang="zh-CN" altLang="en-US" sz="1200"/>
              <a:t>号块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5164828-3606-494D-98B0-55D5CD69A3B3}"/>
              </a:ext>
            </a:extLst>
          </p:cNvPr>
          <p:cNvSpPr/>
          <p:nvPr/>
        </p:nvSpPr>
        <p:spPr>
          <a:xfrm>
            <a:off x="1546211" y="2751692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6</a:t>
            </a:r>
            <a:endParaRPr lang="zh-CN" altLang="en-US" sz="100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691E08B-C773-45D3-B09B-8BE878863E8B}"/>
              </a:ext>
            </a:extLst>
          </p:cNvPr>
          <p:cNvSpPr/>
          <p:nvPr/>
        </p:nvSpPr>
        <p:spPr>
          <a:xfrm>
            <a:off x="2319197" y="2751066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10</a:t>
            </a:r>
            <a:endParaRPr lang="zh-CN" altLang="en-US" sz="80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2CD94B2-5D88-45B2-933B-577E97A08078}"/>
              </a:ext>
            </a:extLst>
          </p:cNvPr>
          <p:cNvSpPr/>
          <p:nvPr/>
        </p:nvSpPr>
        <p:spPr>
          <a:xfrm>
            <a:off x="2512868" y="2751066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11</a:t>
            </a:r>
            <a:endParaRPr lang="zh-CN" altLang="en-US" sz="80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C702F2D-11D8-4CE8-9893-70E6EB3AE8F6}"/>
              </a:ext>
            </a:extLst>
          </p:cNvPr>
          <p:cNvSpPr/>
          <p:nvPr/>
        </p:nvSpPr>
        <p:spPr>
          <a:xfrm>
            <a:off x="2708640" y="2754116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12</a:t>
            </a:r>
            <a:endParaRPr lang="zh-CN" altLang="en-US" sz="80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26F50EC-4681-452F-A3EA-704B5064A0E7}"/>
              </a:ext>
            </a:extLst>
          </p:cNvPr>
          <p:cNvSpPr/>
          <p:nvPr/>
        </p:nvSpPr>
        <p:spPr>
          <a:xfrm>
            <a:off x="2904138" y="2752584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13</a:t>
            </a:r>
            <a:endParaRPr lang="zh-CN" altLang="en-US" sz="80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F64FCC09-FBA7-4D01-A818-73BE77681E37}"/>
              </a:ext>
            </a:extLst>
          </p:cNvPr>
          <p:cNvSpPr/>
          <p:nvPr/>
        </p:nvSpPr>
        <p:spPr>
          <a:xfrm>
            <a:off x="3097997" y="2753922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14</a:t>
            </a:r>
            <a:endParaRPr lang="zh-CN" altLang="en-US" sz="80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85793F3-E30F-4888-9C48-3E677A003DD8}"/>
              </a:ext>
            </a:extLst>
          </p:cNvPr>
          <p:cNvSpPr/>
          <p:nvPr/>
        </p:nvSpPr>
        <p:spPr>
          <a:xfrm>
            <a:off x="3293596" y="2751155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15</a:t>
            </a:r>
            <a:endParaRPr lang="zh-CN" altLang="en-US" sz="80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6A3B436-F650-4AB0-B16E-4E0B6A6A8A42}"/>
              </a:ext>
            </a:extLst>
          </p:cNvPr>
          <p:cNvSpPr/>
          <p:nvPr/>
        </p:nvSpPr>
        <p:spPr>
          <a:xfrm>
            <a:off x="3486451" y="2751699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16</a:t>
            </a:r>
            <a:endParaRPr lang="zh-CN" altLang="en-US" sz="100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35561A8-A43F-488B-BF20-CA5660950A22}"/>
              </a:ext>
            </a:extLst>
          </p:cNvPr>
          <p:cNvSpPr/>
          <p:nvPr/>
        </p:nvSpPr>
        <p:spPr>
          <a:xfrm>
            <a:off x="3682223" y="2751726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17</a:t>
            </a:r>
            <a:endParaRPr lang="zh-CN" altLang="en-US" sz="100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CE0EDDC9-A399-4620-B8B4-C18870CA1CC5}"/>
              </a:ext>
            </a:extLst>
          </p:cNvPr>
          <p:cNvSpPr/>
          <p:nvPr/>
        </p:nvSpPr>
        <p:spPr>
          <a:xfrm>
            <a:off x="3873801" y="2751698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18</a:t>
            </a:r>
            <a:endParaRPr lang="zh-CN" altLang="en-US" sz="100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9E980CC-D51B-40C0-8765-25987E4DAD60}"/>
              </a:ext>
            </a:extLst>
          </p:cNvPr>
          <p:cNvSpPr/>
          <p:nvPr/>
        </p:nvSpPr>
        <p:spPr>
          <a:xfrm>
            <a:off x="4068239" y="2751697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19</a:t>
            </a:r>
            <a:endParaRPr lang="zh-CN" altLang="en-US" sz="100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7E6178F-32DC-46A4-9E10-AF3FFBF4CD11}"/>
              </a:ext>
            </a:extLst>
          </p:cNvPr>
          <p:cNvSpPr/>
          <p:nvPr/>
        </p:nvSpPr>
        <p:spPr>
          <a:xfrm>
            <a:off x="4259816" y="2751696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20</a:t>
            </a:r>
            <a:endParaRPr lang="zh-CN" altLang="en-US" sz="100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5839B31-7CD1-4E09-8176-211096A902CD}"/>
              </a:ext>
            </a:extLst>
          </p:cNvPr>
          <p:cNvSpPr/>
          <p:nvPr/>
        </p:nvSpPr>
        <p:spPr>
          <a:xfrm>
            <a:off x="4453083" y="2751695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21</a:t>
            </a:r>
            <a:endParaRPr lang="zh-CN" altLang="en-US" sz="100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16BC13A-A12A-4C5E-8E21-7F8A6B73D891}"/>
              </a:ext>
            </a:extLst>
          </p:cNvPr>
          <p:cNvSpPr/>
          <p:nvPr/>
        </p:nvSpPr>
        <p:spPr>
          <a:xfrm>
            <a:off x="4650027" y="2751694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6</a:t>
            </a:r>
            <a:endParaRPr lang="zh-CN" altLang="en-US" sz="100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EB9FA3A-2997-4FE6-854F-6F969D1030E1}"/>
              </a:ext>
            </a:extLst>
          </p:cNvPr>
          <p:cNvSpPr/>
          <p:nvPr/>
        </p:nvSpPr>
        <p:spPr>
          <a:xfrm>
            <a:off x="4841007" y="2751537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23</a:t>
            </a:r>
            <a:endParaRPr lang="zh-CN" altLang="en-US" sz="100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6285331-4EF3-4434-B858-2F2D92D7D5AA}"/>
              </a:ext>
            </a:extLst>
          </p:cNvPr>
          <p:cNvSpPr/>
          <p:nvPr/>
        </p:nvSpPr>
        <p:spPr>
          <a:xfrm>
            <a:off x="5037951" y="2751380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24</a:t>
            </a:r>
            <a:endParaRPr lang="zh-CN" altLang="en-US" sz="100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6D497C2-D9C4-4DB7-9059-4F8D12EB93C6}"/>
              </a:ext>
            </a:extLst>
          </p:cNvPr>
          <p:cNvSpPr/>
          <p:nvPr/>
        </p:nvSpPr>
        <p:spPr>
          <a:xfrm>
            <a:off x="5225851" y="2751223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25</a:t>
            </a:r>
            <a:endParaRPr lang="zh-CN" altLang="en-US" sz="100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57BDA0DA-1A01-4B35-8C3D-8BBF742A69C8}"/>
              </a:ext>
            </a:extLst>
          </p:cNvPr>
          <p:cNvSpPr/>
          <p:nvPr/>
        </p:nvSpPr>
        <p:spPr>
          <a:xfrm>
            <a:off x="4646350" y="2751692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22</a:t>
            </a:r>
            <a:endParaRPr lang="zh-CN" altLang="en-US" sz="100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21D8C294-0872-4C70-93F7-5BD71C24B61C}"/>
              </a:ext>
            </a:extLst>
          </p:cNvPr>
          <p:cNvSpPr/>
          <p:nvPr/>
        </p:nvSpPr>
        <p:spPr>
          <a:xfrm>
            <a:off x="5419336" y="2751066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26</a:t>
            </a:r>
            <a:endParaRPr lang="zh-CN" altLang="en-US" sz="80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5FFB0EAD-0871-4C62-A450-43AFAE71094B}"/>
              </a:ext>
            </a:extLst>
          </p:cNvPr>
          <p:cNvSpPr/>
          <p:nvPr/>
        </p:nvSpPr>
        <p:spPr>
          <a:xfrm>
            <a:off x="5613007" y="2751066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27</a:t>
            </a:r>
            <a:endParaRPr lang="zh-CN" altLang="en-US" sz="80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6AF1F76-B160-4871-902D-AFE0DA097E94}"/>
              </a:ext>
            </a:extLst>
          </p:cNvPr>
          <p:cNvSpPr/>
          <p:nvPr/>
        </p:nvSpPr>
        <p:spPr>
          <a:xfrm>
            <a:off x="5808779" y="2754116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28</a:t>
            </a:r>
            <a:endParaRPr lang="zh-CN" altLang="en-US" sz="80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DEBEAC44-4F78-48D0-BD2E-32F55C5B3F7B}"/>
              </a:ext>
            </a:extLst>
          </p:cNvPr>
          <p:cNvSpPr/>
          <p:nvPr/>
        </p:nvSpPr>
        <p:spPr>
          <a:xfrm>
            <a:off x="6004277" y="2752584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29</a:t>
            </a:r>
            <a:endParaRPr lang="zh-CN" altLang="en-US" sz="80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266C37F-F2B3-4709-8433-06113F452C59}"/>
              </a:ext>
            </a:extLst>
          </p:cNvPr>
          <p:cNvSpPr/>
          <p:nvPr/>
        </p:nvSpPr>
        <p:spPr>
          <a:xfrm>
            <a:off x="6198136" y="2753922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30</a:t>
            </a:r>
            <a:endParaRPr lang="zh-CN" altLang="en-US" sz="80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BEBAEBC-08DD-4821-A8B7-9A4F2B5A0A42}"/>
              </a:ext>
            </a:extLst>
          </p:cNvPr>
          <p:cNvSpPr/>
          <p:nvPr/>
        </p:nvSpPr>
        <p:spPr>
          <a:xfrm>
            <a:off x="6393735" y="2751155"/>
            <a:ext cx="194439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31</a:t>
            </a:r>
            <a:endParaRPr lang="zh-CN" altLang="en-US" sz="80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95C0E50-DE34-4B4D-9686-29F2E8D719A0}"/>
              </a:ext>
            </a:extLst>
          </p:cNvPr>
          <p:cNvSpPr txBox="1"/>
          <p:nvPr/>
        </p:nvSpPr>
        <p:spPr>
          <a:xfrm>
            <a:off x="1295829" y="2004840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空</a:t>
            </a:r>
            <a:endParaRPr lang="en-US" altLang="zh-CN"/>
          </a:p>
          <a:p>
            <a:r>
              <a:rPr lang="zh-CN" altLang="en-US"/>
              <a:t>闲</a:t>
            </a:r>
            <a:endParaRPr lang="en-US" altLang="zh-CN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836CD0F-59AA-49CE-8802-2006940B79B8}"/>
              </a:ext>
            </a:extLst>
          </p:cNvPr>
          <p:cNvSpPr/>
          <p:nvPr/>
        </p:nvSpPr>
        <p:spPr>
          <a:xfrm>
            <a:off x="6576948" y="2750515"/>
            <a:ext cx="1281048" cy="1296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14AD6BAE-4B06-4A8A-A514-DEDAAED7DF96}"/>
              </a:ext>
            </a:extLst>
          </p:cNvPr>
          <p:cNvCxnSpPr>
            <a:cxnSpLocks/>
          </p:cNvCxnSpPr>
          <p:nvPr/>
        </p:nvCxnSpPr>
        <p:spPr>
          <a:xfrm flipV="1">
            <a:off x="7872650" y="1420514"/>
            <a:ext cx="0" cy="135266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2828</TotalTime>
  <Words>590</Words>
  <Application>Microsoft Office PowerPoint</Application>
  <PresentationFormat>宽屏</PresentationFormat>
  <Paragraphs>321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hao</dc:creator>
  <cp:lastModifiedBy>li hao</cp:lastModifiedBy>
  <cp:revision>17</cp:revision>
  <dcterms:created xsi:type="dcterms:W3CDTF">2021-08-28T12:53:18Z</dcterms:created>
  <dcterms:modified xsi:type="dcterms:W3CDTF">2021-09-26T15:47:32Z</dcterms:modified>
</cp:coreProperties>
</file>