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3E5"/>
    <a:srgbClr val="C239E7"/>
    <a:srgbClr val="D36EEE"/>
    <a:srgbClr val="DD8EF2"/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B322C-0CC9-4512-BFCA-79FD3B2AE444}"/>
              </a:ext>
            </a:extLst>
          </p:cNvPr>
          <p:cNvSpPr/>
          <p:nvPr/>
        </p:nvSpPr>
        <p:spPr>
          <a:xfrm>
            <a:off x="614456" y="232572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0CD963-B29A-44BB-A5DA-871AEC6E637C}"/>
              </a:ext>
            </a:extLst>
          </p:cNvPr>
          <p:cNvSpPr/>
          <p:nvPr/>
        </p:nvSpPr>
        <p:spPr>
          <a:xfrm>
            <a:off x="2659935" y="2325724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8BA8D1-0F77-4CC6-AD90-8834B94C49EA}"/>
              </a:ext>
            </a:extLst>
          </p:cNvPr>
          <p:cNvSpPr/>
          <p:nvPr/>
        </p:nvSpPr>
        <p:spPr>
          <a:xfrm>
            <a:off x="4456529" y="2325723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354287" y="959803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CC639-B628-4383-B62B-1DA0784C09EC}"/>
              </a:ext>
            </a:extLst>
          </p:cNvPr>
          <p:cNvSpPr txBox="1"/>
          <p:nvPr/>
        </p:nvSpPr>
        <p:spPr>
          <a:xfrm>
            <a:off x="207390" y="194299"/>
            <a:ext cx="351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Parcel data = Parcel.obtain();</a:t>
            </a:r>
          </a:p>
          <a:p>
            <a:r>
              <a:rPr lang="zh-CN" altLang="en-US" sz="1000"/>
              <a:t>data.writeInterfaceToken(IServiceManager.descriptor);</a:t>
            </a:r>
          </a:p>
          <a:p>
            <a:r>
              <a:rPr lang="zh-CN" altLang="en-US" sz="1000"/>
              <a:t>data.writeString(name);</a:t>
            </a:r>
          </a:p>
          <a:p>
            <a:r>
              <a:rPr lang="zh-CN" altLang="en-US" sz="1000"/>
              <a:t>data.writeStrongBinder(service);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495691" y="1345341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511898" y="1345340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405404" y="1345338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186256" y="1345338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619893" y="1345337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079761" y="1345336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000257" y="2708221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1C817-3D3B-4668-8932-8F08BFE254EB}"/>
              </a:ext>
            </a:extLst>
          </p:cNvPr>
          <p:cNvSpPr/>
          <p:nvPr/>
        </p:nvSpPr>
        <p:spPr>
          <a:xfrm>
            <a:off x="6964362" y="133702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target.handle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5BF-5AA3-4F35-8705-0805629405B5}"/>
              </a:ext>
            </a:extLst>
          </p:cNvPr>
          <p:cNvSpPr/>
          <p:nvPr/>
        </p:nvSpPr>
        <p:spPr>
          <a:xfrm>
            <a:off x="8821443" y="13370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7DF3-8809-442D-BFC7-D6CFECC3360E}"/>
              </a:ext>
            </a:extLst>
          </p:cNvPr>
          <p:cNvSpPr/>
          <p:nvPr/>
        </p:nvSpPr>
        <p:spPr>
          <a:xfrm>
            <a:off x="6964361" y="55555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1749C-B6C9-4951-A8E4-2FE6E7BF9A80}"/>
              </a:ext>
            </a:extLst>
          </p:cNvPr>
          <p:cNvSpPr/>
          <p:nvPr/>
        </p:nvSpPr>
        <p:spPr>
          <a:xfrm>
            <a:off x="8821443" y="555549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ADD_SERVICE_TRANSACTION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B6DC-24F0-4789-8CBB-31FCFB0339DC}"/>
              </a:ext>
            </a:extLst>
          </p:cNvPr>
          <p:cNvSpPr/>
          <p:nvPr/>
        </p:nvSpPr>
        <p:spPr>
          <a:xfrm>
            <a:off x="6964360" y="96443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AC240-686A-4D4B-9702-8269055D9DAA}"/>
              </a:ext>
            </a:extLst>
          </p:cNvPr>
          <p:cNvSpPr/>
          <p:nvPr/>
        </p:nvSpPr>
        <p:spPr>
          <a:xfrm>
            <a:off x="6964359" y="1373321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43C48-8BAA-4B9A-A883-F20EC3D59D46}"/>
              </a:ext>
            </a:extLst>
          </p:cNvPr>
          <p:cNvSpPr/>
          <p:nvPr/>
        </p:nvSpPr>
        <p:spPr>
          <a:xfrm>
            <a:off x="6964358" y="2473938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9D9ED3-E219-44E9-94EC-4BFA0DAD6289}"/>
              </a:ext>
            </a:extLst>
          </p:cNvPr>
          <p:cNvSpPr/>
          <p:nvPr/>
        </p:nvSpPr>
        <p:spPr>
          <a:xfrm>
            <a:off x="6964359" y="374744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42EDF2-6712-4F80-BA8F-6C839E4252BD}"/>
              </a:ext>
            </a:extLst>
          </p:cNvPr>
          <p:cNvSpPr/>
          <p:nvPr/>
        </p:nvSpPr>
        <p:spPr>
          <a:xfrm>
            <a:off x="6964358" y="4169883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A5419-7E54-46CE-9908-619E5CBED67F}"/>
              </a:ext>
            </a:extLst>
          </p:cNvPr>
          <p:cNvSpPr/>
          <p:nvPr/>
        </p:nvSpPr>
        <p:spPr>
          <a:xfrm>
            <a:off x="8821437" y="959802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1633B-E491-4739-BB94-C64A4F20B87A}"/>
              </a:ext>
            </a:extLst>
          </p:cNvPr>
          <p:cNvSpPr/>
          <p:nvPr/>
        </p:nvSpPr>
        <p:spPr>
          <a:xfrm>
            <a:off x="8821437" y="1373022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strlen(“wifi”)+</a:t>
            </a:r>
          </a:p>
          <a:p>
            <a:r>
              <a:rPr lang="en-US" altLang="zh-CN" sz="1100"/>
              <a:t>sizeof(flat_binder_object)</a:t>
            </a:r>
          </a:p>
          <a:p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A97DD-EDE8-4D3C-BC8B-B4C89E8799E2}"/>
              </a:ext>
            </a:extLst>
          </p:cNvPr>
          <p:cNvSpPr/>
          <p:nvPr/>
        </p:nvSpPr>
        <p:spPr>
          <a:xfrm>
            <a:off x="8821437" y="2473343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ABFBD7-A9F1-47A1-88A8-08A3AEF99CB2}"/>
              </a:ext>
            </a:extLst>
          </p:cNvPr>
          <p:cNvSpPr/>
          <p:nvPr/>
        </p:nvSpPr>
        <p:spPr>
          <a:xfrm>
            <a:off x="8821437" y="374626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binder</a:t>
            </a:r>
            <a:r>
              <a:rPr lang="zh-CN" altLang="en-US" sz="1100"/>
              <a:t>数量 </a:t>
            </a:r>
            <a:r>
              <a:rPr lang="en-US" altLang="zh-CN" sz="1100"/>
              <a:t>* sizeof(size_t)</a:t>
            </a:r>
            <a:endParaRPr lang="zh-CN" altLang="en-US" sz="11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A4DA20-C6C4-43C2-909D-EA7D7DD4CE3A}"/>
              </a:ext>
            </a:extLst>
          </p:cNvPr>
          <p:cNvSpPr/>
          <p:nvPr/>
        </p:nvSpPr>
        <p:spPr>
          <a:xfrm>
            <a:off x="8821437" y="4166916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mObjects</a:t>
            </a:r>
            <a:r>
              <a:rPr lang="zh-CN" altLang="en-US" sz="1100"/>
              <a:t>地址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933093" y="420726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66D5A1-4464-49B5-9277-AB69251C5382}"/>
              </a:ext>
            </a:extLst>
          </p:cNvPr>
          <p:cNvSpPr/>
          <p:nvPr/>
        </p:nvSpPr>
        <p:spPr>
          <a:xfrm>
            <a:off x="6096000" y="5364164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55F7C3-7738-49C4-B484-EBF61047C354}"/>
              </a:ext>
            </a:extLst>
          </p:cNvPr>
          <p:cNvSpPr/>
          <p:nvPr/>
        </p:nvSpPr>
        <p:spPr>
          <a:xfrm>
            <a:off x="8028495" y="5364164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4A103A-1B48-40F2-A885-A751F1F332D3}"/>
              </a:ext>
            </a:extLst>
          </p:cNvPr>
          <p:cNvCxnSpPr>
            <a:cxnSpLocks/>
          </p:cNvCxnSpPr>
          <p:nvPr/>
        </p:nvCxnSpPr>
        <p:spPr>
          <a:xfrm>
            <a:off x="4314874" y="4636188"/>
            <a:ext cx="1678365" cy="7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6BDF17-FFBD-4B6B-8B7D-266738D991B0}"/>
              </a:ext>
            </a:extLst>
          </p:cNvPr>
          <p:cNvCxnSpPr>
            <a:cxnSpLocks/>
          </p:cNvCxnSpPr>
          <p:nvPr/>
        </p:nvCxnSpPr>
        <p:spPr>
          <a:xfrm flipV="1">
            <a:off x="4313105" y="2440923"/>
            <a:ext cx="2541473" cy="7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000257" y="573180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405397" y="5259124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374364" y="369999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374364" y="2206637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144936" y="933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CFE051-85EF-40AC-B217-EA2726F849F1}"/>
              </a:ext>
            </a:extLst>
          </p:cNvPr>
          <p:cNvSpPr/>
          <p:nvPr/>
        </p:nvSpPr>
        <p:spPr>
          <a:xfrm>
            <a:off x="5237372" y="5893564"/>
            <a:ext cx="4298623" cy="6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85700EC-01BB-49E9-8332-0C7D3C3709EE}"/>
              </a:ext>
            </a:extLst>
          </p:cNvPr>
          <p:cNvSpPr/>
          <p:nvPr/>
        </p:nvSpPr>
        <p:spPr>
          <a:xfrm rot="16200000">
            <a:off x="4652788" y="6043381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759B5A-EEE3-4FCF-B3E3-DD23853181C1}"/>
              </a:ext>
            </a:extLst>
          </p:cNvPr>
          <p:cNvSpPr/>
          <p:nvPr/>
        </p:nvSpPr>
        <p:spPr>
          <a:xfrm>
            <a:off x="80909" y="30326"/>
            <a:ext cx="5863472" cy="56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571103" y="130244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712507" y="515782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728714" y="515781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622220" y="515779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403072" y="515779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836709" y="515778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296577" y="515777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217073" y="1784453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1149908" y="3168470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181373" y="4495582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627710" y="4077123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599422" y="271100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591180" y="1377078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361752" y="103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02CB67-E163-4835-82FD-28F5B93C612A}"/>
              </a:ext>
            </a:extLst>
          </p:cNvPr>
          <p:cNvSpPr/>
          <p:nvPr/>
        </p:nvSpPr>
        <p:spPr>
          <a:xfrm>
            <a:off x="712508" y="5822694"/>
            <a:ext cx="1033570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637BE0-1BFB-49BD-BB2D-DAD5390402A8}"/>
              </a:ext>
            </a:extLst>
          </p:cNvPr>
          <p:cNvSpPr/>
          <p:nvPr/>
        </p:nvSpPr>
        <p:spPr>
          <a:xfrm>
            <a:off x="2622212" y="5404235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0598-E16E-4282-AA62-0350998B9112}"/>
              </a:ext>
            </a:extLst>
          </p:cNvPr>
          <p:cNvSpPr txBox="1"/>
          <p:nvPr/>
        </p:nvSpPr>
        <p:spPr>
          <a:xfrm>
            <a:off x="254524" y="229466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16635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790E4E-7817-4E81-B75F-5C90CDB1C5F1}"/>
              </a:ext>
            </a:extLst>
          </p:cNvPr>
          <p:cNvGrpSpPr/>
          <p:nvPr/>
        </p:nvGrpSpPr>
        <p:grpSpPr>
          <a:xfrm>
            <a:off x="1792807" y="581763"/>
            <a:ext cx="8216426" cy="601978"/>
            <a:chOff x="614456" y="2325722"/>
            <a:chExt cx="8216426" cy="6019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798E9B-EEFD-489A-8174-B6DEF66374AC}"/>
                </a:ext>
              </a:extLst>
            </p:cNvPr>
            <p:cNvSpPr/>
            <p:nvPr/>
          </p:nvSpPr>
          <p:spPr>
            <a:xfrm>
              <a:off x="6253437" y="2325723"/>
              <a:ext cx="1796594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 </a:t>
              </a:r>
              <a:r>
                <a:rPr lang="zh-CN" altLang="en-US" sz="1000"/>
                <a:t>字串大小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8DA3FD-E038-4B33-89D2-55BCFFF3F332}"/>
                </a:ext>
              </a:extLst>
            </p:cNvPr>
            <p:cNvSpPr/>
            <p:nvPr/>
          </p:nvSpPr>
          <p:spPr>
            <a:xfrm>
              <a:off x="8050031" y="2325722"/>
              <a:ext cx="780851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wifi</a:t>
              </a:r>
              <a:endParaRPr lang="zh-CN" altLang="en-US" sz="10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2E2ED7-8F4C-40AB-B636-1A08A1108061}"/>
                </a:ext>
              </a:extLst>
            </p:cNvPr>
            <p:cNvSpPr/>
            <p:nvPr/>
          </p:nvSpPr>
          <p:spPr>
            <a:xfrm>
              <a:off x="614456" y="2325725"/>
              <a:ext cx="2045480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StrictModePolicy | STRICT_MODE_PENALTY_GATHER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E80D62-DE01-41A3-991D-647A835DD293}"/>
                </a:ext>
              </a:extLst>
            </p:cNvPr>
            <p:cNvSpPr/>
            <p:nvPr/>
          </p:nvSpPr>
          <p:spPr>
            <a:xfrm>
              <a:off x="2659935" y="2325724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</a:p>
            <a:p>
              <a:pPr algn="ctr"/>
              <a:r>
                <a:rPr lang="zh-CN" altLang="en-US" sz="1000"/>
                <a:t>字串大小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63D99-2A73-4DD3-9B11-E0F3A8DD67B5}"/>
                </a:ext>
              </a:extLst>
            </p:cNvPr>
            <p:cNvSpPr/>
            <p:nvPr/>
          </p:nvSpPr>
          <p:spPr>
            <a:xfrm>
              <a:off x="4456529" y="2325723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  <a:endParaRPr lang="zh-CN" altLang="en-US" sz="10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3E7374-1FB9-4CB2-977C-0F63F7C35171}"/>
              </a:ext>
            </a:extLst>
          </p:cNvPr>
          <p:cNvSpPr/>
          <p:nvPr/>
        </p:nvSpPr>
        <p:spPr>
          <a:xfrm>
            <a:off x="2654495" y="3485561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3390A-C792-4E0A-B211-CAB8BB2551C0}"/>
              </a:ext>
            </a:extLst>
          </p:cNvPr>
          <p:cNvSpPr/>
          <p:nvPr/>
        </p:nvSpPr>
        <p:spPr>
          <a:xfrm>
            <a:off x="4511577" y="3485560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GET_SERVICE_TRANSACTION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92978C-5242-4463-8EF0-E55E6811D416}"/>
              </a:ext>
            </a:extLst>
          </p:cNvPr>
          <p:cNvSpPr/>
          <p:nvPr/>
        </p:nvSpPr>
        <p:spPr>
          <a:xfrm>
            <a:off x="2654494" y="3894447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B5D6D-1910-4BE0-908C-1B8051B0538C}"/>
              </a:ext>
            </a:extLst>
          </p:cNvPr>
          <p:cNvSpPr/>
          <p:nvPr/>
        </p:nvSpPr>
        <p:spPr>
          <a:xfrm>
            <a:off x="2654493" y="4303332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24AC0-FF36-444E-81DB-CF5690647D50}"/>
              </a:ext>
            </a:extLst>
          </p:cNvPr>
          <p:cNvSpPr/>
          <p:nvPr/>
        </p:nvSpPr>
        <p:spPr>
          <a:xfrm>
            <a:off x="2654492" y="5403949"/>
            <a:ext cx="1857081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CC7A7-6E17-4241-A30E-2F67B94204DD}"/>
              </a:ext>
            </a:extLst>
          </p:cNvPr>
          <p:cNvSpPr/>
          <p:nvPr/>
        </p:nvSpPr>
        <p:spPr>
          <a:xfrm>
            <a:off x="2654499" y="5850643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0F9479-76D7-4729-934F-E34665F71571}"/>
              </a:ext>
            </a:extLst>
          </p:cNvPr>
          <p:cNvSpPr/>
          <p:nvPr/>
        </p:nvSpPr>
        <p:spPr>
          <a:xfrm>
            <a:off x="2654498" y="627308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86B255-62C7-4B7D-9EC4-C780DB74811E}"/>
              </a:ext>
            </a:extLst>
          </p:cNvPr>
          <p:cNvSpPr/>
          <p:nvPr/>
        </p:nvSpPr>
        <p:spPr>
          <a:xfrm>
            <a:off x="4511571" y="3889813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9BB768-75C8-4312-B351-5008F533562B}"/>
              </a:ext>
            </a:extLst>
          </p:cNvPr>
          <p:cNvSpPr/>
          <p:nvPr/>
        </p:nvSpPr>
        <p:spPr>
          <a:xfrm>
            <a:off x="4511571" y="4303033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93E837-41F6-49C2-9FC4-6B987860523F}"/>
              </a:ext>
            </a:extLst>
          </p:cNvPr>
          <p:cNvSpPr/>
          <p:nvPr/>
        </p:nvSpPr>
        <p:spPr>
          <a:xfrm>
            <a:off x="4511571" y="5403354"/>
            <a:ext cx="3201134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2D0C08-3D6D-454E-A4BE-97CF4045F8B5}"/>
              </a:ext>
            </a:extLst>
          </p:cNvPr>
          <p:cNvSpPr/>
          <p:nvPr/>
        </p:nvSpPr>
        <p:spPr>
          <a:xfrm>
            <a:off x="4511570" y="5840588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E95348-DE27-434A-8C3B-CC4C0BD34D74}"/>
              </a:ext>
            </a:extLst>
          </p:cNvPr>
          <p:cNvSpPr/>
          <p:nvPr/>
        </p:nvSpPr>
        <p:spPr>
          <a:xfrm>
            <a:off x="4511570" y="6262437"/>
            <a:ext cx="3201133" cy="4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8765B-CA8C-430D-9830-D5DB61ABBDC1}"/>
              </a:ext>
            </a:extLst>
          </p:cNvPr>
          <p:cNvSpPr txBox="1"/>
          <p:nvPr/>
        </p:nvSpPr>
        <p:spPr>
          <a:xfrm>
            <a:off x="828313" y="698084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0C5848-4792-4E08-8C43-2746E5F2E54B}"/>
              </a:ext>
            </a:extLst>
          </p:cNvPr>
          <p:cNvSpPr/>
          <p:nvPr/>
        </p:nvSpPr>
        <p:spPr>
          <a:xfrm>
            <a:off x="1905791" y="2175673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BF6380-1DF4-4726-A78F-27A7C10D2F44}"/>
              </a:ext>
            </a:extLst>
          </p:cNvPr>
          <p:cNvSpPr/>
          <p:nvPr/>
        </p:nvSpPr>
        <p:spPr>
          <a:xfrm>
            <a:off x="3838286" y="2175673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389B7-E3E9-4ED7-A262-74D5F4F733CA}"/>
              </a:ext>
            </a:extLst>
          </p:cNvPr>
          <p:cNvSpPr txBox="1"/>
          <p:nvPr/>
        </p:nvSpPr>
        <p:spPr>
          <a:xfrm>
            <a:off x="740600" y="2173986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mOut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8AE2010-C76D-4780-8B7D-947E0D9C7468}"/>
              </a:ext>
            </a:extLst>
          </p:cNvPr>
          <p:cNvCxnSpPr/>
          <p:nvPr/>
        </p:nvCxnSpPr>
        <p:spPr>
          <a:xfrm flipH="1">
            <a:off x="2654492" y="2543318"/>
            <a:ext cx="1183794" cy="94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ACA46A-F71F-4186-AE95-6B6FCC240A8C}"/>
              </a:ext>
            </a:extLst>
          </p:cNvPr>
          <p:cNvCxnSpPr>
            <a:cxnSpLocks/>
          </p:cNvCxnSpPr>
          <p:nvPr/>
        </p:nvCxnSpPr>
        <p:spPr>
          <a:xfrm>
            <a:off x="7712703" y="2550399"/>
            <a:ext cx="0" cy="91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E9B3C8-6BD8-4393-94A3-9A6D463ED412}"/>
              </a:ext>
            </a:extLst>
          </p:cNvPr>
          <p:cNvSpPr/>
          <p:nvPr/>
        </p:nvSpPr>
        <p:spPr>
          <a:xfrm>
            <a:off x="845271" y="942680"/>
            <a:ext cx="194506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DBB06-DB28-49C1-A834-6BE2761A5612}"/>
              </a:ext>
            </a:extLst>
          </p:cNvPr>
          <p:cNvSpPr/>
          <p:nvPr/>
        </p:nvSpPr>
        <p:spPr>
          <a:xfrm>
            <a:off x="2790335" y="2433686"/>
            <a:ext cx="164026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DA6C3-B347-432F-B7DD-84238EA79F06}"/>
              </a:ext>
            </a:extLst>
          </p:cNvPr>
          <p:cNvSpPr/>
          <p:nvPr/>
        </p:nvSpPr>
        <p:spPr>
          <a:xfrm>
            <a:off x="4430599" y="3924692"/>
            <a:ext cx="166540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49986-08A6-4DA2-8C91-AA2F95A2A793}"/>
              </a:ext>
            </a:extLst>
          </p:cNvPr>
          <p:cNvSpPr txBox="1"/>
          <p:nvPr/>
        </p:nvSpPr>
        <p:spPr>
          <a:xfrm>
            <a:off x="51463" y="10313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01ADD-D0DA-4FD1-920C-7426DA0F2B99}"/>
              </a:ext>
            </a:extLst>
          </p:cNvPr>
          <p:cNvSpPr txBox="1"/>
          <p:nvPr/>
        </p:nvSpPr>
        <p:spPr>
          <a:xfrm>
            <a:off x="51463" y="25157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4D12CC-5693-4294-8820-A651983F8127}"/>
              </a:ext>
            </a:extLst>
          </p:cNvPr>
          <p:cNvSpPr txBox="1"/>
          <p:nvPr/>
        </p:nvSpPr>
        <p:spPr>
          <a:xfrm>
            <a:off x="76601" y="4000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线程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EA64E6-184B-4898-9A92-DC4AE42A11D8}"/>
              </a:ext>
            </a:extLst>
          </p:cNvPr>
          <p:cNvCxnSpPr/>
          <p:nvPr/>
        </p:nvCxnSpPr>
        <p:spPr>
          <a:xfrm>
            <a:off x="2790335" y="1555423"/>
            <a:ext cx="0" cy="8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6FA6E-4B0E-4640-B5B7-73B04E6998E9}"/>
              </a:ext>
            </a:extLst>
          </p:cNvPr>
          <p:cNvSpPr/>
          <p:nvPr/>
        </p:nvSpPr>
        <p:spPr>
          <a:xfrm>
            <a:off x="1545997" y="2505173"/>
            <a:ext cx="707010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dir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D6BA7-B232-4A4F-A622-6ADBC6540830}"/>
              </a:ext>
            </a:extLst>
          </p:cNvPr>
          <p:cNvSpPr/>
          <p:nvPr/>
        </p:nvSpPr>
        <p:spPr>
          <a:xfrm>
            <a:off x="2253007" y="2505173"/>
            <a:ext cx="3572758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295AA-9AC0-4DE7-A39F-39CD17A2C00B}"/>
              </a:ext>
            </a:extLst>
          </p:cNvPr>
          <p:cNvSpPr/>
          <p:nvPr/>
        </p:nvSpPr>
        <p:spPr>
          <a:xfrm>
            <a:off x="5825765" y="2505173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F3FF56-5E10-4087-B148-D99E8305A6CF}"/>
              </a:ext>
            </a:extLst>
          </p:cNvPr>
          <p:cNvSpPr/>
          <p:nvPr/>
        </p:nvSpPr>
        <p:spPr>
          <a:xfrm>
            <a:off x="8173039" y="2505172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nr</a:t>
            </a:r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789B86-B18C-4688-9E7E-E50B9B568030}"/>
              </a:ext>
            </a:extLst>
          </p:cNvPr>
          <p:cNvCxnSpPr/>
          <p:nvPr/>
        </p:nvCxnSpPr>
        <p:spPr>
          <a:xfrm>
            <a:off x="154599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C66803-6856-48C4-B24F-DB1D4D8C8F6E}"/>
              </a:ext>
            </a:extLst>
          </p:cNvPr>
          <p:cNvCxnSpPr/>
          <p:nvPr/>
        </p:nvCxnSpPr>
        <p:spPr>
          <a:xfrm>
            <a:off x="225300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0E2242-9807-464B-9666-2DBF49EE5868}"/>
              </a:ext>
            </a:extLst>
          </p:cNvPr>
          <p:cNvCxnSpPr/>
          <p:nvPr/>
        </p:nvCxnSpPr>
        <p:spPr>
          <a:xfrm>
            <a:off x="5836764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3D7FA8-B732-4FC7-A239-312BBBCDF70B}"/>
              </a:ext>
            </a:extLst>
          </p:cNvPr>
          <p:cNvCxnSpPr/>
          <p:nvPr/>
        </p:nvCxnSpPr>
        <p:spPr>
          <a:xfrm>
            <a:off x="8174611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C2184C-570E-4CE8-9556-48AB68C361D9}"/>
              </a:ext>
            </a:extLst>
          </p:cNvPr>
          <p:cNvCxnSpPr/>
          <p:nvPr/>
        </p:nvCxnSpPr>
        <p:spPr>
          <a:xfrm>
            <a:off x="10520313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DC7908-0CF0-4AF3-AA39-95AD2B4632F3}"/>
              </a:ext>
            </a:extLst>
          </p:cNvPr>
          <p:cNvCxnSpPr/>
          <p:nvPr/>
        </p:nvCxnSpPr>
        <p:spPr>
          <a:xfrm>
            <a:off x="1545997" y="3883843"/>
            <a:ext cx="707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A2779E-05DA-422C-91D3-14F3CE2945FB}"/>
              </a:ext>
            </a:extLst>
          </p:cNvPr>
          <p:cNvCxnSpPr>
            <a:cxnSpLocks/>
          </p:cNvCxnSpPr>
          <p:nvPr/>
        </p:nvCxnSpPr>
        <p:spPr>
          <a:xfrm>
            <a:off x="2253007" y="3885414"/>
            <a:ext cx="3583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D975FA-5C29-453F-9D6C-95B6C6EE84F8}"/>
              </a:ext>
            </a:extLst>
          </p:cNvPr>
          <p:cNvCxnSpPr>
            <a:cxnSpLocks/>
          </p:cNvCxnSpPr>
          <p:nvPr/>
        </p:nvCxnSpPr>
        <p:spPr>
          <a:xfrm>
            <a:off x="5836764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29D873-F6D7-4797-9676-9C1F19EDEEE6}"/>
              </a:ext>
            </a:extLst>
          </p:cNvPr>
          <p:cNvCxnSpPr>
            <a:cxnSpLocks/>
          </p:cNvCxnSpPr>
          <p:nvPr/>
        </p:nvCxnSpPr>
        <p:spPr>
          <a:xfrm>
            <a:off x="8173039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4304FFF-4795-490E-A430-41CE19767192}"/>
              </a:ext>
            </a:extLst>
          </p:cNvPr>
          <p:cNvSpPr txBox="1"/>
          <p:nvPr/>
        </p:nvSpPr>
        <p:spPr>
          <a:xfrm>
            <a:off x="1617213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2bit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64EE46-6843-497A-989F-507C7A8CE2D6}"/>
              </a:ext>
            </a:extLst>
          </p:cNvPr>
          <p:cNvSpPr txBox="1"/>
          <p:nvPr/>
        </p:nvSpPr>
        <p:spPr>
          <a:xfrm>
            <a:off x="3696183" y="35239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14bit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AB95F-CABD-47C5-8142-EAC313D62D95}"/>
              </a:ext>
            </a:extLst>
          </p:cNvPr>
          <p:cNvSpPr txBox="1"/>
          <p:nvPr/>
        </p:nvSpPr>
        <p:spPr>
          <a:xfrm>
            <a:off x="6691794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81C9D0-596F-4AC3-ADBE-49CEE2096D2D}"/>
              </a:ext>
            </a:extLst>
          </p:cNvPr>
          <p:cNvSpPr txBox="1"/>
          <p:nvPr/>
        </p:nvSpPr>
        <p:spPr>
          <a:xfrm>
            <a:off x="9066834" y="35067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74CFA0-B39A-47D4-BB60-17CCEE138EF1}"/>
              </a:ext>
            </a:extLst>
          </p:cNvPr>
          <p:cNvSpPr/>
          <p:nvPr/>
        </p:nvSpPr>
        <p:spPr>
          <a:xfrm>
            <a:off x="895546" y="250927"/>
            <a:ext cx="1998483" cy="1508288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E28E3-4CC6-41AE-83D3-F4051FFF6759}"/>
              </a:ext>
            </a:extLst>
          </p:cNvPr>
          <p:cNvSpPr txBox="1"/>
          <p:nvPr/>
        </p:nvSpPr>
        <p:spPr>
          <a:xfrm>
            <a:off x="1287937" y="54702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E818C-2BA2-4C9E-B782-B0311DDA70F7}"/>
              </a:ext>
            </a:extLst>
          </p:cNvPr>
          <p:cNvSpPr/>
          <p:nvPr/>
        </p:nvSpPr>
        <p:spPr>
          <a:xfrm>
            <a:off x="128793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7C4A096-7C03-454F-84EB-F52861D99C3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01637" y="1285097"/>
            <a:ext cx="1052268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9FD5AB-95FD-4225-9E4A-70EE49A3904C}"/>
              </a:ext>
            </a:extLst>
          </p:cNvPr>
          <p:cNvSpPr txBox="1"/>
          <p:nvPr/>
        </p:nvSpPr>
        <p:spPr>
          <a:xfrm>
            <a:off x="7317557" y="245842"/>
            <a:ext cx="48053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struct hlist_head {</a:t>
            </a:r>
          </a:p>
          <a:p>
            <a:r>
              <a:rPr lang="zh-CN" altLang="en-US" sz="1200"/>
              <a:t>	struct hlist_node *first;</a:t>
            </a:r>
          </a:p>
          <a:p>
            <a:r>
              <a:rPr lang="zh-CN" altLang="en-US" sz="1200"/>
              <a:t>};</a:t>
            </a:r>
          </a:p>
          <a:p>
            <a:endParaRPr lang="zh-CN" altLang="en-US" sz="1200"/>
          </a:p>
          <a:p>
            <a:r>
              <a:rPr lang="zh-CN" altLang="en-US" sz="1200"/>
              <a:t>struct hlist_node {</a:t>
            </a:r>
          </a:p>
          <a:p>
            <a:r>
              <a:rPr lang="zh-CN" altLang="en-US" sz="1200"/>
              <a:t>	struct hlist_node *next, **pprev;</a:t>
            </a:r>
          </a:p>
          <a:p>
            <a:r>
              <a:rPr lang="zh-CN" altLang="en-US" sz="1200"/>
              <a:t>};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895546" y="2443113"/>
            <a:ext cx="1998483" cy="1833820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1287937" y="2739213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1287937" y="3218046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B0C505-CB15-4C68-9342-5657FE343C7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501637" y="3457587"/>
            <a:ext cx="1645930" cy="19696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6551400" y="2638240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655F940-E562-479D-9514-0A987F1B6FC9}"/>
              </a:ext>
            </a:extLst>
          </p:cNvPr>
          <p:cNvCxnSpPr>
            <a:cxnSpLocks/>
          </p:cNvCxnSpPr>
          <p:nvPr/>
        </p:nvCxnSpPr>
        <p:spPr>
          <a:xfrm>
            <a:off x="8149339" y="3358299"/>
            <a:ext cx="1141232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4147567" y="319835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739708-45A5-46FA-8C79-129BC4AF4EE6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5361267" y="3457587"/>
            <a:ext cx="1190133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stCxn id="24" idx="2"/>
            <a:endCxn id="16" idx="2"/>
          </p:cNvCxnSpPr>
          <p:nvPr/>
        </p:nvCxnSpPr>
        <p:spPr>
          <a:xfrm rot="5400000" flipH="1">
            <a:off x="4555810" y="1075497"/>
            <a:ext cx="315742" cy="5637788"/>
          </a:xfrm>
          <a:prstGeom prst="bentConnector3">
            <a:avLst>
              <a:gd name="adj1" fmla="val -161969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95EA03-033E-438C-8091-0F793CFEBF07}"/>
              </a:ext>
            </a:extLst>
          </p:cNvPr>
          <p:cNvSpPr txBox="1"/>
          <p:nvPr/>
        </p:nvSpPr>
        <p:spPr>
          <a:xfrm>
            <a:off x="3661067" y="2522106"/>
            <a:ext cx="26360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first</a:t>
            </a:r>
            <a:r>
              <a:rPr lang="zh-CN" altLang="en-US" sz="1050"/>
              <a:t>是一个指针，里面的内容假设是</a:t>
            </a:r>
            <a:r>
              <a:rPr lang="en-US" altLang="zh-CN" sz="1050"/>
              <a:t>0x02324</a:t>
            </a:r>
            <a:r>
              <a:rPr lang="zh-CN" altLang="en-US" sz="1050"/>
              <a:t>这个地址，</a:t>
            </a:r>
            <a:endParaRPr lang="en-US" altLang="zh-CN" sz="1050"/>
          </a:p>
          <a:p>
            <a:r>
              <a:rPr lang="zh-CN" altLang="en-US" sz="1050"/>
              <a:t>这个地址指向的就是下一个节点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1AD0CCD-DEA7-42D7-ABF6-57FEC17950F7}"/>
              </a:ext>
            </a:extLst>
          </p:cNvPr>
          <p:cNvSpPr txBox="1"/>
          <p:nvPr/>
        </p:nvSpPr>
        <p:spPr>
          <a:xfrm>
            <a:off x="3553905" y="4052262"/>
            <a:ext cx="263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pprev</a:t>
            </a:r>
            <a:r>
              <a:rPr lang="zh-CN" altLang="en-US" sz="1050"/>
              <a:t>是一个二级指针，里面存的值是存</a:t>
            </a:r>
            <a:r>
              <a:rPr lang="en-US" altLang="zh-CN" sz="1050"/>
              <a:t>0x02324</a:t>
            </a:r>
            <a:r>
              <a:rPr lang="zh-CN" altLang="en-US" sz="1050"/>
              <a:t>这个内容的</a:t>
            </a:r>
            <a:r>
              <a:rPr lang="en-US" altLang="zh-CN" sz="1050"/>
              <a:t>first</a:t>
            </a:r>
            <a:r>
              <a:rPr lang="zh-CN" altLang="en-US" sz="1050"/>
              <a:t>的地址，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392BC54-B5C0-472C-B283-5A6829AA2216}"/>
              </a:ext>
            </a:extLst>
          </p:cNvPr>
          <p:cNvSpPr/>
          <p:nvPr/>
        </p:nvSpPr>
        <p:spPr>
          <a:xfrm>
            <a:off x="9466639" y="311900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E70E3E1-D474-46F1-9FF7-D6DC8DC1C398}"/>
              </a:ext>
            </a:extLst>
          </p:cNvPr>
          <p:cNvSpPr/>
          <p:nvPr/>
        </p:nvSpPr>
        <p:spPr>
          <a:xfrm>
            <a:off x="366106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443060" y="3565267"/>
            <a:ext cx="1998483" cy="1638694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835451" y="3776162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835451" y="4254995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8878345" y="3446283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6989450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5CD657-9898-4FA7-A491-50E0735A8BF2}"/>
              </a:ext>
            </a:extLst>
          </p:cNvPr>
          <p:cNvGrpSpPr/>
          <p:nvPr/>
        </p:nvGrpSpPr>
        <p:grpSpPr>
          <a:xfrm>
            <a:off x="4481267" y="3565267"/>
            <a:ext cx="1998483" cy="1638693"/>
            <a:chOff x="4535863" y="2820184"/>
            <a:chExt cx="1998483" cy="163869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D40EF2F-BBF9-4A9E-8AE3-EF0DD8CD2F46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91C7982-F138-49DA-A7CA-69E6D621D54F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22C1B1-630C-4455-AA93-E02F273BEE93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B81B77-12EC-4B68-9A1F-CBC634314ED4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cxnSpLocks/>
            <a:stCxn id="24" idx="2"/>
            <a:endCxn id="32" idx="1"/>
          </p:cNvCxnSpPr>
          <p:nvPr/>
        </p:nvCxnSpPr>
        <p:spPr>
          <a:xfrm rot="5400000" flipH="1">
            <a:off x="7060218" y="2061004"/>
            <a:ext cx="594675" cy="5003928"/>
          </a:xfrm>
          <a:prstGeom prst="bentConnector4">
            <a:avLst>
              <a:gd name="adj1" fmla="val 58257"/>
              <a:gd name="adj2" fmla="val 104568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C99BE2C-85D4-4E57-9C9A-07C842D6F525}"/>
              </a:ext>
            </a:extLst>
          </p:cNvPr>
          <p:cNvCxnSpPr>
            <a:cxnSpLocks/>
            <a:stCxn id="29" idx="3"/>
            <a:endCxn id="19" idx="0"/>
          </p:cNvCxnSpPr>
          <p:nvPr/>
        </p:nvCxnSpPr>
        <p:spPr>
          <a:xfrm>
            <a:off x="8203150" y="1856474"/>
            <a:ext cx="1674437" cy="1589809"/>
          </a:xfrm>
          <a:prstGeom prst="bentConnector2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6746610-40E0-4104-92CC-48C8C5143B2C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6069292" y="2115711"/>
            <a:ext cx="1527008" cy="2149919"/>
          </a:xfrm>
          <a:prstGeom prst="bentConnector2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2E7073F-9D13-4330-B16D-6080F02AB012}"/>
              </a:ext>
            </a:extLst>
          </p:cNvPr>
          <p:cNvSpPr/>
          <p:nvPr/>
        </p:nvSpPr>
        <p:spPr>
          <a:xfrm>
            <a:off x="2791516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0x02323</a:t>
            </a:r>
            <a:endParaRPr lang="zh-CN" altLang="en-US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2B31D29-FC5F-4735-AAD1-9F1E149738ED}"/>
              </a:ext>
            </a:extLst>
          </p:cNvPr>
          <p:cNvCxnSpPr>
            <a:cxnSpLocks/>
            <a:stCxn id="16" idx="3"/>
            <a:endCxn id="51" idx="2"/>
          </p:cNvCxnSpPr>
          <p:nvPr/>
        </p:nvCxnSpPr>
        <p:spPr>
          <a:xfrm flipV="1">
            <a:off x="2049151" y="2115711"/>
            <a:ext cx="1349215" cy="2398521"/>
          </a:xfrm>
          <a:prstGeom prst="bentConnector2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2AD9C50-81CA-4473-95AC-39AABFC3C3AB}"/>
              </a:ext>
            </a:extLst>
          </p:cNvPr>
          <p:cNvCxnSpPr>
            <a:cxnSpLocks/>
            <a:stCxn id="51" idx="3"/>
            <a:endCxn id="28" idx="0"/>
          </p:cNvCxnSpPr>
          <p:nvPr/>
        </p:nvCxnSpPr>
        <p:spPr>
          <a:xfrm>
            <a:off x="4005216" y="1856474"/>
            <a:ext cx="1475293" cy="1708793"/>
          </a:xfrm>
          <a:prstGeom prst="bentConnector2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E4B0E14-24B7-41B5-9E86-C6E97D8386EF}"/>
              </a:ext>
            </a:extLst>
          </p:cNvPr>
          <p:cNvSpPr txBox="1"/>
          <p:nvPr/>
        </p:nvSpPr>
        <p:spPr>
          <a:xfrm>
            <a:off x="2580068" y="1218824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99952D-17E0-40F1-A918-32B3B7087E9E}"/>
              </a:ext>
            </a:extLst>
          </p:cNvPr>
          <p:cNvSpPr txBox="1"/>
          <p:nvPr/>
        </p:nvSpPr>
        <p:spPr>
          <a:xfrm>
            <a:off x="6645700" y="1212711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1A288E-0A0C-40F8-8195-D6B007B5E476}"/>
              </a:ext>
            </a:extLst>
          </p:cNvPr>
          <p:cNvSpPr/>
          <p:nvPr/>
        </p:nvSpPr>
        <p:spPr>
          <a:xfrm>
            <a:off x="10498580" y="159839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4DEEB70-6A9B-4ADD-9B06-1BA6F65DC59A}"/>
              </a:ext>
            </a:extLst>
          </p:cNvPr>
          <p:cNvCxnSpPr>
            <a:cxnSpLocks/>
            <a:endCxn id="67" idx="2"/>
          </p:cNvCxnSpPr>
          <p:nvPr/>
        </p:nvCxnSpPr>
        <p:spPr>
          <a:xfrm rot="5400000" flipH="1" flipV="1">
            <a:off x="9926259" y="3067435"/>
            <a:ext cx="2129742" cy="228600"/>
          </a:xfrm>
          <a:prstGeom prst="bentConnector3">
            <a:avLst>
              <a:gd name="adj1" fmla="val 868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6E62B62-1199-4516-8581-6D4454B57C46}"/>
              </a:ext>
            </a:extLst>
          </p:cNvPr>
          <p:cNvCxnSpPr>
            <a:cxnSpLocks/>
            <a:stCxn id="33" idx="2"/>
            <a:endCxn id="16" idx="2"/>
          </p:cNvCxnSpPr>
          <p:nvPr/>
        </p:nvCxnSpPr>
        <p:spPr>
          <a:xfrm rot="5400000" flipH="1">
            <a:off x="3349462" y="2866309"/>
            <a:ext cx="205820" cy="4020141"/>
          </a:xfrm>
          <a:prstGeom prst="bentConnector3">
            <a:avLst>
              <a:gd name="adj1" fmla="val -207251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2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“android.net.wifi.IWifiManager”</a:t>
            </a:r>
          </a:p>
          <a:p>
            <a:r>
              <a:rPr lang="en-US" altLang="zh-CN" sz="1400"/>
              <a:t>“wifi”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E14A1A-B655-4427-8B99-F07E20A9222F}"/>
              </a:ext>
            </a:extLst>
          </p:cNvPr>
          <p:cNvSpPr/>
          <p:nvPr/>
        </p:nvSpPr>
        <p:spPr>
          <a:xfrm>
            <a:off x="311085" y="1093509"/>
            <a:ext cx="11642103" cy="553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531283" y="1568690"/>
            <a:ext cx="3952868" cy="218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79"/>
            <a:ext cx="3213807" cy="340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1813560" y="5562516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1463040" y="1491139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59"/>
            <a:ext cx="1818640" cy="122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1656080" y="3572758"/>
            <a:ext cx="1818640" cy="122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789578" y="57754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7965911" y="1969591"/>
            <a:ext cx="3141168" cy="163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6498" y="2762747"/>
            <a:ext cx="48081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8479855" y="3940003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43CF8-7012-4D97-86D2-462871C4BF9B}"/>
              </a:ext>
            </a:extLst>
          </p:cNvPr>
          <p:cNvSpPr txBox="1"/>
          <p:nvPr/>
        </p:nvSpPr>
        <p:spPr>
          <a:xfrm>
            <a:off x="978502" y="384631"/>
            <a:ext cx="3848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Vector&lt;handle_entry&gt;mHandleToObject;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2AE4A6-4D1B-4D19-91B8-B70716019FC4}"/>
              </a:ext>
            </a:extLst>
          </p:cNvPr>
          <p:cNvSpPr/>
          <p:nvPr/>
        </p:nvSpPr>
        <p:spPr>
          <a:xfrm>
            <a:off x="1956428" y="2597647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binder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2308F3-1E28-4AA6-9553-F83620425F43}"/>
              </a:ext>
            </a:extLst>
          </p:cNvPr>
          <p:cNvSpPr/>
          <p:nvPr/>
        </p:nvSpPr>
        <p:spPr>
          <a:xfrm>
            <a:off x="1956428" y="2920102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refs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6BB9DE-C815-4CFB-BB9A-589657176A29}"/>
              </a:ext>
            </a:extLst>
          </p:cNvPr>
          <p:cNvSpPr/>
          <p:nvPr/>
        </p:nvSpPr>
        <p:spPr>
          <a:xfrm>
            <a:off x="8197391" y="3107682"/>
            <a:ext cx="2620651" cy="32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weakref_impl mRefs</a:t>
            </a:r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C06852-D0A3-4FC6-9DF8-70E8E072EB2F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3106498" y="3085202"/>
            <a:ext cx="5090893" cy="1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5C554E-6FFB-40ED-B369-4E6CA2FC39B6}"/>
              </a:ext>
            </a:extLst>
          </p:cNvPr>
          <p:cNvSpPr txBox="1"/>
          <p:nvPr/>
        </p:nvSpPr>
        <p:spPr>
          <a:xfrm>
            <a:off x="4226090" y="3388799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内部的弱引用地址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21F5B2-CC5A-4A87-A79D-79B349FD77F1}"/>
              </a:ext>
            </a:extLst>
          </p:cNvPr>
          <p:cNvSpPr txBox="1"/>
          <p:nvPr/>
        </p:nvSpPr>
        <p:spPr>
          <a:xfrm>
            <a:off x="4680594" y="238579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对象地址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219791-FBF4-4D73-8800-14440EE390D2}"/>
              </a:ext>
            </a:extLst>
          </p:cNvPr>
          <p:cNvSpPr txBox="1"/>
          <p:nvPr/>
        </p:nvSpPr>
        <p:spPr>
          <a:xfrm>
            <a:off x="5360267" y="6153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9820</TotalTime>
  <Words>1603</Words>
  <Application>Microsoft Office PowerPoint</Application>
  <PresentationFormat>宽屏</PresentationFormat>
  <Paragraphs>441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231</cp:revision>
  <dcterms:created xsi:type="dcterms:W3CDTF">2022-03-19T16:14:28Z</dcterms:created>
  <dcterms:modified xsi:type="dcterms:W3CDTF">2022-04-17T17:39:00Z</dcterms:modified>
</cp:coreProperties>
</file>