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414" r:id="rId3"/>
    <p:sldId id="3415" r:id="rId5"/>
    <p:sldId id="3416" r:id="rId6"/>
    <p:sldId id="3355" r:id="rId7"/>
    <p:sldId id="3424" r:id="rId8"/>
    <p:sldId id="3417" r:id="rId9"/>
    <p:sldId id="3440" r:id="rId10"/>
    <p:sldId id="3442" r:id="rId11"/>
    <p:sldId id="3441" r:id="rId12"/>
    <p:sldId id="3457" r:id="rId13"/>
    <p:sldId id="3458" r:id="rId14"/>
    <p:sldId id="3420" r:id="rId15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A13"/>
    <a:srgbClr val="FFFFFF"/>
    <a:srgbClr val="297E9B"/>
    <a:srgbClr val="900000"/>
    <a:srgbClr val="0FC7D3"/>
    <a:srgbClr val="EC206C"/>
    <a:srgbClr val="BC148E"/>
    <a:srgbClr val="0A1A3B"/>
    <a:srgbClr val="CE000D"/>
    <a:srgbClr val="FE6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834" autoAdjust="0"/>
    <p:restoredTop sz="92986" autoAdjust="0"/>
  </p:normalViewPr>
  <p:slideViewPr>
    <p:cSldViewPr>
      <p:cViewPr>
        <p:scale>
          <a:sx n="75" d="100"/>
          <a:sy n="75" d="100"/>
        </p:scale>
        <p:origin x="-1296" y="-1164"/>
      </p:cViewPr>
      <p:guideLst>
        <p:guide orient="horz" pos="328"/>
        <p:guide orient="horz" pos="4158"/>
        <p:guide pos="4050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3" y="199"/>
            <a:ext cx="12858044" cy="7232253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miter lim="800000"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6730238" y="5150390"/>
            <a:ext cx="5677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Created by</a:t>
            </a:r>
            <a:r>
              <a:rPr lang="zh-CN" alt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：</a:t>
            </a:r>
            <a:r>
              <a:rPr lang="en-US" altLang="zh-CN" sz="18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Jiuqi</a:t>
            </a:r>
            <a:r>
              <a:rPr lang="en-US" altLang="zh-CN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 Wang, Xu Zhao </a:t>
            </a:r>
            <a:endParaRPr lang="en-US" altLang="zh-CN" sz="18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" name="图片 2" descr="2b017b952d8c4661a5cbcbebc3ff6b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55" y="2459990"/>
            <a:ext cx="10101580" cy="21266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9581"/>
    </mc:Choice>
    <mc:Fallback>
      <p:transition advTm="19581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 tmFilter="0,0; .5, 1; 1, 1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6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1" dur="5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" dur="25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  <p:bldP spid="13" grpId="0"/>
          <p:bldP spid="13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 tmFilter="0,0; .5, 1; 1, 1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6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1" dur="5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2" dur="25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  <p:bldP spid="13" grpId="0"/>
          <p:bldP spid="13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0"/>
          <p:cNvSpPr/>
          <p:nvPr/>
        </p:nvSpPr>
        <p:spPr bwMode="auto">
          <a:xfrm flipH="1">
            <a:off x="353" y="200"/>
            <a:ext cx="4495553" cy="7232253"/>
          </a:xfrm>
          <a:custGeom>
            <a:avLst/>
            <a:gdLst>
              <a:gd name="T0" fmla="*/ 354 w 2330"/>
              <a:gd name="T1" fmla="*/ 0 h 3224"/>
              <a:gd name="T2" fmla="*/ 2330 w 2330"/>
              <a:gd name="T3" fmla="*/ 0 h 3224"/>
              <a:gd name="T4" fmla="*/ 2330 w 2330"/>
              <a:gd name="T5" fmla="*/ 3224 h 3224"/>
              <a:gd name="T6" fmla="*/ 366 w 2330"/>
              <a:gd name="T7" fmla="*/ 3224 h 3224"/>
              <a:gd name="T8" fmla="*/ 292 w 2330"/>
              <a:gd name="T9" fmla="*/ 3058 h 3224"/>
              <a:gd name="T10" fmla="*/ 226 w 2330"/>
              <a:gd name="T11" fmla="*/ 2886 h 3224"/>
              <a:gd name="T12" fmla="*/ 166 w 2330"/>
              <a:gd name="T13" fmla="*/ 2713 h 3224"/>
              <a:gd name="T14" fmla="*/ 117 w 2330"/>
              <a:gd name="T15" fmla="*/ 2534 h 3224"/>
              <a:gd name="T16" fmla="*/ 75 w 2330"/>
              <a:gd name="T17" fmla="*/ 2354 h 3224"/>
              <a:gd name="T18" fmla="*/ 42 w 2330"/>
              <a:gd name="T19" fmla="*/ 2168 h 3224"/>
              <a:gd name="T20" fmla="*/ 19 w 2330"/>
              <a:gd name="T21" fmla="*/ 1981 h 3224"/>
              <a:gd name="T22" fmla="*/ 5 w 2330"/>
              <a:gd name="T23" fmla="*/ 1792 h 3224"/>
              <a:gd name="T24" fmla="*/ 0 w 2330"/>
              <a:gd name="T25" fmla="*/ 1599 h 3224"/>
              <a:gd name="T26" fmla="*/ 5 w 2330"/>
              <a:gd name="T27" fmla="*/ 1410 h 3224"/>
              <a:gd name="T28" fmla="*/ 19 w 2330"/>
              <a:gd name="T29" fmla="*/ 1223 h 3224"/>
              <a:gd name="T30" fmla="*/ 42 w 2330"/>
              <a:gd name="T31" fmla="*/ 1039 h 3224"/>
              <a:gd name="T32" fmla="*/ 73 w 2330"/>
              <a:gd name="T33" fmla="*/ 857 h 3224"/>
              <a:gd name="T34" fmla="*/ 112 w 2330"/>
              <a:gd name="T35" fmla="*/ 679 h 3224"/>
              <a:gd name="T36" fmla="*/ 161 w 2330"/>
              <a:gd name="T37" fmla="*/ 504 h 3224"/>
              <a:gd name="T38" fmla="*/ 217 w 2330"/>
              <a:gd name="T39" fmla="*/ 332 h 3224"/>
              <a:gd name="T40" fmla="*/ 282 w 2330"/>
              <a:gd name="T41" fmla="*/ 162 h 3224"/>
              <a:gd name="T42" fmla="*/ 354 w 2330"/>
              <a:gd name="T43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30" h="3224">
                <a:moveTo>
                  <a:pt x="354" y="0"/>
                </a:moveTo>
                <a:lnTo>
                  <a:pt x="2330" y="0"/>
                </a:lnTo>
                <a:lnTo>
                  <a:pt x="2330" y="3224"/>
                </a:lnTo>
                <a:lnTo>
                  <a:pt x="366" y="3224"/>
                </a:lnTo>
                <a:lnTo>
                  <a:pt x="292" y="3058"/>
                </a:lnTo>
                <a:lnTo>
                  <a:pt x="226" y="2886"/>
                </a:lnTo>
                <a:lnTo>
                  <a:pt x="166" y="2713"/>
                </a:lnTo>
                <a:lnTo>
                  <a:pt x="117" y="2534"/>
                </a:lnTo>
                <a:lnTo>
                  <a:pt x="75" y="2354"/>
                </a:lnTo>
                <a:lnTo>
                  <a:pt x="42" y="2168"/>
                </a:lnTo>
                <a:lnTo>
                  <a:pt x="19" y="1981"/>
                </a:lnTo>
                <a:lnTo>
                  <a:pt x="5" y="1792"/>
                </a:lnTo>
                <a:lnTo>
                  <a:pt x="0" y="1599"/>
                </a:lnTo>
                <a:lnTo>
                  <a:pt x="5" y="1410"/>
                </a:lnTo>
                <a:lnTo>
                  <a:pt x="19" y="1223"/>
                </a:lnTo>
                <a:lnTo>
                  <a:pt x="42" y="1039"/>
                </a:lnTo>
                <a:lnTo>
                  <a:pt x="73" y="857"/>
                </a:lnTo>
                <a:lnTo>
                  <a:pt x="112" y="679"/>
                </a:lnTo>
                <a:lnTo>
                  <a:pt x="161" y="504"/>
                </a:lnTo>
                <a:lnTo>
                  <a:pt x="217" y="332"/>
                </a:lnTo>
                <a:lnTo>
                  <a:pt x="282" y="162"/>
                </a:lnTo>
                <a:lnTo>
                  <a:pt x="35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18" name="Freeform 7"/>
          <p:cNvSpPr/>
          <p:nvPr/>
        </p:nvSpPr>
        <p:spPr bwMode="auto">
          <a:xfrm flipH="1">
            <a:off x="2780103" y="835"/>
            <a:ext cx="1716545" cy="7232253"/>
          </a:xfrm>
          <a:custGeom>
            <a:avLst/>
            <a:gdLst>
              <a:gd name="T0" fmla="*/ 439 w 769"/>
              <a:gd name="T1" fmla="*/ 0 h 3224"/>
              <a:gd name="T2" fmla="*/ 769 w 769"/>
              <a:gd name="T3" fmla="*/ 0 h 3224"/>
              <a:gd name="T4" fmla="*/ 679 w 769"/>
              <a:gd name="T5" fmla="*/ 157 h 3224"/>
              <a:gd name="T6" fmla="*/ 599 w 769"/>
              <a:gd name="T7" fmla="*/ 318 h 3224"/>
              <a:gd name="T8" fmla="*/ 525 w 769"/>
              <a:gd name="T9" fmla="*/ 484 h 3224"/>
              <a:gd name="T10" fmla="*/ 459 w 769"/>
              <a:gd name="T11" fmla="*/ 654 h 3224"/>
              <a:gd name="T12" fmla="*/ 401 w 769"/>
              <a:gd name="T13" fmla="*/ 828 h 3224"/>
              <a:gd name="T14" fmla="*/ 352 w 769"/>
              <a:gd name="T15" fmla="*/ 1006 h 3224"/>
              <a:gd name="T16" fmla="*/ 310 w 769"/>
              <a:gd name="T17" fmla="*/ 1186 h 3224"/>
              <a:gd name="T18" fmla="*/ 278 w 769"/>
              <a:gd name="T19" fmla="*/ 1370 h 3224"/>
              <a:gd name="T20" fmla="*/ 254 w 769"/>
              <a:gd name="T21" fmla="*/ 1556 h 3224"/>
              <a:gd name="T22" fmla="*/ 240 w 769"/>
              <a:gd name="T23" fmla="*/ 1747 h 3224"/>
              <a:gd name="T24" fmla="*/ 236 w 769"/>
              <a:gd name="T25" fmla="*/ 1937 h 3224"/>
              <a:gd name="T26" fmla="*/ 240 w 769"/>
              <a:gd name="T27" fmla="*/ 2130 h 3224"/>
              <a:gd name="T28" fmla="*/ 256 w 769"/>
              <a:gd name="T29" fmla="*/ 2319 h 3224"/>
              <a:gd name="T30" fmla="*/ 278 w 769"/>
              <a:gd name="T31" fmla="*/ 2506 h 3224"/>
              <a:gd name="T32" fmla="*/ 312 w 769"/>
              <a:gd name="T33" fmla="*/ 2690 h 3224"/>
              <a:gd name="T34" fmla="*/ 354 w 769"/>
              <a:gd name="T35" fmla="*/ 2872 h 3224"/>
              <a:gd name="T36" fmla="*/ 403 w 769"/>
              <a:gd name="T37" fmla="*/ 3049 h 3224"/>
              <a:gd name="T38" fmla="*/ 460 w 769"/>
              <a:gd name="T39" fmla="*/ 3224 h 3224"/>
              <a:gd name="T40" fmla="*/ 429 w 769"/>
              <a:gd name="T41" fmla="*/ 3224 h 3224"/>
              <a:gd name="T42" fmla="*/ 350 w 769"/>
              <a:gd name="T43" fmla="*/ 3080 h 3224"/>
              <a:gd name="T44" fmla="*/ 280 w 769"/>
              <a:gd name="T45" fmla="*/ 2932 h 3224"/>
              <a:gd name="T46" fmla="*/ 215 w 769"/>
              <a:gd name="T47" fmla="*/ 2779 h 3224"/>
              <a:gd name="T48" fmla="*/ 159 w 769"/>
              <a:gd name="T49" fmla="*/ 2624 h 3224"/>
              <a:gd name="T50" fmla="*/ 112 w 769"/>
              <a:gd name="T51" fmla="*/ 2463 h 3224"/>
              <a:gd name="T52" fmla="*/ 72 w 769"/>
              <a:gd name="T53" fmla="*/ 2300 h 3224"/>
              <a:gd name="T54" fmla="*/ 40 w 769"/>
              <a:gd name="T55" fmla="*/ 2135 h 3224"/>
              <a:gd name="T56" fmla="*/ 17 w 769"/>
              <a:gd name="T57" fmla="*/ 1965 h 3224"/>
              <a:gd name="T58" fmla="*/ 3 w 769"/>
              <a:gd name="T59" fmla="*/ 1794 h 3224"/>
              <a:gd name="T60" fmla="*/ 0 w 769"/>
              <a:gd name="T61" fmla="*/ 1621 h 3224"/>
              <a:gd name="T62" fmla="*/ 3 w 769"/>
              <a:gd name="T63" fmla="*/ 1444 h 3224"/>
              <a:gd name="T64" fmla="*/ 17 w 769"/>
              <a:gd name="T65" fmla="*/ 1270 h 3224"/>
              <a:gd name="T66" fmla="*/ 42 w 769"/>
              <a:gd name="T67" fmla="*/ 1099 h 3224"/>
              <a:gd name="T68" fmla="*/ 73 w 769"/>
              <a:gd name="T69" fmla="*/ 933 h 3224"/>
              <a:gd name="T70" fmla="*/ 114 w 769"/>
              <a:gd name="T71" fmla="*/ 766 h 3224"/>
              <a:gd name="T72" fmla="*/ 163 w 769"/>
              <a:gd name="T73" fmla="*/ 605 h 3224"/>
              <a:gd name="T74" fmla="*/ 221 w 769"/>
              <a:gd name="T75" fmla="*/ 448 h 3224"/>
              <a:gd name="T76" fmla="*/ 285 w 769"/>
              <a:gd name="T77" fmla="*/ 294 h 3224"/>
              <a:gd name="T78" fmla="*/ 359 w 769"/>
              <a:gd name="T79" fmla="*/ 145 h 3224"/>
              <a:gd name="T80" fmla="*/ 439 w 769"/>
              <a:gd name="T81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9" h="3224">
                <a:moveTo>
                  <a:pt x="439" y="0"/>
                </a:moveTo>
                <a:lnTo>
                  <a:pt x="769" y="0"/>
                </a:lnTo>
                <a:lnTo>
                  <a:pt x="679" y="157"/>
                </a:lnTo>
                <a:lnTo>
                  <a:pt x="599" y="318"/>
                </a:lnTo>
                <a:lnTo>
                  <a:pt x="525" y="484"/>
                </a:lnTo>
                <a:lnTo>
                  <a:pt x="459" y="654"/>
                </a:lnTo>
                <a:lnTo>
                  <a:pt x="401" y="828"/>
                </a:lnTo>
                <a:lnTo>
                  <a:pt x="352" y="1006"/>
                </a:lnTo>
                <a:lnTo>
                  <a:pt x="310" y="1186"/>
                </a:lnTo>
                <a:lnTo>
                  <a:pt x="278" y="1370"/>
                </a:lnTo>
                <a:lnTo>
                  <a:pt x="254" y="1556"/>
                </a:lnTo>
                <a:lnTo>
                  <a:pt x="240" y="1747"/>
                </a:lnTo>
                <a:lnTo>
                  <a:pt x="236" y="1937"/>
                </a:lnTo>
                <a:lnTo>
                  <a:pt x="240" y="2130"/>
                </a:lnTo>
                <a:lnTo>
                  <a:pt x="256" y="2319"/>
                </a:lnTo>
                <a:lnTo>
                  <a:pt x="278" y="2506"/>
                </a:lnTo>
                <a:lnTo>
                  <a:pt x="312" y="2690"/>
                </a:lnTo>
                <a:lnTo>
                  <a:pt x="354" y="2872"/>
                </a:lnTo>
                <a:lnTo>
                  <a:pt x="403" y="3049"/>
                </a:lnTo>
                <a:lnTo>
                  <a:pt x="460" y="3224"/>
                </a:lnTo>
                <a:lnTo>
                  <a:pt x="429" y="3224"/>
                </a:lnTo>
                <a:lnTo>
                  <a:pt x="350" y="3080"/>
                </a:lnTo>
                <a:lnTo>
                  <a:pt x="280" y="2932"/>
                </a:lnTo>
                <a:lnTo>
                  <a:pt x="215" y="2779"/>
                </a:lnTo>
                <a:lnTo>
                  <a:pt x="159" y="2624"/>
                </a:lnTo>
                <a:lnTo>
                  <a:pt x="112" y="2463"/>
                </a:lnTo>
                <a:lnTo>
                  <a:pt x="72" y="2300"/>
                </a:lnTo>
                <a:lnTo>
                  <a:pt x="40" y="2135"/>
                </a:lnTo>
                <a:lnTo>
                  <a:pt x="17" y="1965"/>
                </a:lnTo>
                <a:lnTo>
                  <a:pt x="3" y="1794"/>
                </a:lnTo>
                <a:lnTo>
                  <a:pt x="0" y="1621"/>
                </a:lnTo>
                <a:lnTo>
                  <a:pt x="3" y="1444"/>
                </a:lnTo>
                <a:lnTo>
                  <a:pt x="17" y="1270"/>
                </a:lnTo>
                <a:lnTo>
                  <a:pt x="42" y="1099"/>
                </a:lnTo>
                <a:lnTo>
                  <a:pt x="73" y="933"/>
                </a:lnTo>
                <a:lnTo>
                  <a:pt x="114" y="766"/>
                </a:lnTo>
                <a:lnTo>
                  <a:pt x="163" y="605"/>
                </a:lnTo>
                <a:lnTo>
                  <a:pt x="221" y="448"/>
                </a:lnTo>
                <a:lnTo>
                  <a:pt x="285" y="294"/>
                </a:lnTo>
                <a:lnTo>
                  <a:pt x="359" y="145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19" name="Freeform 8"/>
          <p:cNvSpPr/>
          <p:nvPr/>
        </p:nvSpPr>
        <p:spPr bwMode="auto">
          <a:xfrm flipH="1">
            <a:off x="3449320" y="0"/>
            <a:ext cx="1247775" cy="7232650"/>
          </a:xfrm>
          <a:custGeom>
            <a:avLst/>
            <a:gdLst>
              <a:gd name="T0" fmla="*/ 533 w 559"/>
              <a:gd name="T1" fmla="*/ 0 h 3224"/>
              <a:gd name="T2" fmla="*/ 547 w 559"/>
              <a:gd name="T3" fmla="*/ 0 h 3224"/>
              <a:gd name="T4" fmla="*/ 475 w 559"/>
              <a:gd name="T5" fmla="*/ 162 h 3224"/>
              <a:gd name="T6" fmla="*/ 410 w 559"/>
              <a:gd name="T7" fmla="*/ 332 h 3224"/>
              <a:gd name="T8" fmla="*/ 354 w 559"/>
              <a:gd name="T9" fmla="*/ 504 h 3224"/>
              <a:gd name="T10" fmla="*/ 305 w 559"/>
              <a:gd name="T11" fmla="*/ 679 h 3224"/>
              <a:gd name="T12" fmla="*/ 266 w 559"/>
              <a:gd name="T13" fmla="*/ 857 h 3224"/>
              <a:gd name="T14" fmla="*/ 235 w 559"/>
              <a:gd name="T15" fmla="*/ 1039 h 3224"/>
              <a:gd name="T16" fmla="*/ 212 w 559"/>
              <a:gd name="T17" fmla="*/ 1223 h 3224"/>
              <a:gd name="T18" fmla="*/ 198 w 559"/>
              <a:gd name="T19" fmla="*/ 1410 h 3224"/>
              <a:gd name="T20" fmla="*/ 193 w 559"/>
              <a:gd name="T21" fmla="*/ 1599 h 3224"/>
              <a:gd name="T22" fmla="*/ 198 w 559"/>
              <a:gd name="T23" fmla="*/ 1792 h 3224"/>
              <a:gd name="T24" fmla="*/ 212 w 559"/>
              <a:gd name="T25" fmla="*/ 1981 h 3224"/>
              <a:gd name="T26" fmla="*/ 235 w 559"/>
              <a:gd name="T27" fmla="*/ 2168 h 3224"/>
              <a:gd name="T28" fmla="*/ 268 w 559"/>
              <a:gd name="T29" fmla="*/ 2354 h 3224"/>
              <a:gd name="T30" fmla="*/ 310 w 559"/>
              <a:gd name="T31" fmla="*/ 2534 h 3224"/>
              <a:gd name="T32" fmla="*/ 359 w 559"/>
              <a:gd name="T33" fmla="*/ 2713 h 3224"/>
              <a:gd name="T34" fmla="*/ 419 w 559"/>
              <a:gd name="T35" fmla="*/ 2886 h 3224"/>
              <a:gd name="T36" fmla="*/ 485 w 559"/>
              <a:gd name="T37" fmla="*/ 3058 h 3224"/>
              <a:gd name="T38" fmla="*/ 559 w 559"/>
              <a:gd name="T39" fmla="*/ 3224 h 3224"/>
              <a:gd name="T40" fmla="*/ 224 w 559"/>
              <a:gd name="T41" fmla="*/ 3224 h 3224"/>
              <a:gd name="T42" fmla="*/ 167 w 559"/>
              <a:gd name="T43" fmla="*/ 3049 h 3224"/>
              <a:gd name="T44" fmla="*/ 118 w 559"/>
              <a:gd name="T45" fmla="*/ 2872 h 3224"/>
              <a:gd name="T46" fmla="*/ 76 w 559"/>
              <a:gd name="T47" fmla="*/ 2690 h 3224"/>
              <a:gd name="T48" fmla="*/ 42 w 559"/>
              <a:gd name="T49" fmla="*/ 2506 h 3224"/>
              <a:gd name="T50" fmla="*/ 20 w 559"/>
              <a:gd name="T51" fmla="*/ 2319 h 3224"/>
              <a:gd name="T52" fmla="*/ 4 w 559"/>
              <a:gd name="T53" fmla="*/ 2130 h 3224"/>
              <a:gd name="T54" fmla="*/ 0 w 559"/>
              <a:gd name="T55" fmla="*/ 1937 h 3224"/>
              <a:gd name="T56" fmla="*/ 4 w 559"/>
              <a:gd name="T57" fmla="*/ 1747 h 3224"/>
              <a:gd name="T58" fmla="*/ 18 w 559"/>
              <a:gd name="T59" fmla="*/ 1556 h 3224"/>
              <a:gd name="T60" fmla="*/ 42 w 559"/>
              <a:gd name="T61" fmla="*/ 1370 h 3224"/>
              <a:gd name="T62" fmla="*/ 74 w 559"/>
              <a:gd name="T63" fmla="*/ 1186 h 3224"/>
              <a:gd name="T64" fmla="*/ 116 w 559"/>
              <a:gd name="T65" fmla="*/ 1006 h 3224"/>
              <a:gd name="T66" fmla="*/ 165 w 559"/>
              <a:gd name="T67" fmla="*/ 828 h 3224"/>
              <a:gd name="T68" fmla="*/ 223 w 559"/>
              <a:gd name="T69" fmla="*/ 654 h 3224"/>
              <a:gd name="T70" fmla="*/ 289 w 559"/>
              <a:gd name="T71" fmla="*/ 484 h 3224"/>
              <a:gd name="T72" fmla="*/ 363 w 559"/>
              <a:gd name="T73" fmla="*/ 318 h 3224"/>
              <a:gd name="T74" fmla="*/ 443 w 559"/>
              <a:gd name="T75" fmla="*/ 157 h 3224"/>
              <a:gd name="T76" fmla="*/ 533 w 559"/>
              <a:gd name="T77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9" h="3224">
                <a:moveTo>
                  <a:pt x="533" y="0"/>
                </a:moveTo>
                <a:lnTo>
                  <a:pt x="547" y="0"/>
                </a:lnTo>
                <a:lnTo>
                  <a:pt x="475" y="162"/>
                </a:lnTo>
                <a:lnTo>
                  <a:pt x="410" y="332"/>
                </a:lnTo>
                <a:lnTo>
                  <a:pt x="354" y="504"/>
                </a:lnTo>
                <a:lnTo>
                  <a:pt x="305" y="679"/>
                </a:lnTo>
                <a:lnTo>
                  <a:pt x="266" y="857"/>
                </a:lnTo>
                <a:lnTo>
                  <a:pt x="235" y="1039"/>
                </a:lnTo>
                <a:lnTo>
                  <a:pt x="212" y="1223"/>
                </a:lnTo>
                <a:lnTo>
                  <a:pt x="198" y="1410"/>
                </a:lnTo>
                <a:lnTo>
                  <a:pt x="193" y="1599"/>
                </a:lnTo>
                <a:lnTo>
                  <a:pt x="198" y="1792"/>
                </a:lnTo>
                <a:lnTo>
                  <a:pt x="212" y="1981"/>
                </a:lnTo>
                <a:lnTo>
                  <a:pt x="235" y="2168"/>
                </a:lnTo>
                <a:lnTo>
                  <a:pt x="268" y="2354"/>
                </a:lnTo>
                <a:lnTo>
                  <a:pt x="310" y="2534"/>
                </a:lnTo>
                <a:lnTo>
                  <a:pt x="359" y="2713"/>
                </a:lnTo>
                <a:lnTo>
                  <a:pt x="419" y="2886"/>
                </a:lnTo>
                <a:lnTo>
                  <a:pt x="485" y="3058"/>
                </a:lnTo>
                <a:lnTo>
                  <a:pt x="559" y="3224"/>
                </a:lnTo>
                <a:lnTo>
                  <a:pt x="224" y="3224"/>
                </a:lnTo>
                <a:lnTo>
                  <a:pt x="167" y="3049"/>
                </a:lnTo>
                <a:lnTo>
                  <a:pt x="118" y="2872"/>
                </a:lnTo>
                <a:lnTo>
                  <a:pt x="76" y="2690"/>
                </a:lnTo>
                <a:lnTo>
                  <a:pt x="42" y="2506"/>
                </a:lnTo>
                <a:lnTo>
                  <a:pt x="20" y="2319"/>
                </a:lnTo>
                <a:lnTo>
                  <a:pt x="4" y="2130"/>
                </a:lnTo>
                <a:lnTo>
                  <a:pt x="0" y="1937"/>
                </a:lnTo>
                <a:lnTo>
                  <a:pt x="4" y="1747"/>
                </a:lnTo>
                <a:lnTo>
                  <a:pt x="18" y="1556"/>
                </a:lnTo>
                <a:lnTo>
                  <a:pt x="42" y="1370"/>
                </a:lnTo>
                <a:lnTo>
                  <a:pt x="74" y="1186"/>
                </a:lnTo>
                <a:lnTo>
                  <a:pt x="116" y="1006"/>
                </a:lnTo>
                <a:lnTo>
                  <a:pt x="165" y="828"/>
                </a:lnTo>
                <a:lnTo>
                  <a:pt x="223" y="654"/>
                </a:lnTo>
                <a:lnTo>
                  <a:pt x="289" y="484"/>
                </a:lnTo>
                <a:lnTo>
                  <a:pt x="363" y="318"/>
                </a:lnTo>
                <a:lnTo>
                  <a:pt x="443" y="157"/>
                </a:lnTo>
                <a:lnTo>
                  <a:pt x="53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  <a:effectLst>
            <a:outerShdw blurRad="190500" dist="101600" algn="l" rotWithShape="0">
              <a:prstClr val="black">
                <a:alpha val="40000"/>
              </a:prstClr>
            </a:outerShdw>
          </a:effectLst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85980" y="2314043"/>
            <a:ext cx="2963463" cy="315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99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199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6985" y="3294380"/>
            <a:ext cx="882332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4"/>
                </a:solidFill>
              </a:rPr>
              <a:t> 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Recommendation 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600">
                <a:solidFill>
                  <a:schemeClr val="accent4"/>
                </a:solidFill>
              </a:rPr>
              <a:t> of Hotpot Resturant in Beijing</a:t>
            </a:r>
            <a:endParaRPr lang="en-US" altLang="zh-CN" sz="360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8" grpId="0" bldLvl="0" animBg="1"/>
          <p:bldP spid="1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65760" y="348615"/>
            <a:ext cx="5245100" cy="61722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Our Recommendation</a:t>
            </a:r>
            <a:endParaRPr lang="en-US" altLang="zh-CN" sz="3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timg (1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845" y="1172210"/>
            <a:ext cx="4029075" cy="22326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7845" y="3558540"/>
            <a:ext cx="2851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Dong Laishun</a:t>
            </a:r>
            <a:endParaRPr lang="zh-CN" altLang="en-US" sz="2800"/>
          </a:p>
        </p:txBody>
      </p:sp>
      <p:pic>
        <p:nvPicPr>
          <p:cNvPr id="4" name="图片 3" descr="timg (1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20" y="1172210"/>
            <a:ext cx="4359275" cy="2280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19290" y="3558540"/>
            <a:ext cx="2345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HaiDiLao</a:t>
            </a:r>
            <a:endParaRPr lang="en-US" altLang="zh-CN"/>
          </a:p>
        </p:txBody>
      </p:sp>
      <p:pic>
        <p:nvPicPr>
          <p:cNvPr id="8" name="图片 7" descr="timg (1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" y="4080510"/>
            <a:ext cx="4028440" cy="23069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37845" y="6655435"/>
            <a:ext cx="3844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ChaoShan chafing dish</a:t>
            </a:r>
            <a:endParaRPr lang="zh-CN" altLang="en-US" sz="2800"/>
          </a:p>
        </p:txBody>
      </p:sp>
      <p:pic>
        <p:nvPicPr>
          <p:cNvPr id="16" name="图片 15" descr="timg (14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320" y="4080510"/>
            <a:ext cx="4358640" cy="23450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019290" y="6517640"/>
            <a:ext cx="3255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Happy Hotpot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84092">
        <p14:doors dir="vert"/>
      </p:transition>
    </mc:Choice>
    <mc:Fallback>
      <p:transition spd="slow" advTm="840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3" y="199"/>
            <a:ext cx="12858044" cy="7232253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miter lim="800000"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16" name="任意多边形 15"/>
          <p:cNvSpPr/>
          <p:nvPr/>
        </p:nvSpPr>
        <p:spPr>
          <a:xfrm>
            <a:off x="353" y="200"/>
            <a:ext cx="12858044" cy="5344223"/>
          </a:xfrm>
          <a:custGeom>
            <a:avLst/>
            <a:gdLst>
              <a:gd name="connsiteX0" fmla="*/ 0 w 12858750"/>
              <a:gd name="connsiteY0" fmla="*/ 0 h 5344516"/>
              <a:gd name="connsiteX1" fmla="*/ 12858750 w 12858750"/>
              <a:gd name="connsiteY1" fmla="*/ 0 h 5344516"/>
              <a:gd name="connsiteX2" fmla="*/ 12858750 w 12858750"/>
              <a:gd name="connsiteY2" fmla="*/ 4532516 h 5344516"/>
              <a:gd name="connsiteX3" fmla="*/ 12212622 w 12858750"/>
              <a:gd name="connsiteY3" fmla="*/ 4697669 h 5344516"/>
              <a:gd name="connsiteX4" fmla="*/ 11534586 w 12858750"/>
              <a:gd name="connsiteY4" fmla="*/ 4846765 h 5344516"/>
              <a:gd name="connsiteX5" fmla="*/ 10848574 w 12858750"/>
              <a:gd name="connsiteY5" fmla="*/ 4975217 h 5344516"/>
              <a:gd name="connsiteX6" fmla="*/ 10150596 w 12858750"/>
              <a:gd name="connsiteY6" fmla="*/ 5087612 h 5344516"/>
              <a:gd name="connsiteX7" fmla="*/ 9440652 w 12858750"/>
              <a:gd name="connsiteY7" fmla="*/ 5177070 h 5344516"/>
              <a:gd name="connsiteX8" fmla="*/ 8714755 w 12858750"/>
              <a:gd name="connsiteY8" fmla="*/ 5248177 h 5344516"/>
              <a:gd name="connsiteX9" fmla="*/ 7980881 w 12858750"/>
              <a:gd name="connsiteY9" fmla="*/ 5300934 h 5344516"/>
              <a:gd name="connsiteX10" fmla="*/ 7235041 w 12858750"/>
              <a:gd name="connsiteY10" fmla="*/ 5333047 h 5344516"/>
              <a:gd name="connsiteX11" fmla="*/ 6481225 w 12858750"/>
              <a:gd name="connsiteY11" fmla="*/ 5344516 h 5344516"/>
              <a:gd name="connsiteX12" fmla="*/ 5711455 w 12858750"/>
              <a:gd name="connsiteY12" fmla="*/ 5333047 h 5344516"/>
              <a:gd name="connsiteX13" fmla="*/ 4957639 w 12858750"/>
              <a:gd name="connsiteY13" fmla="*/ 5300934 h 5344516"/>
              <a:gd name="connsiteX14" fmla="*/ 4211799 w 12858750"/>
              <a:gd name="connsiteY14" fmla="*/ 5248177 h 5344516"/>
              <a:gd name="connsiteX15" fmla="*/ 3469948 w 12858750"/>
              <a:gd name="connsiteY15" fmla="*/ 5172482 h 5344516"/>
              <a:gd name="connsiteX16" fmla="*/ 2752028 w 12858750"/>
              <a:gd name="connsiteY16" fmla="*/ 5076143 h 5344516"/>
              <a:gd name="connsiteX17" fmla="*/ 2038096 w 12858750"/>
              <a:gd name="connsiteY17" fmla="*/ 4963748 h 5344516"/>
              <a:gd name="connsiteX18" fmla="*/ 1348095 w 12858750"/>
              <a:gd name="connsiteY18" fmla="*/ 4826121 h 5344516"/>
              <a:gd name="connsiteX19" fmla="*/ 662082 w 12858750"/>
              <a:gd name="connsiteY19" fmla="*/ 4674731 h 5344516"/>
              <a:gd name="connsiteX20" fmla="*/ 0 w 12858750"/>
              <a:gd name="connsiteY20" fmla="*/ 4504991 h 534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58750" h="5344516">
                <a:moveTo>
                  <a:pt x="0" y="0"/>
                </a:moveTo>
                <a:lnTo>
                  <a:pt x="12858750" y="0"/>
                </a:lnTo>
                <a:lnTo>
                  <a:pt x="12858750" y="4532516"/>
                </a:lnTo>
                <a:lnTo>
                  <a:pt x="12212622" y="4697669"/>
                </a:lnTo>
                <a:lnTo>
                  <a:pt x="11534586" y="4846765"/>
                </a:lnTo>
                <a:lnTo>
                  <a:pt x="10848574" y="4975217"/>
                </a:lnTo>
                <a:lnTo>
                  <a:pt x="10150596" y="5087612"/>
                </a:lnTo>
                <a:lnTo>
                  <a:pt x="9440652" y="5177070"/>
                </a:lnTo>
                <a:lnTo>
                  <a:pt x="8714755" y="5248177"/>
                </a:lnTo>
                <a:lnTo>
                  <a:pt x="7980881" y="5300934"/>
                </a:lnTo>
                <a:lnTo>
                  <a:pt x="7235041" y="5333047"/>
                </a:lnTo>
                <a:lnTo>
                  <a:pt x="6481225" y="5344516"/>
                </a:lnTo>
                <a:lnTo>
                  <a:pt x="5711455" y="5333047"/>
                </a:lnTo>
                <a:lnTo>
                  <a:pt x="4957639" y="5300934"/>
                </a:lnTo>
                <a:lnTo>
                  <a:pt x="4211799" y="5248177"/>
                </a:lnTo>
                <a:lnTo>
                  <a:pt x="3469948" y="5172482"/>
                </a:lnTo>
                <a:lnTo>
                  <a:pt x="2752028" y="5076143"/>
                </a:lnTo>
                <a:lnTo>
                  <a:pt x="2038096" y="4963748"/>
                </a:lnTo>
                <a:lnTo>
                  <a:pt x="1348095" y="4826121"/>
                </a:lnTo>
                <a:lnTo>
                  <a:pt x="662082" y="4674731"/>
                </a:lnTo>
                <a:lnTo>
                  <a:pt x="0" y="4504991"/>
                </a:lnTo>
                <a:close/>
              </a:path>
            </a:pathLst>
          </a:custGeom>
          <a:solidFill>
            <a:srgbClr val="D02A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518160" y="2439670"/>
            <a:ext cx="1222629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dirty="0">
                <a:solidFill>
                  <a:schemeClr val="bg1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Arial" panose="020B0604020202020204" pitchFamily="34" charset="0"/>
              </a:rPr>
              <a:t>Thanks for listening</a:t>
            </a:r>
            <a:endParaRPr lang="en-US" altLang="zh-CN" sz="8000" dirty="0">
              <a:solidFill>
                <a:schemeClr val="bg1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5542085" y="-1562744"/>
            <a:ext cx="1774583" cy="12858044"/>
            <a:chOff x="3175529" y="1"/>
            <a:chExt cx="1774680" cy="7232650"/>
          </a:xfrm>
        </p:grpSpPr>
        <p:sp>
          <p:nvSpPr>
            <p:cNvPr id="14" name="Freeform 7"/>
            <p:cNvSpPr/>
            <p:nvPr/>
          </p:nvSpPr>
          <p:spPr bwMode="auto">
            <a:xfrm flipH="1">
              <a:off x="3175529" y="1"/>
              <a:ext cx="1716639" cy="7232650"/>
            </a:xfrm>
            <a:custGeom>
              <a:avLst/>
              <a:gdLst>
                <a:gd name="T0" fmla="*/ 439 w 769"/>
                <a:gd name="T1" fmla="*/ 0 h 3224"/>
                <a:gd name="T2" fmla="*/ 769 w 769"/>
                <a:gd name="T3" fmla="*/ 0 h 3224"/>
                <a:gd name="T4" fmla="*/ 679 w 769"/>
                <a:gd name="T5" fmla="*/ 157 h 3224"/>
                <a:gd name="T6" fmla="*/ 599 w 769"/>
                <a:gd name="T7" fmla="*/ 318 h 3224"/>
                <a:gd name="T8" fmla="*/ 525 w 769"/>
                <a:gd name="T9" fmla="*/ 484 h 3224"/>
                <a:gd name="T10" fmla="*/ 459 w 769"/>
                <a:gd name="T11" fmla="*/ 654 h 3224"/>
                <a:gd name="T12" fmla="*/ 401 w 769"/>
                <a:gd name="T13" fmla="*/ 828 h 3224"/>
                <a:gd name="T14" fmla="*/ 352 w 769"/>
                <a:gd name="T15" fmla="*/ 1006 h 3224"/>
                <a:gd name="T16" fmla="*/ 310 w 769"/>
                <a:gd name="T17" fmla="*/ 1186 h 3224"/>
                <a:gd name="T18" fmla="*/ 278 w 769"/>
                <a:gd name="T19" fmla="*/ 1370 h 3224"/>
                <a:gd name="T20" fmla="*/ 254 w 769"/>
                <a:gd name="T21" fmla="*/ 1556 h 3224"/>
                <a:gd name="T22" fmla="*/ 240 w 769"/>
                <a:gd name="T23" fmla="*/ 1747 h 3224"/>
                <a:gd name="T24" fmla="*/ 236 w 769"/>
                <a:gd name="T25" fmla="*/ 1937 h 3224"/>
                <a:gd name="T26" fmla="*/ 240 w 769"/>
                <a:gd name="T27" fmla="*/ 2130 h 3224"/>
                <a:gd name="T28" fmla="*/ 256 w 769"/>
                <a:gd name="T29" fmla="*/ 2319 h 3224"/>
                <a:gd name="T30" fmla="*/ 278 w 769"/>
                <a:gd name="T31" fmla="*/ 2506 h 3224"/>
                <a:gd name="T32" fmla="*/ 312 w 769"/>
                <a:gd name="T33" fmla="*/ 2690 h 3224"/>
                <a:gd name="T34" fmla="*/ 354 w 769"/>
                <a:gd name="T35" fmla="*/ 2872 h 3224"/>
                <a:gd name="T36" fmla="*/ 403 w 769"/>
                <a:gd name="T37" fmla="*/ 3049 h 3224"/>
                <a:gd name="T38" fmla="*/ 460 w 769"/>
                <a:gd name="T39" fmla="*/ 3224 h 3224"/>
                <a:gd name="T40" fmla="*/ 429 w 769"/>
                <a:gd name="T41" fmla="*/ 3224 h 3224"/>
                <a:gd name="T42" fmla="*/ 350 w 769"/>
                <a:gd name="T43" fmla="*/ 3080 h 3224"/>
                <a:gd name="T44" fmla="*/ 280 w 769"/>
                <a:gd name="T45" fmla="*/ 2932 h 3224"/>
                <a:gd name="T46" fmla="*/ 215 w 769"/>
                <a:gd name="T47" fmla="*/ 2779 h 3224"/>
                <a:gd name="T48" fmla="*/ 159 w 769"/>
                <a:gd name="T49" fmla="*/ 2624 h 3224"/>
                <a:gd name="T50" fmla="*/ 112 w 769"/>
                <a:gd name="T51" fmla="*/ 2463 h 3224"/>
                <a:gd name="T52" fmla="*/ 72 w 769"/>
                <a:gd name="T53" fmla="*/ 2300 h 3224"/>
                <a:gd name="T54" fmla="*/ 40 w 769"/>
                <a:gd name="T55" fmla="*/ 2135 h 3224"/>
                <a:gd name="T56" fmla="*/ 17 w 769"/>
                <a:gd name="T57" fmla="*/ 1965 h 3224"/>
                <a:gd name="T58" fmla="*/ 3 w 769"/>
                <a:gd name="T59" fmla="*/ 1794 h 3224"/>
                <a:gd name="T60" fmla="*/ 0 w 769"/>
                <a:gd name="T61" fmla="*/ 1621 h 3224"/>
                <a:gd name="T62" fmla="*/ 3 w 769"/>
                <a:gd name="T63" fmla="*/ 1444 h 3224"/>
                <a:gd name="T64" fmla="*/ 17 w 769"/>
                <a:gd name="T65" fmla="*/ 1270 h 3224"/>
                <a:gd name="T66" fmla="*/ 42 w 769"/>
                <a:gd name="T67" fmla="*/ 1099 h 3224"/>
                <a:gd name="T68" fmla="*/ 73 w 769"/>
                <a:gd name="T69" fmla="*/ 933 h 3224"/>
                <a:gd name="T70" fmla="*/ 114 w 769"/>
                <a:gd name="T71" fmla="*/ 766 h 3224"/>
                <a:gd name="T72" fmla="*/ 163 w 769"/>
                <a:gd name="T73" fmla="*/ 605 h 3224"/>
                <a:gd name="T74" fmla="*/ 221 w 769"/>
                <a:gd name="T75" fmla="*/ 448 h 3224"/>
                <a:gd name="T76" fmla="*/ 285 w 769"/>
                <a:gd name="T77" fmla="*/ 294 h 3224"/>
                <a:gd name="T78" fmla="*/ 359 w 769"/>
                <a:gd name="T79" fmla="*/ 145 h 3224"/>
                <a:gd name="T80" fmla="*/ 439 w 769"/>
                <a:gd name="T81" fmla="*/ 0 h 3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69" h="3224">
                  <a:moveTo>
                    <a:pt x="439" y="0"/>
                  </a:moveTo>
                  <a:lnTo>
                    <a:pt x="769" y="0"/>
                  </a:lnTo>
                  <a:lnTo>
                    <a:pt x="679" y="157"/>
                  </a:lnTo>
                  <a:lnTo>
                    <a:pt x="599" y="318"/>
                  </a:lnTo>
                  <a:lnTo>
                    <a:pt x="525" y="484"/>
                  </a:lnTo>
                  <a:lnTo>
                    <a:pt x="459" y="654"/>
                  </a:lnTo>
                  <a:lnTo>
                    <a:pt x="401" y="828"/>
                  </a:lnTo>
                  <a:lnTo>
                    <a:pt x="352" y="1006"/>
                  </a:lnTo>
                  <a:lnTo>
                    <a:pt x="310" y="1186"/>
                  </a:lnTo>
                  <a:lnTo>
                    <a:pt x="278" y="1370"/>
                  </a:lnTo>
                  <a:lnTo>
                    <a:pt x="254" y="1556"/>
                  </a:lnTo>
                  <a:lnTo>
                    <a:pt x="240" y="1747"/>
                  </a:lnTo>
                  <a:lnTo>
                    <a:pt x="236" y="1937"/>
                  </a:lnTo>
                  <a:lnTo>
                    <a:pt x="240" y="2130"/>
                  </a:lnTo>
                  <a:lnTo>
                    <a:pt x="256" y="2319"/>
                  </a:lnTo>
                  <a:lnTo>
                    <a:pt x="278" y="2506"/>
                  </a:lnTo>
                  <a:lnTo>
                    <a:pt x="312" y="2690"/>
                  </a:lnTo>
                  <a:lnTo>
                    <a:pt x="354" y="2872"/>
                  </a:lnTo>
                  <a:lnTo>
                    <a:pt x="403" y="3049"/>
                  </a:lnTo>
                  <a:lnTo>
                    <a:pt x="460" y="3224"/>
                  </a:lnTo>
                  <a:lnTo>
                    <a:pt x="429" y="3224"/>
                  </a:lnTo>
                  <a:lnTo>
                    <a:pt x="350" y="3080"/>
                  </a:lnTo>
                  <a:lnTo>
                    <a:pt x="280" y="2932"/>
                  </a:lnTo>
                  <a:lnTo>
                    <a:pt x="215" y="2779"/>
                  </a:lnTo>
                  <a:lnTo>
                    <a:pt x="159" y="2624"/>
                  </a:lnTo>
                  <a:lnTo>
                    <a:pt x="112" y="2463"/>
                  </a:lnTo>
                  <a:lnTo>
                    <a:pt x="72" y="2300"/>
                  </a:lnTo>
                  <a:lnTo>
                    <a:pt x="40" y="2135"/>
                  </a:lnTo>
                  <a:lnTo>
                    <a:pt x="17" y="1965"/>
                  </a:lnTo>
                  <a:lnTo>
                    <a:pt x="3" y="1794"/>
                  </a:lnTo>
                  <a:lnTo>
                    <a:pt x="0" y="1621"/>
                  </a:lnTo>
                  <a:lnTo>
                    <a:pt x="3" y="1444"/>
                  </a:lnTo>
                  <a:lnTo>
                    <a:pt x="17" y="1270"/>
                  </a:lnTo>
                  <a:lnTo>
                    <a:pt x="42" y="1099"/>
                  </a:lnTo>
                  <a:lnTo>
                    <a:pt x="73" y="933"/>
                  </a:lnTo>
                  <a:lnTo>
                    <a:pt x="114" y="766"/>
                  </a:lnTo>
                  <a:lnTo>
                    <a:pt x="163" y="605"/>
                  </a:lnTo>
                  <a:lnTo>
                    <a:pt x="221" y="448"/>
                  </a:lnTo>
                  <a:lnTo>
                    <a:pt x="285" y="294"/>
                  </a:lnTo>
                  <a:lnTo>
                    <a:pt x="359" y="145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</a:ln>
            <a:effectLst/>
          </p:spPr>
          <p:txBody>
            <a:bodyPr vert="horz" wrap="square" lIns="128573" tIns="64286" rIns="128573" bIns="64286" numCol="1" anchor="t" anchorCtr="0" compatLnSpc="1"/>
            <a:lstStyle/>
            <a:p>
              <a:endParaRPr lang="zh-CN" altLang="en-US" sz="2000"/>
            </a:p>
          </p:txBody>
        </p:sp>
        <p:sp>
          <p:nvSpPr>
            <p:cNvPr id="15" name="Freeform 8"/>
            <p:cNvSpPr/>
            <p:nvPr/>
          </p:nvSpPr>
          <p:spPr bwMode="auto">
            <a:xfrm flipH="1">
              <a:off x="3702353" y="1"/>
              <a:ext cx="1247856" cy="7232650"/>
            </a:xfrm>
            <a:custGeom>
              <a:avLst/>
              <a:gdLst>
                <a:gd name="T0" fmla="*/ 533 w 559"/>
                <a:gd name="T1" fmla="*/ 0 h 3224"/>
                <a:gd name="T2" fmla="*/ 547 w 559"/>
                <a:gd name="T3" fmla="*/ 0 h 3224"/>
                <a:gd name="T4" fmla="*/ 475 w 559"/>
                <a:gd name="T5" fmla="*/ 162 h 3224"/>
                <a:gd name="T6" fmla="*/ 410 w 559"/>
                <a:gd name="T7" fmla="*/ 332 h 3224"/>
                <a:gd name="T8" fmla="*/ 354 w 559"/>
                <a:gd name="T9" fmla="*/ 504 h 3224"/>
                <a:gd name="T10" fmla="*/ 305 w 559"/>
                <a:gd name="T11" fmla="*/ 679 h 3224"/>
                <a:gd name="T12" fmla="*/ 266 w 559"/>
                <a:gd name="T13" fmla="*/ 857 h 3224"/>
                <a:gd name="T14" fmla="*/ 235 w 559"/>
                <a:gd name="T15" fmla="*/ 1039 h 3224"/>
                <a:gd name="T16" fmla="*/ 212 w 559"/>
                <a:gd name="T17" fmla="*/ 1223 h 3224"/>
                <a:gd name="T18" fmla="*/ 198 w 559"/>
                <a:gd name="T19" fmla="*/ 1410 h 3224"/>
                <a:gd name="T20" fmla="*/ 193 w 559"/>
                <a:gd name="T21" fmla="*/ 1599 h 3224"/>
                <a:gd name="T22" fmla="*/ 198 w 559"/>
                <a:gd name="T23" fmla="*/ 1792 h 3224"/>
                <a:gd name="T24" fmla="*/ 212 w 559"/>
                <a:gd name="T25" fmla="*/ 1981 h 3224"/>
                <a:gd name="T26" fmla="*/ 235 w 559"/>
                <a:gd name="T27" fmla="*/ 2168 h 3224"/>
                <a:gd name="T28" fmla="*/ 268 w 559"/>
                <a:gd name="T29" fmla="*/ 2354 h 3224"/>
                <a:gd name="T30" fmla="*/ 310 w 559"/>
                <a:gd name="T31" fmla="*/ 2534 h 3224"/>
                <a:gd name="T32" fmla="*/ 359 w 559"/>
                <a:gd name="T33" fmla="*/ 2713 h 3224"/>
                <a:gd name="T34" fmla="*/ 419 w 559"/>
                <a:gd name="T35" fmla="*/ 2886 h 3224"/>
                <a:gd name="T36" fmla="*/ 485 w 559"/>
                <a:gd name="T37" fmla="*/ 3058 h 3224"/>
                <a:gd name="T38" fmla="*/ 559 w 559"/>
                <a:gd name="T39" fmla="*/ 3224 h 3224"/>
                <a:gd name="T40" fmla="*/ 224 w 559"/>
                <a:gd name="T41" fmla="*/ 3224 h 3224"/>
                <a:gd name="T42" fmla="*/ 167 w 559"/>
                <a:gd name="T43" fmla="*/ 3049 h 3224"/>
                <a:gd name="T44" fmla="*/ 118 w 559"/>
                <a:gd name="T45" fmla="*/ 2872 h 3224"/>
                <a:gd name="T46" fmla="*/ 76 w 559"/>
                <a:gd name="T47" fmla="*/ 2690 h 3224"/>
                <a:gd name="T48" fmla="*/ 42 w 559"/>
                <a:gd name="T49" fmla="*/ 2506 h 3224"/>
                <a:gd name="T50" fmla="*/ 20 w 559"/>
                <a:gd name="T51" fmla="*/ 2319 h 3224"/>
                <a:gd name="T52" fmla="*/ 4 w 559"/>
                <a:gd name="T53" fmla="*/ 2130 h 3224"/>
                <a:gd name="T54" fmla="*/ 0 w 559"/>
                <a:gd name="T55" fmla="*/ 1937 h 3224"/>
                <a:gd name="T56" fmla="*/ 4 w 559"/>
                <a:gd name="T57" fmla="*/ 1747 h 3224"/>
                <a:gd name="T58" fmla="*/ 18 w 559"/>
                <a:gd name="T59" fmla="*/ 1556 h 3224"/>
                <a:gd name="T60" fmla="*/ 42 w 559"/>
                <a:gd name="T61" fmla="*/ 1370 h 3224"/>
                <a:gd name="T62" fmla="*/ 74 w 559"/>
                <a:gd name="T63" fmla="*/ 1186 h 3224"/>
                <a:gd name="T64" fmla="*/ 116 w 559"/>
                <a:gd name="T65" fmla="*/ 1006 h 3224"/>
                <a:gd name="T66" fmla="*/ 165 w 559"/>
                <a:gd name="T67" fmla="*/ 828 h 3224"/>
                <a:gd name="T68" fmla="*/ 223 w 559"/>
                <a:gd name="T69" fmla="*/ 654 h 3224"/>
                <a:gd name="T70" fmla="*/ 289 w 559"/>
                <a:gd name="T71" fmla="*/ 484 h 3224"/>
                <a:gd name="T72" fmla="*/ 363 w 559"/>
                <a:gd name="T73" fmla="*/ 318 h 3224"/>
                <a:gd name="T74" fmla="*/ 443 w 559"/>
                <a:gd name="T75" fmla="*/ 157 h 3224"/>
                <a:gd name="T76" fmla="*/ 533 w 559"/>
                <a:gd name="T77" fmla="*/ 0 h 3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9" h="3224">
                  <a:moveTo>
                    <a:pt x="533" y="0"/>
                  </a:moveTo>
                  <a:lnTo>
                    <a:pt x="547" y="0"/>
                  </a:lnTo>
                  <a:lnTo>
                    <a:pt x="475" y="162"/>
                  </a:lnTo>
                  <a:lnTo>
                    <a:pt x="410" y="332"/>
                  </a:lnTo>
                  <a:lnTo>
                    <a:pt x="354" y="504"/>
                  </a:lnTo>
                  <a:lnTo>
                    <a:pt x="305" y="679"/>
                  </a:lnTo>
                  <a:lnTo>
                    <a:pt x="266" y="857"/>
                  </a:lnTo>
                  <a:lnTo>
                    <a:pt x="235" y="1039"/>
                  </a:lnTo>
                  <a:lnTo>
                    <a:pt x="212" y="1223"/>
                  </a:lnTo>
                  <a:lnTo>
                    <a:pt x="198" y="1410"/>
                  </a:lnTo>
                  <a:lnTo>
                    <a:pt x="193" y="1599"/>
                  </a:lnTo>
                  <a:lnTo>
                    <a:pt x="198" y="1792"/>
                  </a:lnTo>
                  <a:lnTo>
                    <a:pt x="212" y="1981"/>
                  </a:lnTo>
                  <a:lnTo>
                    <a:pt x="235" y="2168"/>
                  </a:lnTo>
                  <a:lnTo>
                    <a:pt x="268" y="2354"/>
                  </a:lnTo>
                  <a:lnTo>
                    <a:pt x="310" y="2534"/>
                  </a:lnTo>
                  <a:lnTo>
                    <a:pt x="359" y="2713"/>
                  </a:lnTo>
                  <a:lnTo>
                    <a:pt x="419" y="2886"/>
                  </a:lnTo>
                  <a:lnTo>
                    <a:pt x="485" y="3058"/>
                  </a:lnTo>
                  <a:lnTo>
                    <a:pt x="559" y="3224"/>
                  </a:lnTo>
                  <a:lnTo>
                    <a:pt x="224" y="3224"/>
                  </a:lnTo>
                  <a:lnTo>
                    <a:pt x="167" y="3049"/>
                  </a:lnTo>
                  <a:lnTo>
                    <a:pt x="118" y="2872"/>
                  </a:lnTo>
                  <a:lnTo>
                    <a:pt x="76" y="2690"/>
                  </a:lnTo>
                  <a:lnTo>
                    <a:pt x="42" y="2506"/>
                  </a:lnTo>
                  <a:lnTo>
                    <a:pt x="20" y="2319"/>
                  </a:lnTo>
                  <a:lnTo>
                    <a:pt x="4" y="2130"/>
                  </a:lnTo>
                  <a:lnTo>
                    <a:pt x="0" y="1937"/>
                  </a:lnTo>
                  <a:lnTo>
                    <a:pt x="4" y="1747"/>
                  </a:lnTo>
                  <a:lnTo>
                    <a:pt x="18" y="1556"/>
                  </a:lnTo>
                  <a:lnTo>
                    <a:pt x="42" y="1370"/>
                  </a:lnTo>
                  <a:lnTo>
                    <a:pt x="74" y="1186"/>
                  </a:lnTo>
                  <a:lnTo>
                    <a:pt x="116" y="1006"/>
                  </a:lnTo>
                  <a:lnTo>
                    <a:pt x="165" y="828"/>
                  </a:lnTo>
                  <a:lnTo>
                    <a:pt x="223" y="654"/>
                  </a:lnTo>
                  <a:lnTo>
                    <a:pt x="289" y="484"/>
                  </a:lnTo>
                  <a:lnTo>
                    <a:pt x="363" y="318"/>
                  </a:lnTo>
                  <a:lnTo>
                    <a:pt x="443" y="157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  <a:effectLst/>
          </p:spPr>
          <p:txBody>
            <a:bodyPr vert="horz" wrap="square" lIns="128573" tIns="64286" rIns="128573" bIns="64286" numCol="1" anchor="t" anchorCtr="0" compatLnSpc="1"/>
            <a:lstStyle/>
            <a:p>
              <a:endParaRPr lang="zh-CN" altLang="en-US" sz="20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9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0" dur="5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1" dur="25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6" grpId="0" animBg="1"/>
          <p:bldP spid="12" grpId="0"/>
          <p:bldP spid="12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9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0" dur="5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1" dur="25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6" grpId="0" animBg="1"/>
          <p:bldP spid="12" grpId="0"/>
          <p:bldP spid="12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0"/>
          <p:cNvSpPr/>
          <p:nvPr/>
        </p:nvSpPr>
        <p:spPr bwMode="auto">
          <a:xfrm flipH="1">
            <a:off x="0" y="0"/>
            <a:ext cx="4495553" cy="7232253"/>
          </a:xfrm>
          <a:custGeom>
            <a:avLst/>
            <a:gdLst>
              <a:gd name="T0" fmla="*/ 354 w 2330"/>
              <a:gd name="T1" fmla="*/ 0 h 3224"/>
              <a:gd name="T2" fmla="*/ 2330 w 2330"/>
              <a:gd name="T3" fmla="*/ 0 h 3224"/>
              <a:gd name="T4" fmla="*/ 2330 w 2330"/>
              <a:gd name="T5" fmla="*/ 3224 h 3224"/>
              <a:gd name="T6" fmla="*/ 366 w 2330"/>
              <a:gd name="T7" fmla="*/ 3224 h 3224"/>
              <a:gd name="T8" fmla="*/ 292 w 2330"/>
              <a:gd name="T9" fmla="*/ 3058 h 3224"/>
              <a:gd name="T10" fmla="*/ 226 w 2330"/>
              <a:gd name="T11" fmla="*/ 2886 h 3224"/>
              <a:gd name="T12" fmla="*/ 166 w 2330"/>
              <a:gd name="T13" fmla="*/ 2713 h 3224"/>
              <a:gd name="T14" fmla="*/ 117 w 2330"/>
              <a:gd name="T15" fmla="*/ 2534 h 3224"/>
              <a:gd name="T16" fmla="*/ 75 w 2330"/>
              <a:gd name="T17" fmla="*/ 2354 h 3224"/>
              <a:gd name="T18" fmla="*/ 42 w 2330"/>
              <a:gd name="T19" fmla="*/ 2168 h 3224"/>
              <a:gd name="T20" fmla="*/ 19 w 2330"/>
              <a:gd name="T21" fmla="*/ 1981 h 3224"/>
              <a:gd name="T22" fmla="*/ 5 w 2330"/>
              <a:gd name="T23" fmla="*/ 1792 h 3224"/>
              <a:gd name="T24" fmla="*/ 0 w 2330"/>
              <a:gd name="T25" fmla="*/ 1599 h 3224"/>
              <a:gd name="T26" fmla="*/ 5 w 2330"/>
              <a:gd name="T27" fmla="*/ 1410 h 3224"/>
              <a:gd name="T28" fmla="*/ 19 w 2330"/>
              <a:gd name="T29" fmla="*/ 1223 h 3224"/>
              <a:gd name="T30" fmla="*/ 42 w 2330"/>
              <a:gd name="T31" fmla="*/ 1039 h 3224"/>
              <a:gd name="T32" fmla="*/ 73 w 2330"/>
              <a:gd name="T33" fmla="*/ 857 h 3224"/>
              <a:gd name="T34" fmla="*/ 112 w 2330"/>
              <a:gd name="T35" fmla="*/ 679 h 3224"/>
              <a:gd name="T36" fmla="*/ 161 w 2330"/>
              <a:gd name="T37" fmla="*/ 504 h 3224"/>
              <a:gd name="T38" fmla="*/ 217 w 2330"/>
              <a:gd name="T39" fmla="*/ 332 h 3224"/>
              <a:gd name="T40" fmla="*/ 282 w 2330"/>
              <a:gd name="T41" fmla="*/ 162 h 3224"/>
              <a:gd name="T42" fmla="*/ 354 w 2330"/>
              <a:gd name="T43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30" h="3224">
                <a:moveTo>
                  <a:pt x="354" y="0"/>
                </a:moveTo>
                <a:lnTo>
                  <a:pt x="2330" y="0"/>
                </a:lnTo>
                <a:lnTo>
                  <a:pt x="2330" y="3224"/>
                </a:lnTo>
                <a:lnTo>
                  <a:pt x="366" y="3224"/>
                </a:lnTo>
                <a:lnTo>
                  <a:pt x="292" y="3058"/>
                </a:lnTo>
                <a:lnTo>
                  <a:pt x="226" y="2886"/>
                </a:lnTo>
                <a:lnTo>
                  <a:pt x="166" y="2713"/>
                </a:lnTo>
                <a:lnTo>
                  <a:pt x="117" y="2534"/>
                </a:lnTo>
                <a:lnTo>
                  <a:pt x="75" y="2354"/>
                </a:lnTo>
                <a:lnTo>
                  <a:pt x="42" y="2168"/>
                </a:lnTo>
                <a:lnTo>
                  <a:pt x="19" y="1981"/>
                </a:lnTo>
                <a:lnTo>
                  <a:pt x="5" y="1792"/>
                </a:lnTo>
                <a:lnTo>
                  <a:pt x="0" y="1599"/>
                </a:lnTo>
                <a:lnTo>
                  <a:pt x="5" y="1410"/>
                </a:lnTo>
                <a:lnTo>
                  <a:pt x="19" y="1223"/>
                </a:lnTo>
                <a:lnTo>
                  <a:pt x="42" y="1039"/>
                </a:lnTo>
                <a:lnTo>
                  <a:pt x="73" y="857"/>
                </a:lnTo>
                <a:lnTo>
                  <a:pt x="112" y="679"/>
                </a:lnTo>
                <a:lnTo>
                  <a:pt x="161" y="504"/>
                </a:lnTo>
                <a:lnTo>
                  <a:pt x="217" y="332"/>
                </a:lnTo>
                <a:lnTo>
                  <a:pt x="282" y="162"/>
                </a:lnTo>
                <a:lnTo>
                  <a:pt x="354" y="0"/>
                </a:lnTo>
                <a:close/>
              </a:path>
            </a:pathLst>
          </a:cu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11" name="MH_Number_1"/>
          <p:cNvSpPr/>
          <p:nvPr>
            <p:custDataLst>
              <p:tags r:id="rId2"/>
            </p:custDataLst>
          </p:nvPr>
        </p:nvSpPr>
        <p:spPr>
          <a:xfrm>
            <a:off x="5637287" y="2369284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3"/>
            </p:custDataLst>
          </p:nvPr>
        </p:nvSpPr>
        <p:spPr>
          <a:xfrm>
            <a:off x="6841738" y="2317889"/>
            <a:ext cx="4824536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963930"/>
            <a:r>
              <a:rPr lang="en-US" altLang="zh-CN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Traditional Beijing Hot Pot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MH_Number_2"/>
          <p:cNvSpPr/>
          <p:nvPr>
            <p:custDataLst>
              <p:tags r:id="rId4"/>
            </p:custDataLst>
          </p:nvPr>
        </p:nvSpPr>
        <p:spPr>
          <a:xfrm>
            <a:off x="5637287" y="4264397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5"/>
            </p:custDataLst>
          </p:nvPr>
        </p:nvSpPr>
        <p:spPr>
          <a:xfrm>
            <a:off x="6841301" y="4202842"/>
            <a:ext cx="4484618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963930"/>
            <a:r>
              <a:rPr lang="en-US" altLang="zh-CN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Chongqing Hotpot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Freeform 7"/>
          <p:cNvSpPr/>
          <p:nvPr/>
        </p:nvSpPr>
        <p:spPr bwMode="auto">
          <a:xfrm flipH="1">
            <a:off x="3175708" y="200"/>
            <a:ext cx="1716545" cy="7232253"/>
          </a:xfrm>
          <a:custGeom>
            <a:avLst/>
            <a:gdLst>
              <a:gd name="T0" fmla="*/ 439 w 769"/>
              <a:gd name="T1" fmla="*/ 0 h 3224"/>
              <a:gd name="T2" fmla="*/ 769 w 769"/>
              <a:gd name="T3" fmla="*/ 0 h 3224"/>
              <a:gd name="T4" fmla="*/ 679 w 769"/>
              <a:gd name="T5" fmla="*/ 157 h 3224"/>
              <a:gd name="T6" fmla="*/ 599 w 769"/>
              <a:gd name="T7" fmla="*/ 318 h 3224"/>
              <a:gd name="T8" fmla="*/ 525 w 769"/>
              <a:gd name="T9" fmla="*/ 484 h 3224"/>
              <a:gd name="T10" fmla="*/ 459 w 769"/>
              <a:gd name="T11" fmla="*/ 654 h 3224"/>
              <a:gd name="T12" fmla="*/ 401 w 769"/>
              <a:gd name="T13" fmla="*/ 828 h 3224"/>
              <a:gd name="T14" fmla="*/ 352 w 769"/>
              <a:gd name="T15" fmla="*/ 1006 h 3224"/>
              <a:gd name="T16" fmla="*/ 310 w 769"/>
              <a:gd name="T17" fmla="*/ 1186 h 3224"/>
              <a:gd name="T18" fmla="*/ 278 w 769"/>
              <a:gd name="T19" fmla="*/ 1370 h 3224"/>
              <a:gd name="T20" fmla="*/ 254 w 769"/>
              <a:gd name="T21" fmla="*/ 1556 h 3224"/>
              <a:gd name="T22" fmla="*/ 240 w 769"/>
              <a:gd name="T23" fmla="*/ 1747 h 3224"/>
              <a:gd name="T24" fmla="*/ 236 w 769"/>
              <a:gd name="T25" fmla="*/ 1937 h 3224"/>
              <a:gd name="T26" fmla="*/ 240 w 769"/>
              <a:gd name="T27" fmla="*/ 2130 h 3224"/>
              <a:gd name="T28" fmla="*/ 256 w 769"/>
              <a:gd name="T29" fmla="*/ 2319 h 3224"/>
              <a:gd name="T30" fmla="*/ 278 w 769"/>
              <a:gd name="T31" fmla="*/ 2506 h 3224"/>
              <a:gd name="T32" fmla="*/ 312 w 769"/>
              <a:gd name="T33" fmla="*/ 2690 h 3224"/>
              <a:gd name="T34" fmla="*/ 354 w 769"/>
              <a:gd name="T35" fmla="*/ 2872 h 3224"/>
              <a:gd name="T36" fmla="*/ 403 w 769"/>
              <a:gd name="T37" fmla="*/ 3049 h 3224"/>
              <a:gd name="T38" fmla="*/ 460 w 769"/>
              <a:gd name="T39" fmla="*/ 3224 h 3224"/>
              <a:gd name="T40" fmla="*/ 429 w 769"/>
              <a:gd name="T41" fmla="*/ 3224 h 3224"/>
              <a:gd name="T42" fmla="*/ 350 w 769"/>
              <a:gd name="T43" fmla="*/ 3080 h 3224"/>
              <a:gd name="T44" fmla="*/ 280 w 769"/>
              <a:gd name="T45" fmla="*/ 2932 h 3224"/>
              <a:gd name="T46" fmla="*/ 215 w 769"/>
              <a:gd name="T47" fmla="*/ 2779 h 3224"/>
              <a:gd name="T48" fmla="*/ 159 w 769"/>
              <a:gd name="T49" fmla="*/ 2624 h 3224"/>
              <a:gd name="T50" fmla="*/ 112 w 769"/>
              <a:gd name="T51" fmla="*/ 2463 h 3224"/>
              <a:gd name="T52" fmla="*/ 72 w 769"/>
              <a:gd name="T53" fmla="*/ 2300 h 3224"/>
              <a:gd name="T54" fmla="*/ 40 w 769"/>
              <a:gd name="T55" fmla="*/ 2135 h 3224"/>
              <a:gd name="T56" fmla="*/ 17 w 769"/>
              <a:gd name="T57" fmla="*/ 1965 h 3224"/>
              <a:gd name="T58" fmla="*/ 3 w 769"/>
              <a:gd name="T59" fmla="*/ 1794 h 3224"/>
              <a:gd name="T60" fmla="*/ 0 w 769"/>
              <a:gd name="T61" fmla="*/ 1621 h 3224"/>
              <a:gd name="T62" fmla="*/ 3 w 769"/>
              <a:gd name="T63" fmla="*/ 1444 h 3224"/>
              <a:gd name="T64" fmla="*/ 17 w 769"/>
              <a:gd name="T65" fmla="*/ 1270 h 3224"/>
              <a:gd name="T66" fmla="*/ 42 w 769"/>
              <a:gd name="T67" fmla="*/ 1099 h 3224"/>
              <a:gd name="T68" fmla="*/ 73 w 769"/>
              <a:gd name="T69" fmla="*/ 933 h 3224"/>
              <a:gd name="T70" fmla="*/ 114 w 769"/>
              <a:gd name="T71" fmla="*/ 766 h 3224"/>
              <a:gd name="T72" fmla="*/ 163 w 769"/>
              <a:gd name="T73" fmla="*/ 605 h 3224"/>
              <a:gd name="T74" fmla="*/ 221 w 769"/>
              <a:gd name="T75" fmla="*/ 448 h 3224"/>
              <a:gd name="T76" fmla="*/ 285 w 769"/>
              <a:gd name="T77" fmla="*/ 294 h 3224"/>
              <a:gd name="T78" fmla="*/ 359 w 769"/>
              <a:gd name="T79" fmla="*/ 145 h 3224"/>
              <a:gd name="T80" fmla="*/ 439 w 769"/>
              <a:gd name="T81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9" h="3224">
                <a:moveTo>
                  <a:pt x="439" y="0"/>
                </a:moveTo>
                <a:lnTo>
                  <a:pt x="769" y="0"/>
                </a:lnTo>
                <a:lnTo>
                  <a:pt x="679" y="157"/>
                </a:lnTo>
                <a:lnTo>
                  <a:pt x="599" y="318"/>
                </a:lnTo>
                <a:lnTo>
                  <a:pt x="525" y="484"/>
                </a:lnTo>
                <a:lnTo>
                  <a:pt x="459" y="654"/>
                </a:lnTo>
                <a:lnTo>
                  <a:pt x="401" y="828"/>
                </a:lnTo>
                <a:lnTo>
                  <a:pt x="352" y="1006"/>
                </a:lnTo>
                <a:lnTo>
                  <a:pt x="310" y="1186"/>
                </a:lnTo>
                <a:lnTo>
                  <a:pt x="278" y="1370"/>
                </a:lnTo>
                <a:lnTo>
                  <a:pt x="254" y="1556"/>
                </a:lnTo>
                <a:lnTo>
                  <a:pt x="240" y="1747"/>
                </a:lnTo>
                <a:lnTo>
                  <a:pt x="236" y="1937"/>
                </a:lnTo>
                <a:lnTo>
                  <a:pt x="240" y="2130"/>
                </a:lnTo>
                <a:lnTo>
                  <a:pt x="256" y="2319"/>
                </a:lnTo>
                <a:lnTo>
                  <a:pt x="278" y="2506"/>
                </a:lnTo>
                <a:lnTo>
                  <a:pt x="312" y="2690"/>
                </a:lnTo>
                <a:lnTo>
                  <a:pt x="354" y="2872"/>
                </a:lnTo>
                <a:lnTo>
                  <a:pt x="403" y="3049"/>
                </a:lnTo>
                <a:lnTo>
                  <a:pt x="460" y="3224"/>
                </a:lnTo>
                <a:lnTo>
                  <a:pt x="429" y="3224"/>
                </a:lnTo>
                <a:lnTo>
                  <a:pt x="350" y="3080"/>
                </a:lnTo>
                <a:lnTo>
                  <a:pt x="280" y="2932"/>
                </a:lnTo>
                <a:lnTo>
                  <a:pt x="215" y="2779"/>
                </a:lnTo>
                <a:lnTo>
                  <a:pt x="159" y="2624"/>
                </a:lnTo>
                <a:lnTo>
                  <a:pt x="112" y="2463"/>
                </a:lnTo>
                <a:lnTo>
                  <a:pt x="72" y="2300"/>
                </a:lnTo>
                <a:lnTo>
                  <a:pt x="40" y="2135"/>
                </a:lnTo>
                <a:lnTo>
                  <a:pt x="17" y="1965"/>
                </a:lnTo>
                <a:lnTo>
                  <a:pt x="3" y="1794"/>
                </a:lnTo>
                <a:lnTo>
                  <a:pt x="0" y="1621"/>
                </a:lnTo>
                <a:lnTo>
                  <a:pt x="3" y="1444"/>
                </a:lnTo>
                <a:lnTo>
                  <a:pt x="17" y="1270"/>
                </a:lnTo>
                <a:lnTo>
                  <a:pt x="42" y="1099"/>
                </a:lnTo>
                <a:lnTo>
                  <a:pt x="73" y="933"/>
                </a:lnTo>
                <a:lnTo>
                  <a:pt x="114" y="766"/>
                </a:lnTo>
                <a:lnTo>
                  <a:pt x="163" y="605"/>
                </a:lnTo>
                <a:lnTo>
                  <a:pt x="221" y="448"/>
                </a:lnTo>
                <a:lnTo>
                  <a:pt x="285" y="294"/>
                </a:lnTo>
                <a:lnTo>
                  <a:pt x="359" y="145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25" name="Freeform 8"/>
          <p:cNvSpPr/>
          <p:nvPr/>
        </p:nvSpPr>
        <p:spPr bwMode="auto">
          <a:xfrm flipH="1">
            <a:off x="3702502" y="200"/>
            <a:ext cx="1247787" cy="7232253"/>
          </a:xfrm>
          <a:custGeom>
            <a:avLst/>
            <a:gdLst>
              <a:gd name="T0" fmla="*/ 533 w 559"/>
              <a:gd name="T1" fmla="*/ 0 h 3224"/>
              <a:gd name="T2" fmla="*/ 547 w 559"/>
              <a:gd name="T3" fmla="*/ 0 h 3224"/>
              <a:gd name="T4" fmla="*/ 475 w 559"/>
              <a:gd name="T5" fmla="*/ 162 h 3224"/>
              <a:gd name="T6" fmla="*/ 410 w 559"/>
              <a:gd name="T7" fmla="*/ 332 h 3224"/>
              <a:gd name="T8" fmla="*/ 354 w 559"/>
              <a:gd name="T9" fmla="*/ 504 h 3224"/>
              <a:gd name="T10" fmla="*/ 305 w 559"/>
              <a:gd name="T11" fmla="*/ 679 h 3224"/>
              <a:gd name="T12" fmla="*/ 266 w 559"/>
              <a:gd name="T13" fmla="*/ 857 h 3224"/>
              <a:gd name="T14" fmla="*/ 235 w 559"/>
              <a:gd name="T15" fmla="*/ 1039 h 3224"/>
              <a:gd name="T16" fmla="*/ 212 w 559"/>
              <a:gd name="T17" fmla="*/ 1223 h 3224"/>
              <a:gd name="T18" fmla="*/ 198 w 559"/>
              <a:gd name="T19" fmla="*/ 1410 h 3224"/>
              <a:gd name="T20" fmla="*/ 193 w 559"/>
              <a:gd name="T21" fmla="*/ 1599 h 3224"/>
              <a:gd name="T22" fmla="*/ 198 w 559"/>
              <a:gd name="T23" fmla="*/ 1792 h 3224"/>
              <a:gd name="T24" fmla="*/ 212 w 559"/>
              <a:gd name="T25" fmla="*/ 1981 h 3224"/>
              <a:gd name="T26" fmla="*/ 235 w 559"/>
              <a:gd name="T27" fmla="*/ 2168 h 3224"/>
              <a:gd name="T28" fmla="*/ 268 w 559"/>
              <a:gd name="T29" fmla="*/ 2354 h 3224"/>
              <a:gd name="T30" fmla="*/ 310 w 559"/>
              <a:gd name="T31" fmla="*/ 2534 h 3224"/>
              <a:gd name="T32" fmla="*/ 359 w 559"/>
              <a:gd name="T33" fmla="*/ 2713 h 3224"/>
              <a:gd name="T34" fmla="*/ 419 w 559"/>
              <a:gd name="T35" fmla="*/ 2886 h 3224"/>
              <a:gd name="T36" fmla="*/ 485 w 559"/>
              <a:gd name="T37" fmla="*/ 3058 h 3224"/>
              <a:gd name="T38" fmla="*/ 559 w 559"/>
              <a:gd name="T39" fmla="*/ 3224 h 3224"/>
              <a:gd name="T40" fmla="*/ 224 w 559"/>
              <a:gd name="T41" fmla="*/ 3224 h 3224"/>
              <a:gd name="T42" fmla="*/ 167 w 559"/>
              <a:gd name="T43" fmla="*/ 3049 h 3224"/>
              <a:gd name="T44" fmla="*/ 118 w 559"/>
              <a:gd name="T45" fmla="*/ 2872 h 3224"/>
              <a:gd name="T46" fmla="*/ 76 w 559"/>
              <a:gd name="T47" fmla="*/ 2690 h 3224"/>
              <a:gd name="T48" fmla="*/ 42 w 559"/>
              <a:gd name="T49" fmla="*/ 2506 h 3224"/>
              <a:gd name="T50" fmla="*/ 20 w 559"/>
              <a:gd name="T51" fmla="*/ 2319 h 3224"/>
              <a:gd name="T52" fmla="*/ 4 w 559"/>
              <a:gd name="T53" fmla="*/ 2130 h 3224"/>
              <a:gd name="T54" fmla="*/ 0 w 559"/>
              <a:gd name="T55" fmla="*/ 1937 h 3224"/>
              <a:gd name="T56" fmla="*/ 4 w 559"/>
              <a:gd name="T57" fmla="*/ 1747 h 3224"/>
              <a:gd name="T58" fmla="*/ 18 w 559"/>
              <a:gd name="T59" fmla="*/ 1556 h 3224"/>
              <a:gd name="T60" fmla="*/ 42 w 559"/>
              <a:gd name="T61" fmla="*/ 1370 h 3224"/>
              <a:gd name="T62" fmla="*/ 74 w 559"/>
              <a:gd name="T63" fmla="*/ 1186 h 3224"/>
              <a:gd name="T64" fmla="*/ 116 w 559"/>
              <a:gd name="T65" fmla="*/ 1006 h 3224"/>
              <a:gd name="T66" fmla="*/ 165 w 559"/>
              <a:gd name="T67" fmla="*/ 828 h 3224"/>
              <a:gd name="T68" fmla="*/ 223 w 559"/>
              <a:gd name="T69" fmla="*/ 654 h 3224"/>
              <a:gd name="T70" fmla="*/ 289 w 559"/>
              <a:gd name="T71" fmla="*/ 484 h 3224"/>
              <a:gd name="T72" fmla="*/ 363 w 559"/>
              <a:gd name="T73" fmla="*/ 318 h 3224"/>
              <a:gd name="T74" fmla="*/ 443 w 559"/>
              <a:gd name="T75" fmla="*/ 157 h 3224"/>
              <a:gd name="T76" fmla="*/ 533 w 559"/>
              <a:gd name="T77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9" h="3224">
                <a:moveTo>
                  <a:pt x="533" y="0"/>
                </a:moveTo>
                <a:lnTo>
                  <a:pt x="547" y="0"/>
                </a:lnTo>
                <a:lnTo>
                  <a:pt x="475" y="162"/>
                </a:lnTo>
                <a:lnTo>
                  <a:pt x="410" y="332"/>
                </a:lnTo>
                <a:lnTo>
                  <a:pt x="354" y="504"/>
                </a:lnTo>
                <a:lnTo>
                  <a:pt x="305" y="679"/>
                </a:lnTo>
                <a:lnTo>
                  <a:pt x="266" y="857"/>
                </a:lnTo>
                <a:lnTo>
                  <a:pt x="235" y="1039"/>
                </a:lnTo>
                <a:lnTo>
                  <a:pt x="212" y="1223"/>
                </a:lnTo>
                <a:lnTo>
                  <a:pt x="198" y="1410"/>
                </a:lnTo>
                <a:lnTo>
                  <a:pt x="193" y="1599"/>
                </a:lnTo>
                <a:lnTo>
                  <a:pt x="198" y="1792"/>
                </a:lnTo>
                <a:lnTo>
                  <a:pt x="212" y="1981"/>
                </a:lnTo>
                <a:lnTo>
                  <a:pt x="235" y="2168"/>
                </a:lnTo>
                <a:lnTo>
                  <a:pt x="268" y="2354"/>
                </a:lnTo>
                <a:lnTo>
                  <a:pt x="310" y="2534"/>
                </a:lnTo>
                <a:lnTo>
                  <a:pt x="359" y="2713"/>
                </a:lnTo>
                <a:lnTo>
                  <a:pt x="419" y="2886"/>
                </a:lnTo>
                <a:lnTo>
                  <a:pt x="485" y="3058"/>
                </a:lnTo>
                <a:lnTo>
                  <a:pt x="559" y="3224"/>
                </a:lnTo>
                <a:lnTo>
                  <a:pt x="224" y="3224"/>
                </a:lnTo>
                <a:lnTo>
                  <a:pt x="167" y="3049"/>
                </a:lnTo>
                <a:lnTo>
                  <a:pt x="118" y="2872"/>
                </a:lnTo>
                <a:lnTo>
                  <a:pt x="76" y="2690"/>
                </a:lnTo>
                <a:lnTo>
                  <a:pt x="42" y="2506"/>
                </a:lnTo>
                <a:lnTo>
                  <a:pt x="20" y="2319"/>
                </a:lnTo>
                <a:lnTo>
                  <a:pt x="4" y="2130"/>
                </a:lnTo>
                <a:lnTo>
                  <a:pt x="0" y="1937"/>
                </a:lnTo>
                <a:lnTo>
                  <a:pt x="4" y="1747"/>
                </a:lnTo>
                <a:lnTo>
                  <a:pt x="18" y="1556"/>
                </a:lnTo>
                <a:lnTo>
                  <a:pt x="42" y="1370"/>
                </a:lnTo>
                <a:lnTo>
                  <a:pt x="74" y="1186"/>
                </a:lnTo>
                <a:lnTo>
                  <a:pt x="116" y="1006"/>
                </a:lnTo>
                <a:lnTo>
                  <a:pt x="165" y="828"/>
                </a:lnTo>
                <a:lnTo>
                  <a:pt x="223" y="654"/>
                </a:lnTo>
                <a:lnTo>
                  <a:pt x="289" y="484"/>
                </a:lnTo>
                <a:lnTo>
                  <a:pt x="363" y="318"/>
                </a:lnTo>
                <a:lnTo>
                  <a:pt x="443" y="157"/>
                </a:lnTo>
                <a:lnTo>
                  <a:pt x="53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  <a:effectLst>
            <a:outerShdw blurRad="190500" dist="101600" algn="l" rotWithShape="0">
              <a:prstClr val="black">
                <a:alpha val="40000"/>
              </a:prstClr>
            </a:outerShdw>
          </a:effectLst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21" name="MH_Others_1"/>
          <p:cNvSpPr txBox="1"/>
          <p:nvPr>
            <p:custDataLst>
              <p:tags r:id="rId6"/>
            </p:custDataLst>
          </p:nvPr>
        </p:nvSpPr>
        <p:spPr>
          <a:xfrm>
            <a:off x="5637351" y="707466"/>
            <a:ext cx="3321799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Most Popular</a:t>
            </a:r>
            <a:endParaRPr lang="zh-CN" altLang="en-US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986">
        <p14:doors dir="vert"/>
      </p:transition>
    </mc:Choice>
    <mc:Fallback>
      <p:transition spd="slow" advTm="20986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1" grpId="0" animBg="1"/>
          <p:bldP spid="12" grpId="0" bldLvl="0" animBg="1"/>
          <p:bldP spid="13" grpId="0" animBg="1"/>
          <p:bldP spid="14" grpId="0"/>
          <p:bldP spid="24" grpId="0" animBg="1"/>
          <p:bldP spid="25" grpId="0" animBg="1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1" grpId="0" animBg="1"/>
          <p:bldP spid="12" grpId="0" bldLvl="0" animBg="1"/>
          <p:bldP spid="13" grpId="0" animBg="1"/>
          <p:bldP spid="14" grpId="0"/>
          <p:bldP spid="24" grpId="0" animBg="1"/>
          <p:bldP spid="25" grpId="0" animBg="1"/>
          <p:bldP spid="2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0"/>
          <p:cNvSpPr/>
          <p:nvPr/>
        </p:nvSpPr>
        <p:spPr bwMode="auto">
          <a:xfrm flipH="1">
            <a:off x="353" y="200"/>
            <a:ext cx="4495553" cy="7232253"/>
          </a:xfrm>
          <a:custGeom>
            <a:avLst/>
            <a:gdLst>
              <a:gd name="T0" fmla="*/ 354 w 2330"/>
              <a:gd name="T1" fmla="*/ 0 h 3224"/>
              <a:gd name="T2" fmla="*/ 2330 w 2330"/>
              <a:gd name="T3" fmla="*/ 0 h 3224"/>
              <a:gd name="T4" fmla="*/ 2330 w 2330"/>
              <a:gd name="T5" fmla="*/ 3224 h 3224"/>
              <a:gd name="T6" fmla="*/ 366 w 2330"/>
              <a:gd name="T7" fmla="*/ 3224 h 3224"/>
              <a:gd name="T8" fmla="*/ 292 w 2330"/>
              <a:gd name="T9" fmla="*/ 3058 h 3224"/>
              <a:gd name="T10" fmla="*/ 226 w 2330"/>
              <a:gd name="T11" fmla="*/ 2886 h 3224"/>
              <a:gd name="T12" fmla="*/ 166 w 2330"/>
              <a:gd name="T13" fmla="*/ 2713 h 3224"/>
              <a:gd name="T14" fmla="*/ 117 w 2330"/>
              <a:gd name="T15" fmla="*/ 2534 h 3224"/>
              <a:gd name="T16" fmla="*/ 75 w 2330"/>
              <a:gd name="T17" fmla="*/ 2354 h 3224"/>
              <a:gd name="T18" fmla="*/ 42 w 2330"/>
              <a:gd name="T19" fmla="*/ 2168 h 3224"/>
              <a:gd name="T20" fmla="*/ 19 w 2330"/>
              <a:gd name="T21" fmla="*/ 1981 h 3224"/>
              <a:gd name="T22" fmla="*/ 5 w 2330"/>
              <a:gd name="T23" fmla="*/ 1792 h 3224"/>
              <a:gd name="T24" fmla="*/ 0 w 2330"/>
              <a:gd name="T25" fmla="*/ 1599 h 3224"/>
              <a:gd name="T26" fmla="*/ 5 w 2330"/>
              <a:gd name="T27" fmla="*/ 1410 h 3224"/>
              <a:gd name="T28" fmla="*/ 19 w 2330"/>
              <a:gd name="T29" fmla="*/ 1223 h 3224"/>
              <a:gd name="T30" fmla="*/ 42 w 2330"/>
              <a:gd name="T31" fmla="*/ 1039 h 3224"/>
              <a:gd name="T32" fmla="*/ 73 w 2330"/>
              <a:gd name="T33" fmla="*/ 857 h 3224"/>
              <a:gd name="T34" fmla="*/ 112 w 2330"/>
              <a:gd name="T35" fmla="*/ 679 h 3224"/>
              <a:gd name="T36" fmla="*/ 161 w 2330"/>
              <a:gd name="T37" fmla="*/ 504 h 3224"/>
              <a:gd name="T38" fmla="*/ 217 w 2330"/>
              <a:gd name="T39" fmla="*/ 332 h 3224"/>
              <a:gd name="T40" fmla="*/ 282 w 2330"/>
              <a:gd name="T41" fmla="*/ 162 h 3224"/>
              <a:gd name="T42" fmla="*/ 354 w 2330"/>
              <a:gd name="T43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30" h="3224">
                <a:moveTo>
                  <a:pt x="354" y="0"/>
                </a:moveTo>
                <a:lnTo>
                  <a:pt x="2330" y="0"/>
                </a:lnTo>
                <a:lnTo>
                  <a:pt x="2330" y="3224"/>
                </a:lnTo>
                <a:lnTo>
                  <a:pt x="366" y="3224"/>
                </a:lnTo>
                <a:lnTo>
                  <a:pt x="292" y="3058"/>
                </a:lnTo>
                <a:lnTo>
                  <a:pt x="226" y="2886"/>
                </a:lnTo>
                <a:lnTo>
                  <a:pt x="166" y="2713"/>
                </a:lnTo>
                <a:lnTo>
                  <a:pt x="117" y="2534"/>
                </a:lnTo>
                <a:lnTo>
                  <a:pt x="75" y="2354"/>
                </a:lnTo>
                <a:lnTo>
                  <a:pt x="42" y="2168"/>
                </a:lnTo>
                <a:lnTo>
                  <a:pt x="19" y="1981"/>
                </a:lnTo>
                <a:lnTo>
                  <a:pt x="5" y="1792"/>
                </a:lnTo>
                <a:lnTo>
                  <a:pt x="0" y="1599"/>
                </a:lnTo>
                <a:lnTo>
                  <a:pt x="5" y="1410"/>
                </a:lnTo>
                <a:lnTo>
                  <a:pt x="19" y="1223"/>
                </a:lnTo>
                <a:lnTo>
                  <a:pt x="42" y="1039"/>
                </a:lnTo>
                <a:lnTo>
                  <a:pt x="73" y="857"/>
                </a:lnTo>
                <a:lnTo>
                  <a:pt x="112" y="679"/>
                </a:lnTo>
                <a:lnTo>
                  <a:pt x="161" y="504"/>
                </a:lnTo>
                <a:lnTo>
                  <a:pt x="217" y="332"/>
                </a:lnTo>
                <a:lnTo>
                  <a:pt x="282" y="162"/>
                </a:lnTo>
                <a:lnTo>
                  <a:pt x="35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18" name="Freeform 7"/>
          <p:cNvSpPr/>
          <p:nvPr/>
        </p:nvSpPr>
        <p:spPr bwMode="auto">
          <a:xfrm flipH="1">
            <a:off x="3175708" y="200"/>
            <a:ext cx="1716545" cy="7232253"/>
          </a:xfrm>
          <a:custGeom>
            <a:avLst/>
            <a:gdLst>
              <a:gd name="T0" fmla="*/ 439 w 769"/>
              <a:gd name="T1" fmla="*/ 0 h 3224"/>
              <a:gd name="T2" fmla="*/ 769 w 769"/>
              <a:gd name="T3" fmla="*/ 0 h 3224"/>
              <a:gd name="T4" fmla="*/ 679 w 769"/>
              <a:gd name="T5" fmla="*/ 157 h 3224"/>
              <a:gd name="T6" fmla="*/ 599 w 769"/>
              <a:gd name="T7" fmla="*/ 318 h 3224"/>
              <a:gd name="T8" fmla="*/ 525 w 769"/>
              <a:gd name="T9" fmla="*/ 484 h 3224"/>
              <a:gd name="T10" fmla="*/ 459 w 769"/>
              <a:gd name="T11" fmla="*/ 654 h 3224"/>
              <a:gd name="T12" fmla="*/ 401 w 769"/>
              <a:gd name="T13" fmla="*/ 828 h 3224"/>
              <a:gd name="T14" fmla="*/ 352 w 769"/>
              <a:gd name="T15" fmla="*/ 1006 h 3224"/>
              <a:gd name="T16" fmla="*/ 310 w 769"/>
              <a:gd name="T17" fmla="*/ 1186 h 3224"/>
              <a:gd name="T18" fmla="*/ 278 w 769"/>
              <a:gd name="T19" fmla="*/ 1370 h 3224"/>
              <a:gd name="T20" fmla="*/ 254 w 769"/>
              <a:gd name="T21" fmla="*/ 1556 h 3224"/>
              <a:gd name="T22" fmla="*/ 240 w 769"/>
              <a:gd name="T23" fmla="*/ 1747 h 3224"/>
              <a:gd name="T24" fmla="*/ 236 w 769"/>
              <a:gd name="T25" fmla="*/ 1937 h 3224"/>
              <a:gd name="T26" fmla="*/ 240 w 769"/>
              <a:gd name="T27" fmla="*/ 2130 h 3224"/>
              <a:gd name="T28" fmla="*/ 256 w 769"/>
              <a:gd name="T29" fmla="*/ 2319 h 3224"/>
              <a:gd name="T30" fmla="*/ 278 w 769"/>
              <a:gd name="T31" fmla="*/ 2506 h 3224"/>
              <a:gd name="T32" fmla="*/ 312 w 769"/>
              <a:gd name="T33" fmla="*/ 2690 h 3224"/>
              <a:gd name="T34" fmla="*/ 354 w 769"/>
              <a:gd name="T35" fmla="*/ 2872 h 3224"/>
              <a:gd name="T36" fmla="*/ 403 w 769"/>
              <a:gd name="T37" fmla="*/ 3049 h 3224"/>
              <a:gd name="T38" fmla="*/ 460 w 769"/>
              <a:gd name="T39" fmla="*/ 3224 h 3224"/>
              <a:gd name="T40" fmla="*/ 429 w 769"/>
              <a:gd name="T41" fmla="*/ 3224 h 3224"/>
              <a:gd name="T42" fmla="*/ 350 w 769"/>
              <a:gd name="T43" fmla="*/ 3080 h 3224"/>
              <a:gd name="T44" fmla="*/ 280 w 769"/>
              <a:gd name="T45" fmla="*/ 2932 h 3224"/>
              <a:gd name="T46" fmla="*/ 215 w 769"/>
              <a:gd name="T47" fmla="*/ 2779 h 3224"/>
              <a:gd name="T48" fmla="*/ 159 w 769"/>
              <a:gd name="T49" fmla="*/ 2624 h 3224"/>
              <a:gd name="T50" fmla="*/ 112 w 769"/>
              <a:gd name="T51" fmla="*/ 2463 h 3224"/>
              <a:gd name="T52" fmla="*/ 72 w 769"/>
              <a:gd name="T53" fmla="*/ 2300 h 3224"/>
              <a:gd name="T54" fmla="*/ 40 w 769"/>
              <a:gd name="T55" fmla="*/ 2135 h 3224"/>
              <a:gd name="T56" fmla="*/ 17 w 769"/>
              <a:gd name="T57" fmla="*/ 1965 h 3224"/>
              <a:gd name="T58" fmla="*/ 3 w 769"/>
              <a:gd name="T59" fmla="*/ 1794 h 3224"/>
              <a:gd name="T60" fmla="*/ 0 w 769"/>
              <a:gd name="T61" fmla="*/ 1621 h 3224"/>
              <a:gd name="T62" fmla="*/ 3 w 769"/>
              <a:gd name="T63" fmla="*/ 1444 h 3224"/>
              <a:gd name="T64" fmla="*/ 17 w 769"/>
              <a:gd name="T65" fmla="*/ 1270 h 3224"/>
              <a:gd name="T66" fmla="*/ 42 w 769"/>
              <a:gd name="T67" fmla="*/ 1099 h 3224"/>
              <a:gd name="T68" fmla="*/ 73 w 769"/>
              <a:gd name="T69" fmla="*/ 933 h 3224"/>
              <a:gd name="T70" fmla="*/ 114 w 769"/>
              <a:gd name="T71" fmla="*/ 766 h 3224"/>
              <a:gd name="T72" fmla="*/ 163 w 769"/>
              <a:gd name="T73" fmla="*/ 605 h 3224"/>
              <a:gd name="T74" fmla="*/ 221 w 769"/>
              <a:gd name="T75" fmla="*/ 448 h 3224"/>
              <a:gd name="T76" fmla="*/ 285 w 769"/>
              <a:gd name="T77" fmla="*/ 294 h 3224"/>
              <a:gd name="T78" fmla="*/ 359 w 769"/>
              <a:gd name="T79" fmla="*/ 145 h 3224"/>
              <a:gd name="T80" fmla="*/ 439 w 769"/>
              <a:gd name="T81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9" h="3224">
                <a:moveTo>
                  <a:pt x="439" y="0"/>
                </a:moveTo>
                <a:lnTo>
                  <a:pt x="769" y="0"/>
                </a:lnTo>
                <a:lnTo>
                  <a:pt x="679" y="157"/>
                </a:lnTo>
                <a:lnTo>
                  <a:pt x="599" y="318"/>
                </a:lnTo>
                <a:lnTo>
                  <a:pt x="525" y="484"/>
                </a:lnTo>
                <a:lnTo>
                  <a:pt x="459" y="654"/>
                </a:lnTo>
                <a:lnTo>
                  <a:pt x="401" y="828"/>
                </a:lnTo>
                <a:lnTo>
                  <a:pt x="352" y="1006"/>
                </a:lnTo>
                <a:lnTo>
                  <a:pt x="310" y="1186"/>
                </a:lnTo>
                <a:lnTo>
                  <a:pt x="278" y="1370"/>
                </a:lnTo>
                <a:lnTo>
                  <a:pt x="254" y="1556"/>
                </a:lnTo>
                <a:lnTo>
                  <a:pt x="240" y="1747"/>
                </a:lnTo>
                <a:lnTo>
                  <a:pt x="236" y="1937"/>
                </a:lnTo>
                <a:lnTo>
                  <a:pt x="240" y="2130"/>
                </a:lnTo>
                <a:lnTo>
                  <a:pt x="256" y="2319"/>
                </a:lnTo>
                <a:lnTo>
                  <a:pt x="278" y="2506"/>
                </a:lnTo>
                <a:lnTo>
                  <a:pt x="312" y="2690"/>
                </a:lnTo>
                <a:lnTo>
                  <a:pt x="354" y="2872"/>
                </a:lnTo>
                <a:lnTo>
                  <a:pt x="403" y="3049"/>
                </a:lnTo>
                <a:lnTo>
                  <a:pt x="460" y="3224"/>
                </a:lnTo>
                <a:lnTo>
                  <a:pt x="429" y="3224"/>
                </a:lnTo>
                <a:lnTo>
                  <a:pt x="350" y="3080"/>
                </a:lnTo>
                <a:lnTo>
                  <a:pt x="280" y="2932"/>
                </a:lnTo>
                <a:lnTo>
                  <a:pt x="215" y="2779"/>
                </a:lnTo>
                <a:lnTo>
                  <a:pt x="159" y="2624"/>
                </a:lnTo>
                <a:lnTo>
                  <a:pt x="112" y="2463"/>
                </a:lnTo>
                <a:lnTo>
                  <a:pt x="72" y="2300"/>
                </a:lnTo>
                <a:lnTo>
                  <a:pt x="40" y="2135"/>
                </a:lnTo>
                <a:lnTo>
                  <a:pt x="17" y="1965"/>
                </a:lnTo>
                <a:lnTo>
                  <a:pt x="3" y="1794"/>
                </a:lnTo>
                <a:lnTo>
                  <a:pt x="0" y="1621"/>
                </a:lnTo>
                <a:lnTo>
                  <a:pt x="3" y="1444"/>
                </a:lnTo>
                <a:lnTo>
                  <a:pt x="17" y="1270"/>
                </a:lnTo>
                <a:lnTo>
                  <a:pt x="42" y="1099"/>
                </a:lnTo>
                <a:lnTo>
                  <a:pt x="73" y="933"/>
                </a:lnTo>
                <a:lnTo>
                  <a:pt x="114" y="766"/>
                </a:lnTo>
                <a:lnTo>
                  <a:pt x="163" y="605"/>
                </a:lnTo>
                <a:lnTo>
                  <a:pt x="221" y="448"/>
                </a:lnTo>
                <a:lnTo>
                  <a:pt x="285" y="294"/>
                </a:lnTo>
                <a:lnTo>
                  <a:pt x="359" y="145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19" name="Freeform 8"/>
          <p:cNvSpPr/>
          <p:nvPr/>
        </p:nvSpPr>
        <p:spPr bwMode="auto">
          <a:xfrm flipH="1">
            <a:off x="3702502" y="200"/>
            <a:ext cx="1247787" cy="7232253"/>
          </a:xfrm>
          <a:custGeom>
            <a:avLst/>
            <a:gdLst>
              <a:gd name="T0" fmla="*/ 533 w 559"/>
              <a:gd name="T1" fmla="*/ 0 h 3224"/>
              <a:gd name="T2" fmla="*/ 547 w 559"/>
              <a:gd name="T3" fmla="*/ 0 h 3224"/>
              <a:gd name="T4" fmla="*/ 475 w 559"/>
              <a:gd name="T5" fmla="*/ 162 h 3224"/>
              <a:gd name="T6" fmla="*/ 410 w 559"/>
              <a:gd name="T7" fmla="*/ 332 h 3224"/>
              <a:gd name="T8" fmla="*/ 354 w 559"/>
              <a:gd name="T9" fmla="*/ 504 h 3224"/>
              <a:gd name="T10" fmla="*/ 305 w 559"/>
              <a:gd name="T11" fmla="*/ 679 h 3224"/>
              <a:gd name="T12" fmla="*/ 266 w 559"/>
              <a:gd name="T13" fmla="*/ 857 h 3224"/>
              <a:gd name="T14" fmla="*/ 235 w 559"/>
              <a:gd name="T15" fmla="*/ 1039 h 3224"/>
              <a:gd name="T16" fmla="*/ 212 w 559"/>
              <a:gd name="T17" fmla="*/ 1223 h 3224"/>
              <a:gd name="T18" fmla="*/ 198 w 559"/>
              <a:gd name="T19" fmla="*/ 1410 h 3224"/>
              <a:gd name="T20" fmla="*/ 193 w 559"/>
              <a:gd name="T21" fmla="*/ 1599 h 3224"/>
              <a:gd name="T22" fmla="*/ 198 w 559"/>
              <a:gd name="T23" fmla="*/ 1792 h 3224"/>
              <a:gd name="T24" fmla="*/ 212 w 559"/>
              <a:gd name="T25" fmla="*/ 1981 h 3224"/>
              <a:gd name="T26" fmla="*/ 235 w 559"/>
              <a:gd name="T27" fmla="*/ 2168 h 3224"/>
              <a:gd name="T28" fmla="*/ 268 w 559"/>
              <a:gd name="T29" fmla="*/ 2354 h 3224"/>
              <a:gd name="T30" fmla="*/ 310 w 559"/>
              <a:gd name="T31" fmla="*/ 2534 h 3224"/>
              <a:gd name="T32" fmla="*/ 359 w 559"/>
              <a:gd name="T33" fmla="*/ 2713 h 3224"/>
              <a:gd name="T34" fmla="*/ 419 w 559"/>
              <a:gd name="T35" fmla="*/ 2886 h 3224"/>
              <a:gd name="T36" fmla="*/ 485 w 559"/>
              <a:gd name="T37" fmla="*/ 3058 h 3224"/>
              <a:gd name="T38" fmla="*/ 559 w 559"/>
              <a:gd name="T39" fmla="*/ 3224 h 3224"/>
              <a:gd name="T40" fmla="*/ 224 w 559"/>
              <a:gd name="T41" fmla="*/ 3224 h 3224"/>
              <a:gd name="T42" fmla="*/ 167 w 559"/>
              <a:gd name="T43" fmla="*/ 3049 h 3224"/>
              <a:gd name="T44" fmla="*/ 118 w 559"/>
              <a:gd name="T45" fmla="*/ 2872 h 3224"/>
              <a:gd name="T46" fmla="*/ 76 w 559"/>
              <a:gd name="T47" fmla="*/ 2690 h 3224"/>
              <a:gd name="T48" fmla="*/ 42 w 559"/>
              <a:gd name="T49" fmla="*/ 2506 h 3224"/>
              <a:gd name="T50" fmla="*/ 20 w 559"/>
              <a:gd name="T51" fmla="*/ 2319 h 3224"/>
              <a:gd name="T52" fmla="*/ 4 w 559"/>
              <a:gd name="T53" fmla="*/ 2130 h 3224"/>
              <a:gd name="T54" fmla="*/ 0 w 559"/>
              <a:gd name="T55" fmla="*/ 1937 h 3224"/>
              <a:gd name="T56" fmla="*/ 4 w 559"/>
              <a:gd name="T57" fmla="*/ 1747 h 3224"/>
              <a:gd name="T58" fmla="*/ 18 w 559"/>
              <a:gd name="T59" fmla="*/ 1556 h 3224"/>
              <a:gd name="T60" fmla="*/ 42 w 559"/>
              <a:gd name="T61" fmla="*/ 1370 h 3224"/>
              <a:gd name="T62" fmla="*/ 74 w 559"/>
              <a:gd name="T63" fmla="*/ 1186 h 3224"/>
              <a:gd name="T64" fmla="*/ 116 w 559"/>
              <a:gd name="T65" fmla="*/ 1006 h 3224"/>
              <a:gd name="T66" fmla="*/ 165 w 559"/>
              <a:gd name="T67" fmla="*/ 828 h 3224"/>
              <a:gd name="T68" fmla="*/ 223 w 559"/>
              <a:gd name="T69" fmla="*/ 654 h 3224"/>
              <a:gd name="T70" fmla="*/ 289 w 559"/>
              <a:gd name="T71" fmla="*/ 484 h 3224"/>
              <a:gd name="T72" fmla="*/ 363 w 559"/>
              <a:gd name="T73" fmla="*/ 318 h 3224"/>
              <a:gd name="T74" fmla="*/ 443 w 559"/>
              <a:gd name="T75" fmla="*/ 157 h 3224"/>
              <a:gd name="T76" fmla="*/ 533 w 559"/>
              <a:gd name="T77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9" h="3224">
                <a:moveTo>
                  <a:pt x="533" y="0"/>
                </a:moveTo>
                <a:lnTo>
                  <a:pt x="547" y="0"/>
                </a:lnTo>
                <a:lnTo>
                  <a:pt x="475" y="162"/>
                </a:lnTo>
                <a:lnTo>
                  <a:pt x="410" y="332"/>
                </a:lnTo>
                <a:lnTo>
                  <a:pt x="354" y="504"/>
                </a:lnTo>
                <a:lnTo>
                  <a:pt x="305" y="679"/>
                </a:lnTo>
                <a:lnTo>
                  <a:pt x="266" y="857"/>
                </a:lnTo>
                <a:lnTo>
                  <a:pt x="235" y="1039"/>
                </a:lnTo>
                <a:lnTo>
                  <a:pt x="212" y="1223"/>
                </a:lnTo>
                <a:lnTo>
                  <a:pt x="198" y="1410"/>
                </a:lnTo>
                <a:lnTo>
                  <a:pt x="193" y="1599"/>
                </a:lnTo>
                <a:lnTo>
                  <a:pt x="198" y="1792"/>
                </a:lnTo>
                <a:lnTo>
                  <a:pt x="212" y="1981"/>
                </a:lnTo>
                <a:lnTo>
                  <a:pt x="235" y="2168"/>
                </a:lnTo>
                <a:lnTo>
                  <a:pt x="268" y="2354"/>
                </a:lnTo>
                <a:lnTo>
                  <a:pt x="310" y="2534"/>
                </a:lnTo>
                <a:lnTo>
                  <a:pt x="359" y="2713"/>
                </a:lnTo>
                <a:lnTo>
                  <a:pt x="419" y="2886"/>
                </a:lnTo>
                <a:lnTo>
                  <a:pt x="485" y="3058"/>
                </a:lnTo>
                <a:lnTo>
                  <a:pt x="559" y="3224"/>
                </a:lnTo>
                <a:lnTo>
                  <a:pt x="224" y="3224"/>
                </a:lnTo>
                <a:lnTo>
                  <a:pt x="167" y="3049"/>
                </a:lnTo>
                <a:lnTo>
                  <a:pt x="118" y="2872"/>
                </a:lnTo>
                <a:lnTo>
                  <a:pt x="76" y="2690"/>
                </a:lnTo>
                <a:lnTo>
                  <a:pt x="42" y="2506"/>
                </a:lnTo>
                <a:lnTo>
                  <a:pt x="20" y="2319"/>
                </a:lnTo>
                <a:lnTo>
                  <a:pt x="4" y="2130"/>
                </a:lnTo>
                <a:lnTo>
                  <a:pt x="0" y="1937"/>
                </a:lnTo>
                <a:lnTo>
                  <a:pt x="4" y="1747"/>
                </a:lnTo>
                <a:lnTo>
                  <a:pt x="18" y="1556"/>
                </a:lnTo>
                <a:lnTo>
                  <a:pt x="42" y="1370"/>
                </a:lnTo>
                <a:lnTo>
                  <a:pt x="74" y="1186"/>
                </a:lnTo>
                <a:lnTo>
                  <a:pt x="116" y="1006"/>
                </a:lnTo>
                <a:lnTo>
                  <a:pt x="165" y="828"/>
                </a:lnTo>
                <a:lnTo>
                  <a:pt x="223" y="654"/>
                </a:lnTo>
                <a:lnTo>
                  <a:pt x="289" y="484"/>
                </a:lnTo>
                <a:lnTo>
                  <a:pt x="363" y="318"/>
                </a:lnTo>
                <a:lnTo>
                  <a:pt x="443" y="157"/>
                </a:lnTo>
                <a:lnTo>
                  <a:pt x="53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  <a:effectLst>
            <a:outerShdw blurRad="190500" dist="101600" algn="l" rotWithShape="0">
              <a:prstClr val="black">
                <a:alpha val="40000"/>
              </a:prstClr>
            </a:outerShdw>
          </a:effectLst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7" name="TextBox 48"/>
          <p:cNvSpPr txBox="1"/>
          <p:nvPr/>
        </p:nvSpPr>
        <p:spPr>
          <a:xfrm>
            <a:off x="5421263" y="1744117"/>
            <a:ext cx="57606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3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Traditional Beijing Hotpot</a:t>
            </a:r>
            <a:endParaRPr lang="zh-CN" altLang="en-US" sz="36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1227660" y="2371193"/>
            <a:ext cx="2963463" cy="315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99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199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5421263" y="275222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Origin</a:t>
            </a:r>
            <a:endParaRPr lang="en-US" altLang="zh-CN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1263" y="4264397"/>
            <a:ext cx="3871001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Distinguishing </a:t>
            </a:r>
            <a:r>
              <a:rPr lang="en-US" altLang="zh-CN" sz="2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feature</a:t>
            </a:r>
            <a:endParaRPr lang="en-US" altLang="zh-CN" sz="2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1524">
        <p14:doors dir="vert"/>
      </p:transition>
    </mc:Choice>
    <mc:Fallback>
      <p:transition spd="slow" advTm="215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49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3" y="5056485"/>
            <a:ext cx="12858044" cy="2176165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solidFill>
                <a:schemeClr val="accent2"/>
              </a:solidFill>
            </a:endParaRPr>
          </a:p>
        </p:txBody>
      </p:sp>
      <p:grpSp>
        <p:nvGrpSpPr>
          <p:cNvPr id="43" name="组合 7"/>
          <p:cNvGrpSpPr/>
          <p:nvPr/>
        </p:nvGrpSpPr>
        <p:grpSpPr bwMode="auto">
          <a:xfrm>
            <a:off x="915373" y="1192107"/>
            <a:ext cx="3960177" cy="1524899"/>
            <a:chOff x="2990708" y="607025"/>
            <a:chExt cx="2814928" cy="1084587"/>
          </a:xfrm>
        </p:grpSpPr>
        <p:sp>
          <p:nvSpPr>
            <p:cNvPr id="44" name="文本框 66"/>
            <p:cNvSpPr txBox="1">
              <a:spLocks noChangeArrowheads="1"/>
            </p:cNvSpPr>
            <p:nvPr/>
          </p:nvSpPr>
          <p:spPr bwMode="auto">
            <a:xfrm>
              <a:off x="2990768" y="1231908"/>
              <a:ext cx="2814868" cy="459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GB" altLang="zh-CN" sz="2400" dirty="0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Created by Kublai</a:t>
              </a:r>
              <a:endParaRPr lang="en-GB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>
              <a:spLocks noChangeArrowheads="1"/>
            </p:cNvSpPr>
            <p:nvPr/>
          </p:nvSpPr>
          <p:spPr bwMode="auto">
            <a:xfrm>
              <a:off x="2990708" y="607025"/>
              <a:ext cx="2644769" cy="372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dirty="0" smtClean="0">
                  <a:solidFill>
                    <a:schemeClr val="accent2"/>
                  </a:solidFill>
                  <a:ea typeface="微软雅黑" panose="020B0503020204020204" pitchFamily="34" charset="-122"/>
                </a:rPr>
                <a:t>Yuan Dynasty</a:t>
              </a:r>
              <a:endParaRPr lang="zh-CN" altLang="en-US" sz="2800" dirty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3078717" y="1125336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82498" y="440330"/>
            <a:ext cx="4760258" cy="651374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3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Origin</a:t>
            </a:r>
            <a:endParaRPr lang="zh-CN" altLang="en-US" sz="3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7" name="组合 7"/>
          <p:cNvGrpSpPr/>
          <p:nvPr/>
        </p:nvGrpSpPr>
        <p:grpSpPr bwMode="auto">
          <a:xfrm>
            <a:off x="6951424" y="1152102"/>
            <a:ext cx="3960177" cy="4374898"/>
            <a:chOff x="2989805" y="607025"/>
            <a:chExt cx="2814928" cy="3111654"/>
          </a:xfrm>
        </p:grpSpPr>
        <p:sp>
          <p:nvSpPr>
            <p:cNvPr id="18" name="文本框 66"/>
            <p:cNvSpPr txBox="1">
              <a:spLocks noChangeArrowheads="1"/>
            </p:cNvSpPr>
            <p:nvPr/>
          </p:nvSpPr>
          <p:spPr bwMode="auto">
            <a:xfrm>
              <a:off x="2989865" y="1288815"/>
              <a:ext cx="2814868" cy="2429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2400" dirty="0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Spread after Qing Dynasty is founded.</a:t>
              </a:r>
              <a:endParaRPr lang="en-US" altLang="zh-CN" sz="2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2400" dirty="0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The Boss of </a:t>
              </a:r>
              <a:r>
                <a:rPr lang="en-US" altLang="zh-CN" sz="2400" dirty="0" err="1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Donglaishun</a:t>
              </a:r>
              <a:r>
                <a:rPr lang="en-US" altLang="zh-CN" sz="2400" dirty="0" smtClean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 stole Hotpot formula from Palace</a:t>
              </a:r>
              <a:endParaRPr lang="en-US" altLang="zh-CN" sz="2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en-US" altLang="zh-CN" sz="2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文本框 13"/>
            <p:cNvSpPr txBox="1">
              <a:spLocks noChangeArrowheads="1"/>
            </p:cNvSpPr>
            <p:nvPr/>
          </p:nvSpPr>
          <p:spPr bwMode="auto">
            <a:xfrm>
              <a:off x="2989805" y="607025"/>
              <a:ext cx="2644769" cy="372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dirty="0" smtClean="0">
                  <a:solidFill>
                    <a:schemeClr val="accent2"/>
                  </a:solidFill>
                  <a:ea typeface="微软雅黑" panose="020B0503020204020204" pitchFamily="34" charset="-122"/>
                </a:rPr>
                <a:t>Qing Dynasty</a:t>
              </a:r>
              <a:endParaRPr lang="zh-CN" altLang="en-US" sz="2800" dirty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078717" y="1153789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07126">
        <p14:doors dir="vert"/>
      </p:transition>
    </mc:Choice>
    <mc:Fallback>
      <p:transition spd="slow" advTm="1071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72973" y="362225"/>
            <a:ext cx="2960058" cy="58981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Features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66"/>
          <p:cNvSpPr txBox="1">
            <a:spLocks noChangeArrowheads="1"/>
          </p:cNvSpPr>
          <p:nvPr/>
        </p:nvSpPr>
        <p:spPr bwMode="auto">
          <a:xfrm>
            <a:off x="668735" y="1600002"/>
            <a:ext cx="69847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Use the copper Hotpot.</a:t>
            </a:r>
            <a:endParaRPr lang="en-US" altLang="zh-CN" sz="24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66"/>
          <p:cNvSpPr txBox="1">
            <a:spLocks noChangeArrowheads="1"/>
          </p:cNvSpPr>
          <p:nvPr/>
        </p:nvSpPr>
        <p:spPr bwMode="auto">
          <a:xfrm>
            <a:off x="668735" y="2970178"/>
            <a:ext cx="63367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Select Mutton from Inner Mongolia</a:t>
            </a:r>
            <a:endParaRPr lang="en-US" altLang="zh-CN" sz="24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66"/>
          <p:cNvSpPr txBox="1">
            <a:spLocks noChangeArrowheads="1"/>
          </p:cNvSpPr>
          <p:nvPr/>
        </p:nvSpPr>
        <p:spPr bwMode="auto">
          <a:xfrm>
            <a:off x="668735" y="4283179"/>
            <a:ext cx="62437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Hotpot seasoning is clear soup</a:t>
            </a:r>
            <a:endParaRPr lang="en-US" altLang="zh-CN" sz="24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Picture 2" descr="C:\Users\bitterjokerr99\Desktop\timg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51" y="1009650"/>
            <a:ext cx="5832647" cy="52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84092">
        <p14:doors dir="vert"/>
      </p:transition>
    </mc:Choice>
    <mc:Fallback>
      <p:transition spd="slow" advTm="840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0"/>
          <p:cNvSpPr/>
          <p:nvPr/>
        </p:nvSpPr>
        <p:spPr bwMode="auto">
          <a:xfrm flipH="1">
            <a:off x="353" y="200"/>
            <a:ext cx="4495553" cy="7232253"/>
          </a:xfrm>
          <a:custGeom>
            <a:avLst/>
            <a:gdLst>
              <a:gd name="T0" fmla="*/ 354 w 2330"/>
              <a:gd name="T1" fmla="*/ 0 h 3224"/>
              <a:gd name="T2" fmla="*/ 2330 w 2330"/>
              <a:gd name="T3" fmla="*/ 0 h 3224"/>
              <a:gd name="T4" fmla="*/ 2330 w 2330"/>
              <a:gd name="T5" fmla="*/ 3224 h 3224"/>
              <a:gd name="T6" fmla="*/ 366 w 2330"/>
              <a:gd name="T7" fmla="*/ 3224 h 3224"/>
              <a:gd name="T8" fmla="*/ 292 w 2330"/>
              <a:gd name="T9" fmla="*/ 3058 h 3224"/>
              <a:gd name="T10" fmla="*/ 226 w 2330"/>
              <a:gd name="T11" fmla="*/ 2886 h 3224"/>
              <a:gd name="T12" fmla="*/ 166 w 2330"/>
              <a:gd name="T13" fmla="*/ 2713 h 3224"/>
              <a:gd name="T14" fmla="*/ 117 w 2330"/>
              <a:gd name="T15" fmla="*/ 2534 h 3224"/>
              <a:gd name="T16" fmla="*/ 75 w 2330"/>
              <a:gd name="T17" fmla="*/ 2354 h 3224"/>
              <a:gd name="T18" fmla="*/ 42 w 2330"/>
              <a:gd name="T19" fmla="*/ 2168 h 3224"/>
              <a:gd name="T20" fmla="*/ 19 w 2330"/>
              <a:gd name="T21" fmla="*/ 1981 h 3224"/>
              <a:gd name="T22" fmla="*/ 5 w 2330"/>
              <a:gd name="T23" fmla="*/ 1792 h 3224"/>
              <a:gd name="T24" fmla="*/ 0 w 2330"/>
              <a:gd name="T25" fmla="*/ 1599 h 3224"/>
              <a:gd name="T26" fmla="*/ 5 w 2330"/>
              <a:gd name="T27" fmla="*/ 1410 h 3224"/>
              <a:gd name="T28" fmla="*/ 19 w 2330"/>
              <a:gd name="T29" fmla="*/ 1223 h 3224"/>
              <a:gd name="T30" fmla="*/ 42 w 2330"/>
              <a:gd name="T31" fmla="*/ 1039 h 3224"/>
              <a:gd name="T32" fmla="*/ 73 w 2330"/>
              <a:gd name="T33" fmla="*/ 857 h 3224"/>
              <a:gd name="T34" fmla="*/ 112 w 2330"/>
              <a:gd name="T35" fmla="*/ 679 h 3224"/>
              <a:gd name="T36" fmla="*/ 161 w 2330"/>
              <a:gd name="T37" fmla="*/ 504 h 3224"/>
              <a:gd name="T38" fmla="*/ 217 w 2330"/>
              <a:gd name="T39" fmla="*/ 332 h 3224"/>
              <a:gd name="T40" fmla="*/ 282 w 2330"/>
              <a:gd name="T41" fmla="*/ 162 h 3224"/>
              <a:gd name="T42" fmla="*/ 354 w 2330"/>
              <a:gd name="T43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30" h="3224">
                <a:moveTo>
                  <a:pt x="354" y="0"/>
                </a:moveTo>
                <a:lnTo>
                  <a:pt x="2330" y="0"/>
                </a:lnTo>
                <a:lnTo>
                  <a:pt x="2330" y="3224"/>
                </a:lnTo>
                <a:lnTo>
                  <a:pt x="366" y="3224"/>
                </a:lnTo>
                <a:lnTo>
                  <a:pt x="292" y="3058"/>
                </a:lnTo>
                <a:lnTo>
                  <a:pt x="226" y="2886"/>
                </a:lnTo>
                <a:lnTo>
                  <a:pt x="166" y="2713"/>
                </a:lnTo>
                <a:lnTo>
                  <a:pt x="117" y="2534"/>
                </a:lnTo>
                <a:lnTo>
                  <a:pt x="75" y="2354"/>
                </a:lnTo>
                <a:lnTo>
                  <a:pt x="42" y="2168"/>
                </a:lnTo>
                <a:lnTo>
                  <a:pt x="19" y="1981"/>
                </a:lnTo>
                <a:lnTo>
                  <a:pt x="5" y="1792"/>
                </a:lnTo>
                <a:lnTo>
                  <a:pt x="0" y="1599"/>
                </a:lnTo>
                <a:lnTo>
                  <a:pt x="5" y="1410"/>
                </a:lnTo>
                <a:lnTo>
                  <a:pt x="19" y="1223"/>
                </a:lnTo>
                <a:lnTo>
                  <a:pt x="42" y="1039"/>
                </a:lnTo>
                <a:lnTo>
                  <a:pt x="73" y="857"/>
                </a:lnTo>
                <a:lnTo>
                  <a:pt x="112" y="679"/>
                </a:lnTo>
                <a:lnTo>
                  <a:pt x="161" y="504"/>
                </a:lnTo>
                <a:lnTo>
                  <a:pt x="217" y="332"/>
                </a:lnTo>
                <a:lnTo>
                  <a:pt x="282" y="162"/>
                </a:lnTo>
                <a:lnTo>
                  <a:pt x="35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18" name="Freeform 7"/>
          <p:cNvSpPr/>
          <p:nvPr/>
        </p:nvSpPr>
        <p:spPr bwMode="auto">
          <a:xfrm flipH="1">
            <a:off x="3175708" y="200"/>
            <a:ext cx="1716545" cy="7232253"/>
          </a:xfrm>
          <a:custGeom>
            <a:avLst/>
            <a:gdLst>
              <a:gd name="T0" fmla="*/ 439 w 769"/>
              <a:gd name="T1" fmla="*/ 0 h 3224"/>
              <a:gd name="T2" fmla="*/ 769 w 769"/>
              <a:gd name="T3" fmla="*/ 0 h 3224"/>
              <a:gd name="T4" fmla="*/ 679 w 769"/>
              <a:gd name="T5" fmla="*/ 157 h 3224"/>
              <a:gd name="T6" fmla="*/ 599 w 769"/>
              <a:gd name="T7" fmla="*/ 318 h 3224"/>
              <a:gd name="T8" fmla="*/ 525 w 769"/>
              <a:gd name="T9" fmla="*/ 484 h 3224"/>
              <a:gd name="T10" fmla="*/ 459 w 769"/>
              <a:gd name="T11" fmla="*/ 654 h 3224"/>
              <a:gd name="T12" fmla="*/ 401 w 769"/>
              <a:gd name="T13" fmla="*/ 828 h 3224"/>
              <a:gd name="T14" fmla="*/ 352 w 769"/>
              <a:gd name="T15" fmla="*/ 1006 h 3224"/>
              <a:gd name="T16" fmla="*/ 310 w 769"/>
              <a:gd name="T17" fmla="*/ 1186 h 3224"/>
              <a:gd name="T18" fmla="*/ 278 w 769"/>
              <a:gd name="T19" fmla="*/ 1370 h 3224"/>
              <a:gd name="T20" fmla="*/ 254 w 769"/>
              <a:gd name="T21" fmla="*/ 1556 h 3224"/>
              <a:gd name="T22" fmla="*/ 240 w 769"/>
              <a:gd name="T23" fmla="*/ 1747 h 3224"/>
              <a:gd name="T24" fmla="*/ 236 w 769"/>
              <a:gd name="T25" fmla="*/ 1937 h 3224"/>
              <a:gd name="T26" fmla="*/ 240 w 769"/>
              <a:gd name="T27" fmla="*/ 2130 h 3224"/>
              <a:gd name="T28" fmla="*/ 256 w 769"/>
              <a:gd name="T29" fmla="*/ 2319 h 3224"/>
              <a:gd name="T30" fmla="*/ 278 w 769"/>
              <a:gd name="T31" fmla="*/ 2506 h 3224"/>
              <a:gd name="T32" fmla="*/ 312 w 769"/>
              <a:gd name="T33" fmla="*/ 2690 h 3224"/>
              <a:gd name="T34" fmla="*/ 354 w 769"/>
              <a:gd name="T35" fmla="*/ 2872 h 3224"/>
              <a:gd name="T36" fmla="*/ 403 w 769"/>
              <a:gd name="T37" fmla="*/ 3049 h 3224"/>
              <a:gd name="T38" fmla="*/ 460 w 769"/>
              <a:gd name="T39" fmla="*/ 3224 h 3224"/>
              <a:gd name="T40" fmla="*/ 429 w 769"/>
              <a:gd name="T41" fmla="*/ 3224 h 3224"/>
              <a:gd name="T42" fmla="*/ 350 w 769"/>
              <a:gd name="T43" fmla="*/ 3080 h 3224"/>
              <a:gd name="T44" fmla="*/ 280 w 769"/>
              <a:gd name="T45" fmla="*/ 2932 h 3224"/>
              <a:gd name="T46" fmla="*/ 215 w 769"/>
              <a:gd name="T47" fmla="*/ 2779 h 3224"/>
              <a:gd name="T48" fmla="*/ 159 w 769"/>
              <a:gd name="T49" fmla="*/ 2624 h 3224"/>
              <a:gd name="T50" fmla="*/ 112 w 769"/>
              <a:gd name="T51" fmla="*/ 2463 h 3224"/>
              <a:gd name="T52" fmla="*/ 72 w 769"/>
              <a:gd name="T53" fmla="*/ 2300 h 3224"/>
              <a:gd name="T54" fmla="*/ 40 w 769"/>
              <a:gd name="T55" fmla="*/ 2135 h 3224"/>
              <a:gd name="T56" fmla="*/ 17 w 769"/>
              <a:gd name="T57" fmla="*/ 1965 h 3224"/>
              <a:gd name="T58" fmla="*/ 3 w 769"/>
              <a:gd name="T59" fmla="*/ 1794 h 3224"/>
              <a:gd name="T60" fmla="*/ 0 w 769"/>
              <a:gd name="T61" fmla="*/ 1621 h 3224"/>
              <a:gd name="T62" fmla="*/ 3 w 769"/>
              <a:gd name="T63" fmla="*/ 1444 h 3224"/>
              <a:gd name="T64" fmla="*/ 17 w 769"/>
              <a:gd name="T65" fmla="*/ 1270 h 3224"/>
              <a:gd name="T66" fmla="*/ 42 w 769"/>
              <a:gd name="T67" fmla="*/ 1099 h 3224"/>
              <a:gd name="T68" fmla="*/ 73 w 769"/>
              <a:gd name="T69" fmla="*/ 933 h 3224"/>
              <a:gd name="T70" fmla="*/ 114 w 769"/>
              <a:gd name="T71" fmla="*/ 766 h 3224"/>
              <a:gd name="T72" fmla="*/ 163 w 769"/>
              <a:gd name="T73" fmla="*/ 605 h 3224"/>
              <a:gd name="T74" fmla="*/ 221 w 769"/>
              <a:gd name="T75" fmla="*/ 448 h 3224"/>
              <a:gd name="T76" fmla="*/ 285 w 769"/>
              <a:gd name="T77" fmla="*/ 294 h 3224"/>
              <a:gd name="T78" fmla="*/ 359 w 769"/>
              <a:gd name="T79" fmla="*/ 145 h 3224"/>
              <a:gd name="T80" fmla="*/ 439 w 769"/>
              <a:gd name="T81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9" h="3224">
                <a:moveTo>
                  <a:pt x="439" y="0"/>
                </a:moveTo>
                <a:lnTo>
                  <a:pt x="769" y="0"/>
                </a:lnTo>
                <a:lnTo>
                  <a:pt x="679" y="157"/>
                </a:lnTo>
                <a:lnTo>
                  <a:pt x="599" y="318"/>
                </a:lnTo>
                <a:lnTo>
                  <a:pt x="525" y="484"/>
                </a:lnTo>
                <a:lnTo>
                  <a:pt x="459" y="654"/>
                </a:lnTo>
                <a:lnTo>
                  <a:pt x="401" y="828"/>
                </a:lnTo>
                <a:lnTo>
                  <a:pt x="352" y="1006"/>
                </a:lnTo>
                <a:lnTo>
                  <a:pt x="310" y="1186"/>
                </a:lnTo>
                <a:lnTo>
                  <a:pt x="278" y="1370"/>
                </a:lnTo>
                <a:lnTo>
                  <a:pt x="254" y="1556"/>
                </a:lnTo>
                <a:lnTo>
                  <a:pt x="240" y="1747"/>
                </a:lnTo>
                <a:lnTo>
                  <a:pt x="236" y="1937"/>
                </a:lnTo>
                <a:lnTo>
                  <a:pt x="240" y="2130"/>
                </a:lnTo>
                <a:lnTo>
                  <a:pt x="256" y="2319"/>
                </a:lnTo>
                <a:lnTo>
                  <a:pt x="278" y="2506"/>
                </a:lnTo>
                <a:lnTo>
                  <a:pt x="312" y="2690"/>
                </a:lnTo>
                <a:lnTo>
                  <a:pt x="354" y="2872"/>
                </a:lnTo>
                <a:lnTo>
                  <a:pt x="403" y="3049"/>
                </a:lnTo>
                <a:lnTo>
                  <a:pt x="460" y="3224"/>
                </a:lnTo>
                <a:lnTo>
                  <a:pt x="429" y="3224"/>
                </a:lnTo>
                <a:lnTo>
                  <a:pt x="350" y="3080"/>
                </a:lnTo>
                <a:lnTo>
                  <a:pt x="280" y="2932"/>
                </a:lnTo>
                <a:lnTo>
                  <a:pt x="215" y="2779"/>
                </a:lnTo>
                <a:lnTo>
                  <a:pt x="159" y="2624"/>
                </a:lnTo>
                <a:lnTo>
                  <a:pt x="112" y="2463"/>
                </a:lnTo>
                <a:lnTo>
                  <a:pt x="72" y="2300"/>
                </a:lnTo>
                <a:lnTo>
                  <a:pt x="40" y="2135"/>
                </a:lnTo>
                <a:lnTo>
                  <a:pt x="17" y="1965"/>
                </a:lnTo>
                <a:lnTo>
                  <a:pt x="3" y="1794"/>
                </a:lnTo>
                <a:lnTo>
                  <a:pt x="0" y="1621"/>
                </a:lnTo>
                <a:lnTo>
                  <a:pt x="3" y="1444"/>
                </a:lnTo>
                <a:lnTo>
                  <a:pt x="17" y="1270"/>
                </a:lnTo>
                <a:lnTo>
                  <a:pt x="42" y="1099"/>
                </a:lnTo>
                <a:lnTo>
                  <a:pt x="73" y="933"/>
                </a:lnTo>
                <a:lnTo>
                  <a:pt x="114" y="766"/>
                </a:lnTo>
                <a:lnTo>
                  <a:pt x="163" y="605"/>
                </a:lnTo>
                <a:lnTo>
                  <a:pt x="221" y="448"/>
                </a:lnTo>
                <a:lnTo>
                  <a:pt x="285" y="294"/>
                </a:lnTo>
                <a:lnTo>
                  <a:pt x="359" y="145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19" name="Freeform 8"/>
          <p:cNvSpPr/>
          <p:nvPr/>
        </p:nvSpPr>
        <p:spPr bwMode="auto">
          <a:xfrm flipH="1">
            <a:off x="3702502" y="200"/>
            <a:ext cx="1247787" cy="7232253"/>
          </a:xfrm>
          <a:custGeom>
            <a:avLst/>
            <a:gdLst>
              <a:gd name="T0" fmla="*/ 533 w 559"/>
              <a:gd name="T1" fmla="*/ 0 h 3224"/>
              <a:gd name="T2" fmla="*/ 547 w 559"/>
              <a:gd name="T3" fmla="*/ 0 h 3224"/>
              <a:gd name="T4" fmla="*/ 475 w 559"/>
              <a:gd name="T5" fmla="*/ 162 h 3224"/>
              <a:gd name="T6" fmla="*/ 410 w 559"/>
              <a:gd name="T7" fmla="*/ 332 h 3224"/>
              <a:gd name="T8" fmla="*/ 354 w 559"/>
              <a:gd name="T9" fmla="*/ 504 h 3224"/>
              <a:gd name="T10" fmla="*/ 305 w 559"/>
              <a:gd name="T11" fmla="*/ 679 h 3224"/>
              <a:gd name="T12" fmla="*/ 266 w 559"/>
              <a:gd name="T13" fmla="*/ 857 h 3224"/>
              <a:gd name="T14" fmla="*/ 235 w 559"/>
              <a:gd name="T15" fmla="*/ 1039 h 3224"/>
              <a:gd name="T16" fmla="*/ 212 w 559"/>
              <a:gd name="T17" fmla="*/ 1223 h 3224"/>
              <a:gd name="T18" fmla="*/ 198 w 559"/>
              <a:gd name="T19" fmla="*/ 1410 h 3224"/>
              <a:gd name="T20" fmla="*/ 193 w 559"/>
              <a:gd name="T21" fmla="*/ 1599 h 3224"/>
              <a:gd name="T22" fmla="*/ 198 w 559"/>
              <a:gd name="T23" fmla="*/ 1792 h 3224"/>
              <a:gd name="T24" fmla="*/ 212 w 559"/>
              <a:gd name="T25" fmla="*/ 1981 h 3224"/>
              <a:gd name="T26" fmla="*/ 235 w 559"/>
              <a:gd name="T27" fmla="*/ 2168 h 3224"/>
              <a:gd name="T28" fmla="*/ 268 w 559"/>
              <a:gd name="T29" fmla="*/ 2354 h 3224"/>
              <a:gd name="T30" fmla="*/ 310 w 559"/>
              <a:gd name="T31" fmla="*/ 2534 h 3224"/>
              <a:gd name="T32" fmla="*/ 359 w 559"/>
              <a:gd name="T33" fmla="*/ 2713 h 3224"/>
              <a:gd name="T34" fmla="*/ 419 w 559"/>
              <a:gd name="T35" fmla="*/ 2886 h 3224"/>
              <a:gd name="T36" fmla="*/ 485 w 559"/>
              <a:gd name="T37" fmla="*/ 3058 h 3224"/>
              <a:gd name="T38" fmla="*/ 559 w 559"/>
              <a:gd name="T39" fmla="*/ 3224 h 3224"/>
              <a:gd name="T40" fmla="*/ 224 w 559"/>
              <a:gd name="T41" fmla="*/ 3224 h 3224"/>
              <a:gd name="T42" fmla="*/ 167 w 559"/>
              <a:gd name="T43" fmla="*/ 3049 h 3224"/>
              <a:gd name="T44" fmla="*/ 118 w 559"/>
              <a:gd name="T45" fmla="*/ 2872 h 3224"/>
              <a:gd name="T46" fmla="*/ 76 w 559"/>
              <a:gd name="T47" fmla="*/ 2690 h 3224"/>
              <a:gd name="T48" fmla="*/ 42 w 559"/>
              <a:gd name="T49" fmla="*/ 2506 h 3224"/>
              <a:gd name="T50" fmla="*/ 20 w 559"/>
              <a:gd name="T51" fmla="*/ 2319 h 3224"/>
              <a:gd name="T52" fmla="*/ 4 w 559"/>
              <a:gd name="T53" fmla="*/ 2130 h 3224"/>
              <a:gd name="T54" fmla="*/ 0 w 559"/>
              <a:gd name="T55" fmla="*/ 1937 h 3224"/>
              <a:gd name="T56" fmla="*/ 4 w 559"/>
              <a:gd name="T57" fmla="*/ 1747 h 3224"/>
              <a:gd name="T58" fmla="*/ 18 w 559"/>
              <a:gd name="T59" fmla="*/ 1556 h 3224"/>
              <a:gd name="T60" fmla="*/ 42 w 559"/>
              <a:gd name="T61" fmla="*/ 1370 h 3224"/>
              <a:gd name="T62" fmla="*/ 74 w 559"/>
              <a:gd name="T63" fmla="*/ 1186 h 3224"/>
              <a:gd name="T64" fmla="*/ 116 w 559"/>
              <a:gd name="T65" fmla="*/ 1006 h 3224"/>
              <a:gd name="T66" fmla="*/ 165 w 559"/>
              <a:gd name="T67" fmla="*/ 828 h 3224"/>
              <a:gd name="T68" fmla="*/ 223 w 559"/>
              <a:gd name="T69" fmla="*/ 654 h 3224"/>
              <a:gd name="T70" fmla="*/ 289 w 559"/>
              <a:gd name="T71" fmla="*/ 484 h 3224"/>
              <a:gd name="T72" fmla="*/ 363 w 559"/>
              <a:gd name="T73" fmla="*/ 318 h 3224"/>
              <a:gd name="T74" fmla="*/ 443 w 559"/>
              <a:gd name="T75" fmla="*/ 157 h 3224"/>
              <a:gd name="T76" fmla="*/ 533 w 559"/>
              <a:gd name="T77" fmla="*/ 0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9" h="3224">
                <a:moveTo>
                  <a:pt x="533" y="0"/>
                </a:moveTo>
                <a:lnTo>
                  <a:pt x="547" y="0"/>
                </a:lnTo>
                <a:lnTo>
                  <a:pt x="475" y="162"/>
                </a:lnTo>
                <a:lnTo>
                  <a:pt x="410" y="332"/>
                </a:lnTo>
                <a:lnTo>
                  <a:pt x="354" y="504"/>
                </a:lnTo>
                <a:lnTo>
                  <a:pt x="305" y="679"/>
                </a:lnTo>
                <a:lnTo>
                  <a:pt x="266" y="857"/>
                </a:lnTo>
                <a:lnTo>
                  <a:pt x="235" y="1039"/>
                </a:lnTo>
                <a:lnTo>
                  <a:pt x="212" y="1223"/>
                </a:lnTo>
                <a:lnTo>
                  <a:pt x="198" y="1410"/>
                </a:lnTo>
                <a:lnTo>
                  <a:pt x="193" y="1599"/>
                </a:lnTo>
                <a:lnTo>
                  <a:pt x="198" y="1792"/>
                </a:lnTo>
                <a:lnTo>
                  <a:pt x="212" y="1981"/>
                </a:lnTo>
                <a:lnTo>
                  <a:pt x="235" y="2168"/>
                </a:lnTo>
                <a:lnTo>
                  <a:pt x="268" y="2354"/>
                </a:lnTo>
                <a:lnTo>
                  <a:pt x="310" y="2534"/>
                </a:lnTo>
                <a:lnTo>
                  <a:pt x="359" y="2713"/>
                </a:lnTo>
                <a:lnTo>
                  <a:pt x="419" y="2886"/>
                </a:lnTo>
                <a:lnTo>
                  <a:pt x="485" y="3058"/>
                </a:lnTo>
                <a:lnTo>
                  <a:pt x="559" y="3224"/>
                </a:lnTo>
                <a:lnTo>
                  <a:pt x="224" y="3224"/>
                </a:lnTo>
                <a:lnTo>
                  <a:pt x="167" y="3049"/>
                </a:lnTo>
                <a:lnTo>
                  <a:pt x="118" y="2872"/>
                </a:lnTo>
                <a:lnTo>
                  <a:pt x="76" y="2690"/>
                </a:lnTo>
                <a:lnTo>
                  <a:pt x="42" y="2506"/>
                </a:lnTo>
                <a:lnTo>
                  <a:pt x="20" y="2319"/>
                </a:lnTo>
                <a:lnTo>
                  <a:pt x="4" y="2130"/>
                </a:lnTo>
                <a:lnTo>
                  <a:pt x="0" y="1937"/>
                </a:lnTo>
                <a:lnTo>
                  <a:pt x="4" y="1747"/>
                </a:lnTo>
                <a:lnTo>
                  <a:pt x="18" y="1556"/>
                </a:lnTo>
                <a:lnTo>
                  <a:pt x="42" y="1370"/>
                </a:lnTo>
                <a:lnTo>
                  <a:pt x="74" y="1186"/>
                </a:lnTo>
                <a:lnTo>
                  <a:pt x="116" y="1006"/>
                </a:lnTo>
                <a:lnTo>
                  <a:pt x="165" y="828"/>
                </a:lnTo>
                <a:lnTo>
                  <a:pt x="223" y="654"/>
                </a:lnTo>
                <a:lnTo>
                  <a:pt x="289" y="484"/>
                </a:lnTo>
                <a:lnTo>
                  <a:pt x="363" y="318"/>
                </a:lnTo>
                <a:lnTo>
                  <a:pt x="443" y="157"/>
                </a:lnTo>
                <a:lnTo>
                  <a:pt x="53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  <a:effectLst>
            <a:outerShdw blurRad="190500" dist="101600" algn="l" rotWithShape="0">
              <a:prstClr val="black">
                <a:alpha val="40000"/>
              </a:prstClr>
            </a:outerShdw>
          </a:effectLst>
        </p:spPr>
        <p:txBody>
          <a:bodyPr vert="horz" wrap="square" lIns="128573" tIns="64286" rIns="128573" bIns="64286" numCol="1" anchor="t" anchorCtr="0" compatLnSpc="1"/>
          <a:lstStyle/>
          <a:p>
            <a:endParaRPr lang="zh-CN" altLang="en-US" sz="2000"/>
          </a:p>
        </p:txBody>
      </p:sp>
      <p:sp>
        <p:nvSpPr>
          <p:cNvPr id="7" name="TextBox 48"/>
          <p:cNvSpPr txBox="1"/>
          <p:nvPr/>
        </p:nvSpPr>
        <p:spPr>
          <a:xfrm>
            <a:off x="5943376" y="1213981"/>
            <a:ext cx="5328567" cy="587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3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Chongqing Hotpot</a:t>
            </a:r>
            <a:endParaRPr lang="zh-CN" altLang="en-US" sz="36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1227660" y="2371193"/>
            <a:ext cx="2963463" cy="315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99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199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0600" y="3658870"/>
            <a:ext cx="446341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Distinguishing feature</a:t>
            </a:r>
            <a:endParaRPr lang="en-US" altLang="zh-CN" sz="32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11"/>
          <p:cNvSpPr txBox="1"/>
          <p:nvPr/>
        </p:nvSpPr>
        <p:spPr>
          <a:xfrm>
            <a:off x="6070402" y="2370903"/>
            <a:ext cx="1837346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Origin</a:t>
            </a:r>
            <a:endParaRPr lang="en-US" altLang="zh-CN" sz="32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49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49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4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8" grpId="0" animBg="1"/>
          <p:bldP spid="19" grpId="0" animBg="1"/>
          <p:bldP spid="7" grpId="0"/>
          <p:bldP spid="7" grpId="1"/>
          <p:bldP spid="9" grpId="0"/>
          <p:bldP spid="9" grpId="1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49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49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4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8" grpId="0" animBg="1"/>
          <p:bldP spid="19" grpId="0" animBg="1"/>
          <p:bldP spid="7" grpId="0"/>
          <p:bldP spid="7" grpId="1"/>
          <p:bldP spid="9" grpId="0"/>
          <p:bldP spid="9" grpId="1"/>
          <p:bldP spid="1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2498" y="440330"/>
            <a:ext cx="4760258" cy="68262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3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Origin</a:t>
            </a:r>
            <a:endParaRPr lang="en-US" altLang="zh-CN" sz="3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66"/>
          <p:cNvSpPr txBox="1">
            <a:spLocks noChangeArrowheads="1"/>
          </p:cNvSpPr>
          <p:nvPr/>
        </p:nvSpPr>
        <p:spPr bwMode="auto">
          <a:xfrm>
            <a:off x="382350" y="1820347"/>
            <a:ext cx="6984776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Originated from folk</a:t>
            </a:r>
            <a:endParaRPr lang="en-US" altLang="zh-CN" sz="2400" b="1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b="1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428705" y="2921437"/>
            <a:ext cx="6984776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Until the Ming and Qing Dynasties, Chonqing hot pot became really popular</a:t>
            </a:r>
            <a:endParaRPr lang="en-US" altLang="zh-CN" sz="2400" b="1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b="1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500460" y="4512747"/>
            <a:ext cx="6984776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Chongqing hot pot restaurants are all over the country now</a:t>
            </a:r>
            <a:endParaRPr lang="en-US" altLang="zh-CN" sz="2400" b="1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b="1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 descr="timg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3580" y="1449705"/>
            <a:ext cx="5495925" cy="4117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07126">
        <p14:doors dir="vert"/>
      </p:transition>
    </mc:Choice>
    <mc:Fallback>
      <p:transition spd="slow" advTm="10712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72973" y="362225"/>
            <a:ext cx="2960058" cy="58981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Features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66"/>
          <p:cNvSpPr txBox="1">
            <a:spLocks noChangeArrowheads="1"/>
          </p:cNvSpPr>
          <p:nvPr/>
        </p:nvSpPr>
        <p:spPr bwMode="auto">
          <a:xfrm>
            <a:off x="668735" y="1600002"/>
            <a:ext cx="6984776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Use the squared Hotpot.</a:t>
            </a:r>
            <a:endParaRPr lang="en-US" altLang="zh-CN" sz="24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66"/>
          <p:cNvSpPr txBox="1">
            <a:spLocks noChangeArrowheads="1"/>
          </p:cNvSpPr>
          <p:nvPr/>
        </p:nvSpPr>
        <p:spPr bwMode="auto">
          <a:xfrm>
            <a:off x="668735" y="2970178"/>
            <a:ext cx="6336704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Hotpot seasoning soup is spicy and hot</a:t>
            </a:r>
            <a:endParaRPr lang="en-US" altLang="zh-CN" sz="24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66"/>
          <p:cNvSpPr txBox="1">
            <a:spLocks noChangeArrowheads="1"/>
          </p:cNvSpPr>
          <p:nvPr/>
        </p:nvSpPr>
        <p:spPr bwMode="auto">
          <a:xfrm>
            <a:off x="668735" y="4158719"/>
            <a:ext cx="6243785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The ingredients are fresh </a:t>
            </a:r>
            <a:endParaRPr lang="en-US" altLang="zh-CN" sz="24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 descr="timg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9395" y="361950"/>
            <a:ext cx="3962400" cy="2974975"/>
          </a:xfrm>
          <a:prstGeom prst="rect">
            <a:avLst/>
          </a:prstGeom>
        </p:spPr>
      </p:pic>
      <p:sp>
        <p:nvSpPr>
          <p:cNvPr id="3" name="文本框 66"/>
          <p:cNvSpPr txBox="1">
            <a:spLocks noChangeArrowheads="1"/>
          </p:cNvSpPr>
          <p:nvPr/>
        </p:nvSpPr>
        <p:spPr bwMode="auto">
          <a:xfrm>
            <a:off x="668735" y="5395699"/>
            <a:ext cx="6243785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Special condiment sauce   </a:t>
            </a:r>
            <a:endParaRPr lang="en-US" altLang="zh-CN" sz="24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 descr="6d81800a19d8bc3e67c8e21c848ba61ea9d345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885" y="3825875"/>
            <a:ext cx="3995420" cy="2996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84092">
        <p14:doors dir="vert"/>
      </p:transition>
    </mc:Choice>
    <mc:Fallback>
      <p:transition spd="slow" advTm="840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65760" y="348615"/>
            <a:ext cx="5245100" cy="61722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Special ingredients</a:t>
            </a:r>
            <a:endParaRPr lang="en-US" altLang="zh-CN" sz="3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 descr="timg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115" y="965835"/>
            <a:ext cx="3665220" cy="2291080"/>
          </a:xfrm>
          <a:prstGeom prst="rect">
            <a:avLst/>
          </a:prstGeom>
        </p:spPr>
      </p:pic>
      <p:pic>
        <p:nvPicPr>
          <p:cNvPr id="7" name="图片 6" descr="timg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215" y="965835"/>
            <a:ext cx="3173730" cy="2118995"/>
          </a:xfrm>
          <a:prstGeom prst="rect">
            <a:avLst/>
          </a:prstGeom>
        </p:spPr>
      </p:pic>
      <p:pic>
        <p:nvPicPr>
          <p:cNvPr id="9" name="图片 8" descr="timg (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5" y="3864610"/>
            <a:ext cx="3665220" cy="2312035"/>
          </a:xfrm>
          <a:prstGeom prst="rect">
            <a:avLst/>
          </a:prstGeom>
        </p:spPr>
      </p:pic>
      <p:pic>
        <p:nvPicPr>
          <p:cNvPr id="10" name="图片 9" descr="timg (6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215" y="3864610"/>
            <a:ext cx="3571240" cy="23120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37220" y="6356350"/>
            <a:ext cx="203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beef </a:t>
            </a:r>
            <a:r>
              <a:rPr lang="zh-CN" altLang="en-US"/>
              <a:t>omasum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460105" y="3308350"/>
            <a:ext cx="1282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Beef ball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82725" y="6343015"/>
            <a:ext cx="134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Omasum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376680" y="3376930"/>
            <a:ext cx="249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emberiza elegans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84092">
        <p14:doors dir="vert"/>
      </p:transition>
    </mc:Choice>
    <mc:Fallback>
      <p:transition spd="slow" advTm="840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0.7|0.3|0.1|0.5|0.3|0.2|0.5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p="http://schemas.openxmlformats.org/presentationml/2006/main">
  <p:tag name="TIMING" val="|0.7|0.8|0.3|0.8|0.9|0.9|0.8|1.9|0.7"/>
</p:tagLst>
</file>

<file path=ppt/theme/theme1.xml><?xml version="1.0" encoding="utf-8"?>
<a:theme xmlns:a="http://schemas.openxmlformats.org/drawingml/2006/main" name="1_自定义设计方案">
  <a:themeElements>
    <a:clrScheme name="自定义 13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02A13"/>
      </a:accent1>
      <a:accent2>
        <a:srgbClr val="00132F"/>
      </a:accent2>
      <a:accent3>
        <a:srgbClr val="D02A13"/>
      </a:accent3>
      <a:accent4>
        <a:srgbClr val="00132F"/>
      </a:accent4>
      <a:accent5>
        <a:srgbClr val="D02A13"/>
      </a:accent5>
      <a:accent6>
        <a:srgbClr val="00132F"/>
      </a:accent6>
      <a:hlink>
        <a:srgbClr val="D02A13"/>
      </a:hlink>
      <a:folHlink>
        <a:srgbClr val="00132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WPS 演示</Application>
  <PresentationFormat>自定义</PresentationFormat>
  <Paragraphs>103</Paragraphs>
  <Slides>12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Times New Roman</vt:lpstr>
      <vt:lpstr>Impact</vt:lpstr>
      <vt:lpstr>方正粗谭黑简体</vt:lpstr>
      <vt:lpstr>Calibri Light</vt:lpstr>
      <vt:lpstr>黑体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963.pptx</dc:title>
  <dc:creator/>
  <cp:lastModifiedBy>MSYH</cp:lastModifiedBy>
  <cp:revision>5</cp:revision>
  <dcterms:created xsi:type="dcterms:W3CDTF">2016-10-17T14:00:00Z</dcterms:created>
  <dcterms:modified xsi:type="dcterms:W3CDTF">2017-05-10T01:45:08Z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