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DC5C-24D2-4451-BDAF-DBB66AF447B5}" type="datetimeFigureOut">
              <a:rPr lang="zh-CN" altLang="en-US" smtClean="0"/>
              <a:pPr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4B9C-1BA9-4626-B1D4-A7F2A51D6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Webpack</a:t>
            </a:r>
            <a:r>
              <a:rPr lang="zh-CN" altLang="en-US" dirty="0" smtClean="0"/>
              <a:t>配置详解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Webpac </a:t>
            </a:r>
            <a:r>
              <a:rPr lang="zh-CN" altLang="en-US" dirty="0" smtClean="0"/>
              <a:t>打包的样式与脚本</a:t>
            </a:r>
            <a:endParaRPr lang="zh-CN" altLang="en-US" dirty="0"/>
          </a:p>
        </p:txBody>
      </p:sp>
      <p:pic>
        <p:nvPicPr>
          <p:cNvPr id="4" name="内容占位符 3" descr="Image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28736"/>
            <a:ext cx="7829576" cy="421484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Webpack</a:t>
            </a:r>
            <a:r>
              <a:rPr lang="zh-CN" altLang="en-US" dirty="0" smtClean="0"/>
              <a:t>前的准备工作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Npm</a:t>
            </a:r>
            <a:r>
              <a:rPr lang="zh-CN" altLang="en-US" dirty="0" smtClean="0"/>
              <a:t>的初始化（</a:t>
            </a:r>
            <a:r>
              <a:rPr lang="en-US" altLang="zh-CN" dirty="0" smtClean="0"/>
              <a:t>npm init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Webpack</a:t>
            </a:r>
            <a:r>
              <a:rPr lang="zh-CN" altLang="en-US" dirty="0" smtClean="0"/>
              <a:t>的安装（</a:t>
            </a:r>
            <a:r>
              <a:rPr lang="en-US" altLang="zh-CN" dirty="0" smtClean="0"/>
              <a:t>npm install webpack –save-dev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全局安装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npm install webpack -g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webpack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(npm install webpack@xxx –save-dev)</a:t>
            </a:r>
          </a:p>
          <a:p>
            <a:pPr>
              <a:buNone/>
            </a:pPr>
            <a:r>
              <a:rPr lang="en-US" altLang="zh-CN" dirty="0" smtClean="0"/>
              <a:t>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Webpack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 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webpack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的配置文件，是导出一个对象的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JavaScript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文件。此对象，由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webpack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根据对象定义的属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性进行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解析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，新建</a:t>
            </a:r>
            <a:r>
              <a:rPr lang="en-US" altLang="zh-CN" sz="2000" dirty="0" smtClean="0"/>
              <a:t>webpack.config.js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1900" dirty="0" smtClean="0"/>
              <a:t>2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webpack </a:t>
            </a:r>
            <a:r>
              <a:rPr lang="zh-CN" altLang="en-US" sz="1900" dirty="0" smtClean="0"/>
              <a:t>配置是标准的 </a:t>
            </a:r>
            <a:r>
              <a:rPr lang="en-US" altLang="zh-CN" sz="1900" dirty="0" smtClean="0"/>
              <a:t>Node.js CommonJS </a:t>
            </a:r>
            <a:r>
              <a:rPr lang="zh-CN" altLang="en-US" sz="1900" dirty="0" smtClean="0"/>
              <a:t>模</a:t>
            </a:r>
            <a:r>
              <a:rPr lang="zh-CN" altLang="en-US" sz="1900" dirty="0" smtClean="0"/>
              <a:t>块</a:t>
            </a:r>
            <a:endParaRPr lang="en-US" altLang="zh-CN" sz="1900" dirty="0" smtClean="0"/>
          </a:p>
          <a:p>
            <a:pPr fontAlgn="base"/>
            <a:r>
              <a:rPr lang="zh-CN" altLang="en-US" sz="2000" dirty="0" smtClean="0"/>
              <a:t>通过 </a:t>
            </a:r>
            <a:r>
              <a:rPr lang="en-US" altLang="zh-CN" sz="2000" dirty="0" smtClean="0"/>
              <a:t>require(...) </a:t>
            </a:r>
            <a:r>
              <a:rPr lang="zh-CN" altLang="en-US" sz="2000" dirty="0" smtClean="0"/>
              <a:t>导入其他文件</a:t>
            </a:r>
          </a:p>
          <a:p>
            <a:pPr fontAlgn="base"/>
            <a:r>
              <a:rPr lang="zh-CN" altLang="en-US" sz="2000" dirty="0" smtClean="0"/>
              <a:t>通过 </a:t>
            </a:r>
            <a:r>
              <a:rPr lang="en-US" altLang="zh-CN" sz="2000" dirty="0" smtClean="0"/>
              <a:t>require(...) </a:t>
            </a:r>
            <a:r>
              <a:rPr lang="zh-CN" altLang="en-US" sz="2000" dirty="0" smtClean="0"/>
              <a:t>使用 </a:t>
            </a:r>
            <a:r>
              <a:rPr lang="en-US" altLang="zh-CN" sz="2000" dirty="0" smtClean="0"/>
              <a:t>npm </a:t>
            </a:r>
            <a:r>
              <a:rPr lang="zh-CN" altLang="en-US" sz="2000" dirty="0" smtClean="0"/>
              <a:t>的工具函数</a:t>
            </a:r>
          </a:p>
          <a:p>
            <a:pPr fontAlgn="base"/>
            <a:r>
              <a:rPr lang="zh-CN" altLang="en-US" sz="2000" dirty="0" smtClean="0"/>
              <a:t>使用 </a:t>
            </a:r>
            <a:r>
              <a:rPr lang="en-US" altLang="zh-CN" sz="2000" dirty="0" smtClean="0"/>
              <a:t>JavaScript </a:t>
            </a:r>
            <a:r>
              <a:rPr lang="zh-CN" altLang="en-US" sz="2000" dirty="0" smtClean="0"/>
              <a:t>控制流表达式，例如 </a:t>
            </a:r>
            <a:r>
              <a:rPr lang="en-US" altLang="zh-CN" sz="2000" dirty="0" smtClean="0"/>
              <a:t>?: </a:t>
            </a:r>
            <a:r>
              <a:rPr lang="zh-CN" altLang="en-US" sz="2000" dirty="0" smtClean="0"/>
              <a:t>操作符</a:t>
            </a:r>
          </a:p>
          <a:p>
            <a:pPr fontAlgn="base"/>
            <a:r>
              <a:rPr lang="zh-CN" altLang="en-US" sz="2000" dirty="0" smtClean="0"/>
              <a:t>对常用值使用常量或变量</a:t>
            </a:r>
          </a:p>
          <a:p>
            <a:pPr fontAlgn="base"/>
            <a:r>
              <a:rPr lang="zh-CN" altLang="en-US" sz="2000" dirty="0" smtClean="0"/>
              <a:t>编写并执行函数来生成部分配置</a:t>
            </a:r>
          </a:p>
          <a:p>
            <a:pPr>
              <a:buNone/>
            </a:pPr>
            <a:endParaRPr lang="zh-CN" altLang="en-US" sz="1900" dirty="0"/>
          </a:p>
        </p:txBody>
      </p:sp>
      <p:pic>
        <p:nvPicPr>
          <p:cNvPr id="4" name="图片 3" descr="Image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357430"/>
            <a:ext cx="520065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、基本概念详解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入口（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出</a:t>
            </a:r>
            <a:r>
              <a:rPr lang="zh-CN" altLang="en-US" dirty="0" smtClean="0"/>
              <a:t>口（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插</a:t>
            </a:r>
            <a:r>
              <a:rPr lang="zh-CN" altLang="en-US" dirty="0" smtClean="0"/>
              <a:t>件（</a:t>
            </a:r>
            <a:r>
              <a:rPr lang="en-US" altLang="zh-CN" dirty="0" smtClean="0"/>
              <a:t>plugins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Loader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97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Webpack配置详解</vt:lpstr>
      <vt:lpstr>Webpac 打包的样式与脚本</vt:lpstr>
      <vt:lpstr>学习Webpack前的准备工作</vt:lpstr>
      <vt:lpstr>Webpack配置</vt:lpstr>
      <vt:lpstr>1、基本概念详解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PortableAppC.com</dc:creator>
  <cp:lastModifiedBy>PortableAppC.com</cp:lastModifiedBy>
  <cp:revision>13</cp:revision>
  <dcterms:created xsi:type="dcterms:W3CDTF">2019-01-05T07:03:18Z</dcterms:created>
  <dcterms:modified xsi:type="dcterms:W3CDTF">2019-01-05T08:58:43Z</dcterms:modified>
</cp:coreProperties>
</file>