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030D-F60D-43D1-A27A-88539BC2812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00CD-1409-43BB-BBA9-9143E288F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2571744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+mn-ea"/>
              </a:rPr>
              <a:t>Webpack</a:t>
            </a:r>
            <a:r>
              <a:rPr lang="zh-CN" altLang="en-US" sz="2800" b="1" dirty="0" smtClean="0">
                <a:latin typeface="+mn-ea"/>
              </a:rPr>
              <a:t>详解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1429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一、什么是</a:t>
            </a:r>
            <a:r>
              <a:rPr lang="en-US" altLang="zh-CN" sz="2800" b="1" dirty="0" smtClean="0"/>
              <a:t>webpack</a:t>
            </a:r>
            <a:r>
              <a:rPr lang="zh-CN" altLang="en-US" sz="2800" b="1" dirty="0" smtClean="0"/>
              <a:t>？为什么要使用它？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928670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Webpack</a:t>
            </a:r>
            <a:r>
              <a:rPr lang="zh-CN" altLang="en-US" sz="1600" dirty="0" smtClean="0"/>
              <a:t>可以看做是</a:t>
            </a:r>
            <a:r>
              <a:rPr lang="zh-CN" altLang="en-US" sz="1600" dirty="0" smtClean="0">
                <a:solidFill>
                  <a:srgbClr val="FF0000"/>
                </a:solidFill>
              </a:rPr>
              <a:t>模块打包机</a:t>
            </a:r>
            <a:r>
              <a:rPr lang="zh-CN" altLang="en-US" sz="1600" dirty="0" smtClean="0"/>
              <a:t>，它做的事情是分析你的项目结构，找到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模块以及它的一些浏览器不能直接运行的拓展语言（</a:t>
            </a:r>
            <a:r>
              <a:rPr lang="en-US" altLang="zh-CN" sz="1600" dirty="0" smtClean="0"/>
              <a:t>scss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typescript</a:t>
            </a:r>
            <a:r>
              <a:rPr lang="zh-CN" altLang="en-US" sz="1600" dirty="0" smtClean="0"/>
              <a:t>等），并将其转换和打包为合适的格式供浏览器使用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000240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现如今的很多网页其实可以看做是功能复杂的应用，它们拥有着很多依懒包，和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文件，为了简化开发，于是出现了很多技术方案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857496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模块化，可以把复杂的程序细小为文件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的预处理器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Typescript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的基础上拓展的开发语言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二、</a:t>
            </a:r>
            <a:r>
              <a:rPr lang="en-US" altLang="zh-CN" sz="2800" dirty="0" smtClean="0"/>
              <a:t>Webpack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gulp</a:t>
            </a:r>
            <a:r>
              <a:rPr lang="zh-CN" altLang="en-US" sz="2800" dirty="0" smtClean="0"/>
              <a:t>以及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相比有什么特性？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57225" y="1643050"/>
            <a:ext cx="8286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Gulp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grunt</a:t>
            </a:r>
            <a:r>
              <a:rPr lang="zh-CN" altLang="en-US" sz="1400" dirty="0" smtClean="0"/>
              <a:t>的工作方式：在一个配置文件中，她</a:t>
            </a:r>
            <a:r>
              <a:rPr lang="zh-CN" altLang="en-US" sz="1400" dirty="0"/>
              <a:t>能自动化地完成 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、</a:t>
            </a:r>
            <a:r>
              <a:rPr lang="en-US" altLang="zh-CN" sz="1400" dirty="0"/>
              <a:t>sass</a:t>
            </a:r>
            <a:r>
              <a:rPr lang="zh-CN" altLang="en-US" sz="1400" dirty="0"/>
              <a:t>、</a:t>
            </a:r>
            <a:r>
              <a:rPr lang="en-US" altLang="zh-CN" sz="1400" dirty="0"/>
              <a:t>less</a:t>
            </a:r>
            <a:r>
              <a:rPr lang="zh-CN" altLang="en-US" sz="1400" dirty="0"/>
              <a:t>、</a:t>
            </a:r>
            <a:r>
              <a:rPr lang="en-US" altLang="zh-CN" sz="1400" dirty="0"/>
              <a:t>html/image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smtClean="0"/>
              <a:t>css </a:t>
            </a:r>
            <a:r>
              <a:rPr lang="zh-CN" altLang="en-US" sz="1400" dirty="0"/>
              <a:t>等文件的测</a:t>
            </a:r>
            <a:r>
              <a:rPr lang="zh-CN" altLang="en-US" sz="1400" dirty="0" smtClean="0"/>
              <a:t>试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 检</a:t>
            </a:r>
            <a:r>
              <a:rPr lang="zh-CN" altLang="en-US" sz="1400" dirty="0"/>
              <a:t>查、合并、压缩、格式化、浏览器自动刷新、部署文件生成，并监听文件在改动</a:t>
            </a:r>
            <a:r>
              <a:rPr lang="zh-CN" altLang="en-US" sz="1400" dirty="0" smtClean="0"/>
              <a:t>后</a:t>
            </a:r>
            <a:endParaRPr lang="en-US" altLang="zh-CN" sz="1400" dirty="0" smtClean="0"/>
          </a:p>
          <a:p>
            <a:r>
              <a:rPr lang="zh-CN" altLang="en-US" sz="1400" dirty="0" smtClean="0"/>
              <a:t>  重</a:t>
            </a:r>
            <a:r>
              <a:rPr lang="zh-CN" altLang="en-US" sz="1400" dirty="0"/>
              <a:t>复指定的这些步骤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Webpack</a:t>
            </a:r>
            <a:r>
              <a:rPr lang="zh-CN" altLang="en-US" sz="1400" dirty="0" smtClean="0"/>
              <a:t>的工作方式：把你的项目当做一个整体，通过一个给定的文件入口（</a:t>
            </a:r>
            <a:r>
              <a:rPr lang="en-US" altLang="zh-CN" sz="1400" dirty="0" smtClean="0"/>
              <a:t>entry.js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去寻找相应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zh-CN" altLang="en-US" sz="1400" dirty="0" smtClean="0"/>
              <a:t>的依懒，然后通过</a:t>
            </a:r>
            <a:r>
              <a:rPr lang="en-US" altLang="zh-CN" sz="1400" dirty="0" smtClean="0"/>
              <a:t>loader</a:t>
            </a:r>
            <a:r>
              <a:rPr lang="zh-CN" altLang="en-US" sz="1400" dirty="0" smtClean="0"/>
              <a:t>处理成一个或者多个浏览器识别的</a:t>
            </a:r>
            <a:r>
              <a:rPr lang="en-US" altLang="zh-CN" sz="1400" dirty="0" smtClean="0"/>
              <a:t>javascript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714356"/>
            <a:ext cx="332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三、</a:t>
            </a:r>
            <a:r>
              <a:rPr lang="en-US" altLang="zh-CN" sz="2800" dirty="0" smtClean="0"/>
              <a:t>Webpack</a:t>
            </a:r>
            <a:r>
              <a:rPr lang="zh-CN" altLang="en-US" sz="2800" dirty="0" smtClean="0"/>
              <a:t>的使用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1714488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Npm</a:t>
            </a:r>
            <a:r>
              <a:rPr lang="zh-CN" altLang="en-US" dirty="0" smtClean="0"/>
              <a:t>的初始化（</a:t>
            </a:r>
            <a:r>
              <a:rPr lang="en-US" altLang="zh-CN" dirty="0" smtClean="0"/>
              <a:t>npm init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    Webpack</a:t>
            </a:r>
            <a:r>
              <a:rPr lang="zh-CN" altLang="en-US" dirty="0" smtClean="0"/>
              <a:t>的安装（</a:t>
            </a:r>
            <a:r>
              <a:rPr lang="en-US" altLang="zh-CN" dirty="0" smtClean="0"/>
              <a:t>npm install webpack –save-dev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全局安装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npm install webpack -g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安装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(npm install webpack@xxx –save-dev)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357562"/>
            <a:ext cx="5786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webpack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的配置文件，是导出一个对象的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JavaScript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文件。此对象，由 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webpack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根据对象定义的属性进行解析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endParaRPr lang="zh-CN" altLang="en-US" sz="1400" dirty="0"/>
          </a:p>
        </p:txBody>
      </p:sp>
      <p:pic>
        <p:nvPicPr>
          <p:cNvPr id="5" name="图片 4" descr="Image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357694"/>
            <a:ext cx="5214974" cy="2101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 </a:t>
            </a:r>
            <a:r>
              <a:rPr lang="zh-CN" altLang="en-US" dirty="0" smtClean="0"/>
              <a:t>配置是标准的 </a:t>
            </a:r>
            <a:r>
              <a:rPr lang="en-US" altLang="zh-CN" dirty="0" smtClean="0"/>
              <a:t>Node.js CommonJS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 fontAlgn="base"/>
            <a:r>
              <a:rPr lang="zh-CN" altLang="en-US" dirty="0" smtClean="0"/>
              <a:t>通过 </a:t>
            </a:r>
            <a:r>
              <a:rPr lang="en-US" altLang="zh-CN" dirty="0" smtClean="0"/>
              <a:t>require(...) </a:t>
            </a:r>
            <a:r>
              <a:rPr lang="zh-CN" altLang="en-US" dirty="0" smtClean="0"/>
              <a:t>导入其他文件</a:t>
            </a:r>
          </a:p>
          <a:p>
            <a:pPr lvl="1" fontAlgn="base"/>
            <a:r>
              <a:rPr lang="zh-CN" altLang="en-US" dirty="0" smtClean="0"/>
              <a:t>通过 </a:t>
            </a:r>
            <a:r>
              <a:rPr lang="en-US" altLang="zh-CN" dirty="0" smtClean="0"/>
              <a:t>require(...) 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npm </a:t>
            </a:r>
            <a:r>
              <a:rPr lang="zh-CN" altLang="en-US" dirty="0" smtClean="0"/>
              <a:t>的工具函数</a:t>
            </a:r>
          </a:p>
          <a:p>
            <a:pPr lvl="1" fontAlgn="base"/>
            <a:r>
              <a:rPr lang="zh-CN" altLang="en-US" dirty="0" smtClean="0"/>
              <a:t>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控制流表达式，例如 </a:t>
            </a:r>
            <a:r>
              <a:rPr lang="en-US" altLang="zh-CN" dirty="0" smtClean="0"/>
              <a:t>?: </a:t>
            </a:r>
            <a:r>
              <a:rPr lang="zh-CN" altLang="en-US" dirty="0" smtClean="0"/>
              <a:t>操作符</a:t>
            </a:r>
          </a:p>
          <a:p>
            <a:pPr lvl="1" fontAlgn="base"/>
            <a:r>
              <a:rPr lang="zh-CN" altLang="en-US" dirty="0" smtClean="0"/>
              <a:t>对常用值使用常量或变量</a:t>
            </a:r>
          </a:p>
          <a:p>
            <a:pPr lvl="1" fontAlgn="base"/>
            <a:r>
              <a:rPr lang="zh-CN" altLang="en-US" dirty="0" smtClean="0"/>
              <a:t>编写并执行函数来生成部分配置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3000372"/>
            <a:ext cx="6715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、基本概念的详解（四个核心概念）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入口（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出</a:t>
            </a:r>
            <a:r>
              <a:rPr lang="zh-CN" altLang="en-US" dirty="0" smtClean="0"/>
              <a:t>口（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插件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https://www.webpackjs.com/plugins/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loader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https://www.webpackjs.com/loaders/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/>
            <a:r>
              <a:rPr lang="zh-CN" altLang="en-US" dirty="0"/>
              <a:t>除此之</a:t>
            </a:r>
            <a:r>
              <a:rPr lang="zh-CN" altLang="en-US" dirty="0" smtClean="0"/>
              <a:t>外：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解析（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devtool</a:t>
            </a:r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外部拓展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externals</a:t>
            </a:r>
            <a:r>
              <a:rPr lang="en-US" altLang="zh-CN" dirty="0" smtClean="0"/>
              <a:t>)</a:t>
            </a:r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统计信息</a:t>
            </a:r>
            <a:r>
              <a:rPr lang="en-US" altLang="zh-CN" dirty="0" smtClean="0"/>
              <a:t>stats</a:t>
            </a:r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性能（</a:t>
            </a:r>
            <a:r>
              <a:rPr lang="en-US" altLang="zh-CN" b="1" dirty="0"/>
              <a:t> </a:t>
            </a:r>
            <a:r>
              <a:rPr lang="en-US" altLang="zh-CN" b="1" dirty="0" smtClean="0"/>
              <a:t>performance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  <a:p>
            <a:pPr marL="342900" indent="-342900"/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8572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四、常用</a:t>
            </a:r>
            <a:r>
              <a:rPr lang="en-US" altLang="zh-CN" sz="2800" b="1" dirty="0" smtClean="0"/>
              <a:t>webpack</a:t>
            </a:r>
            <a:r>
              <a:rPr lang="zh-CN" altLang="en-US" sz="2800" b="1" dirty="0" smtClean="0"/>
              <a:t>插件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142985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/>
              <a:t>模块热替换插件</a:t>
            </a:r>
            <a:r>
              <a:rPr lang="en-US" altLang="zh-CN" b="1" dirty="0"/>
              <a:t>(HotModuleReplacementPlugin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b="1" dirty="0"/>
              <a:t> </a:t>
            </a:r>
            <a:r>
              <a:rPr lang="en-US" altLang="zh-CN" b="1" dirty="0" smtClean="0"/>
              <a:t>HtmlWebpackPlugin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357430"/>
            <a:ext cx="311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="1" dirty="0"/>
              <a:t> ExtractTextWebpackPlugin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292893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b="1" dirty="0"/>
              <a:t> CopyWebpackPlugin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3500438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b="1" dirty="0"/>
              <a:t> SourceMapDevToolPlugin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400050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/>
              <a:t> CommonsChunkPlugin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57148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五、常用的</a:t>
            </a:r>
            <a:r>
              <a:rPr lang="en-US" altLang="zh-CN" dirty="0" smtClean="0"/>
              <a:t>loader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357298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style-loader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scss-loader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url-loader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html-loader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Babel-loader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vue-loader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六、搭建本地服务器（</a:t>
            </a:r>
            <a:r>
              <a:rPr lang="en-US" altLang="zh-CN" sz="2800" dirty="0" smtClean="0"/>
              <a:t>webpack-dev-server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150017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 </a:t>
            </a:r>
            <a:r>
              <a:rPr lang="en-US" altLang="zh-CN" dirty="0" smtClean="0"/>
              <a:t>npm install webpack-dev-server –save-dev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214554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webpack-dev-server</a:t>
            </a:r>
            <a:r>
              <a:rPr lang="zh-CN" altLang="en-US" dirty="0" smtClean="0"/>
              <a:t>配置（常用）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7" name="图片 6" descr="Image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928934"/>
            <a:ext cx="6600840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643</Words>
  <Application>Microsoft Office PowerPoint</Application>
  <PresentationFormat>全屏显示(4:3)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PortableAppC.com</dc:creator>
  <cp:lastModifiedBy>PortableAppC.com</cp:lastModifiedBy>
  <cp:revision>21</cp:revision>
  <dcterms:created xsi:type="dcterms:W3CDTF">2019-01-08T03:03:14Z</dcterms:created>
  <dcterms:modified xsi:type="dcterms:W3CDTF">2019-01-08T07:48:42Z</dcterms:modified>
</cp:coreProperties>
</file>