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667C-7D55-44C2-B0D0-CC8661DADE7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C49F-67CB-454A-93B3-CD330666FA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babel-plugin-transform-decorators-legacy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0002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Typescript</a:t>
            </a:r>
            <a:r>
              <a:rPr lang="zh-CN" altLang="en-US" dirty="0" smtClean="0"/>
              <a:t>入门及其应用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</a:t>
            </a:r>
            <a:r>
              <a:rPr lang="zh-CN" altLang="en-US" dirty="0" smtClean="0"/>
              <a:t>的安装与编译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8592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en-US" altLang="zh-CN" dirty="0" smtClean="0"/>
              <a:t>Npm install  typescript  -g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7290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.ts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 flipV="1">
            <a:off x="2271690" y="3857628"/>
            <a:ext cx="4014822" cy="2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57950" y="3500438"/>
            <a:ext cx="11430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.js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5786" y="2428868"/>
            <a:ext cx="160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ts</a:t>
            </a:r>
            <a:r>
              <a:rPr lang="zh-CN" altLang="en-US" dirty="0" smtClean="0"/>
              <a:t>的编译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6116" y="3429000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tsc  xxx.ts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</a:t>
            </a:r>
            <a:r>
              <a:rPr lang="zh-CN" altLang="en-US" dirty="0" smtClean="0"/>
              <a:t>基础类型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928802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布尔值、数字、字符串、数组、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元组、枚举、</a:t>
            </a:r>
            <a:r>
              <a:rPr lang="en-US" altLang="zh-CN" dirty="0" smtClean="0">
                <a:solidFill>
                  <a:srgbClr val="FF0000"/>
                </a:solidFill>
              </a:rPr>
              <a:t>any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>
                <a:solidFill>
                  <a:srgbClr val="FF0000"/>
                </a:solidFill>
              </a:rPr>
              <a:t>、 </a:t>
            </a:r>
            <a:r>
              <a:rPr lang="en-US" altLang="zh-CN" dirty="0" smtClean="0"/>
              <a:t>never</a:t>
            </a:r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714620"/>
            <a:ext cx="5810250" cy="339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对值所具有的</a:t>
            </a:r>
            <a:r>
              <a:rPr lang="zh-CN" altLang="en-US" b="1" i="1" dirty="0">
                <a:latin typeface="华文楷体" pitchFamily="2" charset="-122"/>
                <a:ea typeface="华文楷体" pitchFamily="2" charset="-122"/>
              </a:rPr>
              <a:t>结构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进行类型检查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71678"/>
            <a:ext cx="3095647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571612"/>
            <a:ext cx="3838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3857628"/>
            <a:ext cx="385765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</a:t>
            </a:r>
            <a:r>
              <a:rPr lang="zh-CN" altLang="en-US" dirty="0" smtClean="0"/>
              <a:t>泛型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714488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什么是泛型呢？我们可以理解为泛型就是在编译期间不确定</a:t>
            </a:r>
            <a:r>
              <a:rPr lang="zh-CN" altLang="en-US" dirty="0" smtClean="0">
                <a:solidFill>
                  <a:srgbClr val="FF0000"/>
                </a:solidFill>
              </a:rPr>
              <a:t>方    法</a:t>
            </a:r>
            <a:r>
              <a:rPr lang="zh-CN" altLang="en-US" dirty="0">
                <a:solidFill>
                  <a:srgbClr val="FF0000"/>
                </a:solidFill>
              </a:rPr>
              <a:t>的类型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广泛之意思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643182"/>
            <a:ext cx="44005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428868"/>
            <a:ext cx="367814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</a:t>
            </a:r>
            <a:r>
              <a:rPr lang="zh-CN" altLang="en-US" dirty="0" smtClean="0"/>
              <a:t>装饰器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714488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中装饰器的应用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071678"/>
            <a:ext cx="6429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@babel/plugin-proposal-class-properties</a:t>
            </a:r>
            <a:endParaRPr lang="en-US" altLang="zh-CN" dirty="0"/>
          </a:p>
          <a:p>
            <a:r>
              <a:rPr lang="en-US" altLang="zh-CN" dirty="0" smtClean="0"/>
              <a:t> @babel/plugin-proposal-decorators</a:t>
            </a:r>
            <a:endParaRPr lang="en-US" altLang="zh-CN" dirty="0"/>
          </a:p>
          <a:p>
            <a:r>
              <a:rPr lang="en-US" altLang="zh-CN" dirty="0" smtClean="0"/>
              <a:t> @babel/plugin-syntax-decorators</a:t>
            </a:r>
            <a:endParaRPr lang="en-US" altLang="zh-CN" dirty="0"/>
          </a:p>
          <a:p>
            <a:r>
              <a:rPr lang="en-US" altLang="zh-CN" dirty="0" smtClean="0"/>
              <a:t>  babel-plugin-transform-decorators-legacy</a:t>
            </a:r>
          </a:p>
          <a:p>
            <a:r>
              <a:rPr lang="en-US" altLang="zh-CN" dirty="0" smtClean="0">
                <a:hlinkClick r:id="rId2"/>
              </a:rPr>
              <a:t>https://www.npmjs.com/package/babel-plugin-transform-decorators-legacy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00050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ts</a:t>
            </a:r>
            <a:r>
              <a:rPr lang="zh-CN" altLang="en-US" dirty="0" smtClean="0"/>
              <a:t>中的装饰器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168</Words>
  <Application>Microsoft Office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Typescript入门及其应用</vt:lpstr>
      <vt:lpstr>Ts的安装与编译</vt:lpstr>
      <vt:lpstr>Ts基础类型</vt:lpstr>
      <vt:lpstr>Ts 接口</vt:lpstr>
      <vt:lpstr>Ts泛型</vt:lpstr>
      <vt:lpstr>Ts装饰器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Typescript入门及其应用</dc:title>
  <dc:creator>PortableAppC.com</dc:creator>
  <cp:lastModifiedBy>PortableAppC.com</cp:lastModifiedBy>
  <cp:revision>47</cp:revision>
  <dcterms:created xsi:type="dcterms:W3CDTF">2019-07-09T01:53:53Z</dcterms:created>
  <dcterms:modified xsi:type="dcterms:W3CDTF">2019-07-09T09:30:27Z</dcterms:modified>
</cp:coreProperties>
</file>