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64" r:id="rId2"/>
  </p:sldIdLst>
  <p:sldSz cx="13392150" cy="5759450"/>
  <p:notesSz cx="6858000" cy="9144000"/>
  <p:defaultTextStyle>
    <a:defPPr>
      <a:defRPr lang="en-US"/>
    </a:defPPr>
    <a:lvl1pPr marL="0" algn="l" defTabSz="717908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1pPr>
    <a:lvl2pPr marL="358956" algn="l" defTabSz="717908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2pPr>
    <a:lvl3pPr marL="717908" algn="l" defTabSz="717908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3pPr>
    <a:lvl4pPr marL="1076865" algn="l" defTabSz="717908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4pPr>
    <a:lvl5pPr marL="1435820" algn="l" defTabSz="717908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5pPr>
    <a:lvl6pPr marL="1794773" algn="l" defTabSz="717908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6pPr>
    <a:lvl7pPr marL="2153729" algn="l" defTabSz="717908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7pPr>
    <a:lvl8pPr marL="2512684" algn="l" defTabSz="717908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8pPr>
    <a:lvl9pPr marL="2871639" algn="l" defTabSz="717908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5" userDrawn="1">
          <p15:clr>
            <a:srgbClr val="A4A3A4"/>
          </p15:clr>
        </p15:guide>
        <p15:guide id="2" pos="3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FFF8E0"/>
    <a:srgbClr val="D4EDFC"/>
    <a:srgbClr val="CAE2EF"/>
    <a:srgbClr val="D7F1FF"/>
    <a:srgbClr val="D2ECFA"/>
    <a:srgbClr val="F3F3F3"/>
    <a:srgbClr val="FFFFFF"/>
    <a:srgbClr val="D9E0E3"/>
    <a:srgbClr val="EC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0"/>
    <p:restoredTop sz="94656"/>
  </p:normalViewPr>
  <p:slideViewPr>
    <p:cSldViewPr snapToGrid="0" snapToObjects="1" showGuides="1">
      <p:cViewPr varScale="1">
        <p:scale>
          <a:sx n="113" d="100"/>
          <a:sy n="113" d="100"/>
        </p:scale>
        <p:origin x="192" y="496"/>
      </p:cViewPr>
      <p:guideLst>
        <p:guide orient="horz" pos="1595"/>
        <p:guide pos="3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019" y="942577"/>
            <a:ext cx="10044113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019" y="3025045"/>
            <a:ext cx="10044113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6713-6FD6-1141-B325-53E18E3DC1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23A4-5960-0749-9EA3-08099838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5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6713-6FD6-1141-B325-53E18E3DC1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23A4-5960-0749-9EA3-08099838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83758" y="306637"/>
            <a:ext cx="2887682" cy="488086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0710" y="306637"/>
            <a:ext cx="8495645" cy="488086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6713-6FD6-1141-B325-53E18E3DC1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23A4-5960-0749-9EA3-08099838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6713-6FD6-1141-B325-53E18E3DC1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23A4-5960-0749-9EA3-08099838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35" y="1435864"/>
            <a:ext cx="11550729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35" y="3854300"/>
            <a:ext cx="11550729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6713-6FD6-1141-B325-53E18E3DC1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23A4-5960-0749-9EA3-08099838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5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0710" y="1533187"/>
            <a:ext cx="5691664" cy="365431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9776" y="1533187"/>
            <a:ext cx="5691664" cy="365431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6713-6FD6-1141-B325-53E18E3DC1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23A4-5960-0749-9EA3-08099838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55" y="306638"/>
            <a:ext cx="11550729" cy="111322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455" y="1411865"/>
            <a:ext cx="566550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455" y="2103799"/>
            <a:ext cx="5665507" cy="3094372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9776" y="1411865"/>
            <a:ext cx="569340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79776" y="2103799"/>
            <a:ext cx="5693408" cy="3094372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6713-6FD6-1141-B325-53E18E3DC1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23A4-5960-0749-9EA3-08099838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6713-6FD6-1141-B325-53E18E3DC1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23A4-5960-0749-9EA3-08099838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4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6713-6FD6-1141-B325-53E18E3DC1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23A4-5960-0749-9EA3-08099838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55" y="383963"/>
            <a:ext cx="431931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408" y="829255"/>
            <a:ext cx="677977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455" y="1727835"/>
            <a:ext cx="431931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6713-6FD6-1141-B325-53E18E3DC1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23A4-5960-0749-9EA3-08099838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3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55" y="383963"/>
            <a:ext cx="431931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3408" y="829255"/>
            <a:ext cx="677977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455" y="1727835"/>
            <a:ext cx="431931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6713-6FD6-1141-B325-53E18E3DC1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23A4-5960-0749-9EA3-08099838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0711" y="306638"/>
            <a:ext cx="11550729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711" y="1533187"/>
            <a:ext cx="11550729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0710" y="5338158"/>
            <a:ext cx="301323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86713-6FD6-1141-B325-53E18E3DC1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6150" y="5338158"/>
            <a:ext cx="451985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58206" y="5338158"/>
            <a:ext cx="301323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523A4-5960-0749-9EA3-08099838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圆角矩形 188">
            <a:extLst>
              <a:ext uri="{FF2B5EF4-FFF2-40B4-BE49-F238E27FC236}">
                <a16:creationId xmlns:a16="http://schemas.microsoft.com/office/drawing/2014/main" id="{E6D98955-7B1B-BA45-B154-7C116240279B}"/>
              </a:ext>
            </a:extLst>
          </p:cNvPr>
          <p:cNvSpPr/>
          <p:nvPr/>
        </p:nvSpPr>
        <p:spPr>
          <a:xfrm>
            <a:off x="6144260" y="322571"/>
            <a:ext cx="1161458" cy="4840367"/>
          </a:xfrm>
          <a:prstGeom prst="roundRect">
            <a:avLst>
              <a:gd name="adj" fmla="val 2714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sz="1245" dirty="0">
              <a:solidFill>
                <a:sysClr val="windowText" lastClr="000000"/>
              </a:solidFill>
            </a:endParaRPr>
          </a:p>
        </p:txBody>
      </p:sp>
      <p:sp>
        <p:nvSpPr>
          <p:cNvPr id="304" name="圆角矩形 188">
            <a:extLst>
              <a:ext uri="{FF2B5EF4-FFF2-40B4-BE49-F238E27FC236}">
                <a16:creationId xmlns:a16="http://schemas.microsoft.com/office/drawing/2014/main" id="{0395A3BD-72C8-2446-9756-B0EFFCBEA26C}"/>
              </a:ext>
            </a:extLst>
          </p:cNvPr>
          <p:cNvSpPr/>
          <p:nvPr/>
        </p:nvSpPr>
        <p:spPr>
          <a:xfrm>
            <a:off x="4687130" y="322571"/>
            <a:ext cx="1161458" cy="4832179"/>
          </a:xfrm>
          <a:prstGeom prst="roundRect">
            <a:avLst>
              <a:gd name="adj" fmla="val 2714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sz="1245" dirty="0">
              <a:solidFill>
                <a:sysClr val="windowText" lastClr="000000"/>
              </a:solidFill>
            </a:endParaRPr>
          </a:p>
        </p:txBody>
      </p:sp>
      <p:sp>
        <p:nvSpPr>
          <p:cNvPr id="305" name="圆角矩形 188">
            <a:extLst>
              <a:ext uri="{FF2B5EF4-FFF2-40B4-BE49-F238E27FC236}">
                <a16:creationId xmlns:a16="http://schemas.microsoft.com/office/drawing/2014/main" id="{12D74C70-8C21-274C-B5A6-D85662325D85}"/>
              </a:ext>
            </a:extLst>
          </p:cNvPr>
          <p:cNvSpPr/>
          <p:nvPr/>
        </p:nvSpPr>
        <p:spPr>
          <a:xfrm>
            <a:off x="3240149" y="322571"/>
            <a:ext cx="1161458" cy="4840367"/>
          </a:xfrm>
          <a:prstGeom prst="roundRect">
            <a:avLst>
              <a:gd name="adj" fmla="val 2714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sz="1245" dirty="0">
              <a:solidFill>
                <a:sysClr val="windowText" lastClr="000000"/>
              </a:solidFill>
            </a:endParaRPr>
          </a:p>
        </p:txBody>
      </p:sp>
      <p:sp>
        <p:nvSpPr>
          <p:cNvPr id="306" name="圆角矩形 188">
            <a:extLst>
              <a:ext uri="{FF2B5EF4-FFF2-40B4-BE49-F238E27FC236}">
                <a16:creationId xmlns:a16="http://schemas.microsoft.com/office/drawing/2014/main" id="{F9A3319A-CAB9-974B-927D-A72B10453C3C}"/>
              </a:ext>
            </a:extLst>
          </p:cNvPr>
          <p:cNvSpPr/>
          <p:nvPr/>
        </p:nvSpPr>
        <p:spPr>
          <a:xfrm>
            <a:off x="1805028" y="322571"/>
            <a:ext cx="1161458" cy="4840367"/>
          </a:xfrm>
          <a:prstGeom prst="roundRect">
            <a:avLst>
              <a:gd name="adj" fmla="val 2714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sz="1245" dirty="0">
              <a:solidFill>
                <a:sysClr val="windowText" lastClr="000000"/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53A3B5A-235A-FA4C-AECF-84F2DE2999DF}"/>
              </a:ext>
            </a:extLst>
          </p:cNvPr>
          <p:cNvCxnSpPr>
            <a:cxnSpLocks/>
          </p:cNvCxnSpPr>
          <p:nvPr/>
        </p:nvCxnSpPr>
        <p:spPr>
          <a:xfrm>
            <a:off x="1367282" y="1248449"/>
            <a:ext cx="729751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Cube 58">
            <a:extLst>
              <a:ext uri="{FF2B5EF4-FFF2-40B4-BE49-F238E27FC236}">
                <a16:creationId xmlns:a16="http://schemas.microsoft.com/office/drawing/2014/main" id="{3D1BADEB-BCD3-6C4B-94AC-47388FF8ECBB}"/>
              </a:ext>
            </a:extLst>
          </p:cNvPr>
          <p:cNvSpPr>
            <a:spLocks/>
          </p:cNvSpPr>
          <p:nvPr/>
        </p:nvSpPr>
        <p:spPr>
          <a:xfrm>
            <a:off x="3619778" y="787203"/>
            <a:ext cx="417907" cy="930921"/>
          </a:xfrm>
          <a:prstGeom prst="cube">
            <a:avLst>
              <a:gd name="adj" fmla="val 6039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6" dirty="0">
              <a:solidFill>
                <a:schemeClr val="tx1"/>
              </a:solidFill>
            </a:endParaRPr>
          </a:p>
        </p:txBody>
      </p:sp>
      <p:sp>
        <p:nvSpPr>
          <p:cNvPr id="309" name="Cube 58">
            <a:extLst>
              <a:ext uri="{FF2B5EF4-FFF2-40B4-BE49-F238E27FC236}">
                <a16:creationId xmlns:a16="http://schemas.microsoft.com/office/drawing/2014/main" id="{599F75D9-277E-BF46-B54F-5E52BBD732BB}"/>
              </a:ext>
            </a:extLst>
          </p:cNvPr>
          <p:cNvSpPr>
            <a:spLocks/>
          </p:cNvSpPr>
          <p:nvPr/>
        </p:nvSpPr>
        <p:spPr>
          <a:xfrm>
            <a:off x="6526335" y="954554"/>
            <a:ext cx="356795" cy="576580"/>
          </a:xfrm>
          <a:prstGeom prst="cube">
            <a:avLst>
              <a:gd name="adj" fmla="val 39032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5" dirty="0">
              <a:solidFill>
                <a:schemeClr val="tx1"/>
              </a:solidFill>
            </a:endParaRP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89E85E36-2175-7A49-89EE-0A0282991859}"/>
              </a:ext>
            </a:extLst>
          </p:cNvPr>
          <p:cNvCxnSpPr>
            <a:cxnSpLocks/>
          </p:cNvCxnSpPr>
          <p:nvPr/>
        </p:nvCxnSpPr>
        <p:spPr>
          <a:xfrm flipV="1">
            <a:off x="4045358" y="1251506"/>
            <a:ext cx="1013007" cy="296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257B4597-60C5-5140-83AB-B336661F0D05}"/>
              </a:ext>
            </a:extLst>
          </p:cNvPr>
          <p:cNvCxnSpPr>
            <a:cxnSpLocks/>
          </p:cNvCxnSpPr>
          <p:nvPr/>
        </p:nvCxnSpPr>
        <p:spPr>
          <a:xfrm flipV="1">
            <a:off x="5444333" y="1242844"/>
            <a:ext cx="1039526" cy="16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圆角矩形 188">
            <a:extLst>
              <a:ext uri="{FF2B5EF4-FFF2-40B4-BE49-F238E27FC236}">
                <a16:creationId xmlns:a16="http://schemas.microsoft.com/office/drawing/2014/main" id="{BFA8EDAB-C560-AA42-AD61-8D0093CAE47C}"/>
              </a:ext>
            </a:extLst>
          </p:cNvPr>
          <p:cNvSpPr/>
          <p:nvPr/>
        </p:nvSpPr>
        <p:spPr>
          <a:xfrm>
            <a:off x="10121090" y="2170540"/>
            <a:ext cx="1538284" cy="11589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Hans" sz="24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Spatial</a:t>
            </a:r>
          </a:p>
          <a:p>
            <a:pPr algn="ctr"/>
            <a:r>
              <a:rPr kumimoji="1" lang="en-US" altLang="zh-Hans" sz="24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Transform</a:t>
            </a:r>
          </a:p>
          <a:p>
            <a:pPr algn="ctr"/>
            <a:r>
              <a:rPr kumimoji="1" lang="en-US" altLang="zh-Hans" sz="24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Network</a:t>
            </a:r>
            <a:endParaRPr kumimoji="1" lang="zh-CN" altLang="en-US" sz="2400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3610AF84-EC9E-F847-BBE5-890DA917ABF1}"/>
              </a:ext>
            </a:extLst>
          </p:cNvPr>
          <p:cNvCxnSpPr>
            <a:cxnSpLocks/>
          </p:cNvCxnSpPr>
          <p:nvPr/>
        </p:nvCxnSpPr>
        <p:spPr>
          <a:xfrm>
            <a:off x="11646527" y="2780541"/>
            <a:ext cx="357778" cy="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2AF1EB9-507E-4441-B3C6-2F7750993C32}"/>
              </a:ext>
            </a:extLst>
          </p:cNvPr>
          <p:cNvCxnSpPr>
            <a:cxnSpLocks/>
          </p:cNvCxnSpPr>
          <p:nvPr/>
        </p:nvCxnSpPr>
        <p:spPr>
          <a:xfrm flipV="1">
            <a:off x="744481" y="34833"/>
            <a:ext cx="0" cy="57583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A61114FF-55FC-EE4F-BE59-1D3CA7A4C7B7}"/>
              </a:ext>
            </a:extLst>
          </p:cNvPr>
          <p:cNvCxnSpPr>
            <a:cxnSpLocks/>
          </p:cNvCxnSpPr>
          <p:nvPr/>
        </p:nvCxnSpPr>
        <p:spPr>
          <a:xfrm flipV="1">
            <a:off x="737566" y="34999"/>
            <a:ext cx="10160399" cy="14547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278EC92-65EB-2E49-BEA8-F60FB2AD1A76}"/>
              </a:ext>
            </a:extLst>
          </p:cNvPr>
          <p:cNvCxnSpPr>
            <a:cxnSpLocks/>
          </p:cNvCxnSpPr>
          <p:nvPr/>
        </p:nvCxnSpPr>
        <p:spPr>
          <a:xfrm>
            <a:off x="10890095" y="23682"/>
            <a:ext cx="0" cy="214685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B819A1FF-5AEA-244E-963B-0E1B109FD44A}"/>
              </a:ext>
            </a:extLst>
          </p:cNvPr>
          <p:cNvCxnSpPr>
            <a:cxnSpLocks/>
          </p:cNvCxnSpPr>
          <p:nvPr/>
        </p:nvCxnSpPr>
        <p:spPr>
          <a:xfrm flipH="1" flipV="1">
            <a:off x="743323" y="4937351"/>
            <a:ext cx="1158" cy="61527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1EE1676D-4D72-F14D-B371-F7609A432D18}"/>
              </a:ext>
            </a:extLst>
          </p:cNvPr>
          <p:cNvCxnSpPr>
            <a:cxnSpLocks/>
          </p:cNvCxnSpPr>
          <p:nvPr/>
        </p:nvCxnSpPr>
        <p:spPr>
          <a:xfrm flipV="1">
            <a:off x="744481" y="5543507"/>
            <a:ext cx="7634539" cy="2190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7383A039-B4E7-B642-BE58-9F11425D0962}"/>
              </a:ext>
            </a:extLst>
          </p:cNvPr>
          <p:cNvCxnSpPr>
            <a:cxnSpLocks/>
          </p:cNvCxnSpPr>
          <p:nvPr/>
        </p:nvCxnSpPr>
        <p:spPr>
          <a:xfrm>
            <a:off x="9112800" y="3486484"/>
            <a:ext cx="0" cy="184312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CFD79356-5BE6-1F4D-8982-9A4EC2CD6064}"/>
              </a:ext>
            </a:extLst>
          </p:cNvPr>
          <p:cNvCxnSpPr>
            <a:cxnSpLocks/>
          </p:cNvCxnSpPr>
          <p:nvPr/>
        </p:nvCxnSpPr>
        <p:spPr>
          <a:xfrm>
            <a:off x="12631137" y="3383557"/>
            <a:ext cx="8227" cy="2169064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AC87BA33-0E80-6F43-B896-D433547319F4}"/>
              </a:ext>
            </a:extLst>
          </p:cNvPr>
          <p:cNvCxnSpPr>
            <a:cxnSpLocks/>
          </p:cNvCxnSpPr>
          <p:nvPr/>
        </p:nvCxnSpPr>
        <p:spPr>
          <a:xfrm flipH="1" flipV="1">
            <a:off x="10081823" y="5542500"/>
            <a:ext cx="2551060" cy="20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BE2CB077-D700-8649-A01A-6A9D6F947391}"/>
              </a:ext>
            </a:extLst>
          </p:cNvPr>
          <p:cNvCxnSpPr>
            <a:cxnSpLocks/>
          </p:cNvCxnSpPr>
          <p:nvPr/>
        </p:nvCxnSpPr>
        <p:spPr>
          <a:xfrm>
            <a:off x="2586454" y="1249069"/>
            <a:ext cx="1022727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3" name="Cube 58">
            <a:extLst>
              <a:ext uri="{FF2B5EF4-FFF2-40B4-BE49-F238E27FC236}">
                <a16:creationId xmlns:a16="http://schemas.microsoft.com/office/drawing/2014/main" id="{370E44A7-7DFE-9D40-9B5A-D4B2CAA735A7}"/>
              </a:ext>
            </a:extLst>
          </p:cNvPr>
          <p:cNvSpPr>
            <a:spLocks/>
          </p:cNvSpPr>
          <p:nvPr/>
        </p:nvSpPr>
        <p:spPr>
          <a:xfrm>
            <a:off x="2110722" y="708523"/>
            <a:ext cx="498162" cy="1082422"/>
          </a:xfrm>
          <a:prstGeom prst="cube">
            <a:avLst>
              <a:gd name="adj" fmla="val 72834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6" dirty="0">
              <a:solidFill>
                <a:schemeClr val="tx1"/>
              </a:solidFill>
            </a:endParaRP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45AA9EAA-DCE8-4F46-AC7B-A2D97B0AFA49}"/>
              </a:ext>
            </a:extLst>
          </p:cNvPr>
          <p:cNvCxnSpPr>
            <a:cxnSpLocks/>
          </p:cNvCxnSpPr>
          <p:nvPr/>
        </p:nvCxnSpPr>
        <p:spPr>
          <a:xfrm>
            <a:off x="1389839" y="4277617"/>
            <a:ext cx="71558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Cube 58">
            <a:extLst>
              <a:ext uri="{FF2B5EF4-FFF2-40B4-BE49-F238E27FC236}">
                <a16:creationId xmlns:a16="http://schemas.microsoft.com/office/drawing/2014/main" id="{E82AB8E7-329F-C549-8C32-BA3934A285B1}"/>
              </a:ext>
            </a:extLst>
          </p:cNvPr>
          <p:cNvSpPr>
            <a:spLocks/>
          </p:cNvSpPr>
          <p:nvPr/>
        </p:nvSpPr>
        <p:spPr>
          <a:xfrm>
            <a:off x="3592746" y="3804931"/>
            <a:ext cx="417907" cy="930921"/>
          </a:xfrm>
          <a:prstGeom prst="cube">
            <a:avLst>
              <a:gd name="adj" fmla="val 60391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6" dirty="0">
              <a:solidFill>
                <a:schemeClr val="tx1"/>
              </a:solidFill>
            </a:endParaRPr>
          </a:p>
        </p:txBody>
      </p:sp>
      <p:sp>
        <p:nvSpPr>
          <p:cNvPr id="326" name="Cube 58">
            <a:extLst>
              <a:ext uri="{FF2B5EF4-FFF2-40B4-BE49-F238E27FC236}">
                <a16:creationId xmlns:a16="http://schemas.microsoft.com/office/drawing/2014/main" id="{EECE25B7-70FD-8442-A636-1121C9675422}"/>
              </a:ext>
            </a:extLst>
          </p:cNvPr>
          <p:cNvSpPr>
            <a:spLocks/>
          </p:cNvSpPr>
          <p:nvPr/>
        </p:nvSpPr>
        <p:spPr>
          <a:xfrm>
            <a:off x="6559507" y="3980690"/>
            <a:ext cx="356795" cy="576580"/>
          </a:xfrm>
          <a:prstGeom prst="cube">
            <a:avLst>
              <a:gd name="adj" fmla="val 3903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5" dirty="0">
              <a:solidFill>
                <a:schemeClr val="tx1"/>
              </a:solidFill>
            </a:endParaRP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6D63085-EDE5-4A44-8D0D-C26AD4A7C7D3}"/>
              </a:ext>
            </a:extLst>
          </p:cNvPr>
          <p:cNvCxnSpPr>
            <a:cxnSpLocks/>
          </p:cNvCxnSpPr>
          <p:nvPr/>
        </p:nvCxnSpPr>
        <p:spPr>
          <a:xfrm>
            <a:off x="4010653" y="4261033"/>
            <a:ext cx="1098044" cy="910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EACF18E2-378B-AD4F-B542-47566DE83FEE}"/>
              </a:ext>
            </a:extLst>
          </p:cNvPr>
          <p:cNvCxnSpPr>
            <a:cxnSpLocks/>
          </p:cNvCxnSpPr>
          <p:nvPr/>
        </p:nvCxnSpPr>
        <p:spPr>
          <a:xfrm>
            <a:off x="5343665" y="4268980"/>
            <a:ext cx="121584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Cube 58">
            <a:extLst>
              <a:ext uri="{FF2B5EF4-FFF2-40B4-BE49-F238E27FC236}">
                <a16:creationId xmlns:a16="http://schemas.microsoft.com/office/drawing/2014/main" id="{FA652919-7C91-C04D-AFC6-F8DB4B58EC1A}"/>
              </a:ext>
            </a:extLst>
          </p:cNvPr>
          <p:cNvSpPr>
            <a:spLocks/>
          </p:cNvSpPr>
          <p:nvPr/>
        </p:nvSpPr>
        <p:spPr>
          <a:xfrm>
            <a:off x="2091295" y="3728532"/>
            <a:ext cx="498162" cy="1082422"/>
          </a:xfrm>
          <a:prstGeom prst="cube">
            <a:avLst>
              <a:gd name="adj" fmla="val 7283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6" dirty="0">
              <a:solidFill>
                <a:schemeClr val="tx1"/>
              </a:solidFill>
            </a:endParaRPr>
          </a:p>
        </p:txBody>
      </p:sp>
      <p:sp>
        <p:nvSpPr>
          <p:cNvPr id="330" name="圆角矩形 188">
            <a:extLst>
              <a:ext uri="{FF2B5EF4-FFF2-40B4-BE49-F238E27FC236}">
                <a16:creationId xmlns:a16="http://schemas.microsoft.com/office/drawing/2014/main" id="{7D24D849-91B2-D24F-80F9-DE0E64725874}"/>
              </a:ext>
            </a:extLst>
          </p:cNvPr>
          <p:cNvSpPr/>
          <p:nvPr/>
        </p:nvSpPr>
        <p:spPr>
          <a:xfrm>
            <a:off x="1729008" y="1998669"/>
            <a:ext cx="5638693" cy="1585191"/>
          </a:xfrm>
          <a:prstGeom prst="roundRect">
            <a:avLst>
              <a:gd name="adj" fmla="val 2928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zh-CN" altLang="en-US" sz="1245" dirty="0">
              <a:solidFill>
                <a:sysClr val="windowText" lastClr="000000"/>
              </a:solidFill>
            </a:endParaRPr>
          </a:p>
        </p:txBody>
      </p:sp>
      <p:sp>
        <p:nvSpPr>
          <p:cNvPr id="331" name="Cube 58">
            <a:extLst>
              <a:ext uri="{FF2B5EF4-FFF2-40B4-BE49-F238E27FC236}">
                <a16:creationId xmlns:a16="http://schemas.microsoft.com/office/drawing/2014/main" id="{6800BA1F-A341-864E-A846-627432967B93}"/>
              </a:ext>
            </a:extLst>
          </p:cNvPr>
          <p:cNvSpPr>
            <a:spLocks/>
          </p:cNvSpPr>
          <p:nvPr/>
        </p:nvSpPr>
        <p:spPr>
          <a:xfrm>
            <a:off x="5068576" y="880051"/>
            <a:ext cx="375976" cy="722497"/>
          </a:xfrm>
          <a:prstGeom prst="cube">
            <a:avLst>
              <a:gd name="adj" fmla="val 4865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6" dirty="0">
              <a:solidFill>
                <a:schemeClr val="tx1"/>
              </a:solidFill>
            </a:endParaRPr>
          </a:p>
        </p:txBody>
      </p:sp>
      <p:sp>
        <p:nvSpPr>
          <p:cNvPr id="332" name="Cube 58">
            <a:extLst>
              <a:ext uri="{FF2B5EF4-FFF2-40B4-BE49-F238E27FC236}">
                <a16:creationId xmlns:a16="http://schemas.microsoft.com/office/drawing/2014/main" id="{DA60B6B5-3F4E-A544-A2FF-C9E54D9ACA7D}"/>
              </a:ext>
            </a:extLst>
          </p:cNvPr>
          <p:cNvSpPr>
            <a:spLocks/>
          </p:cNvSpPr>
          <p:nvPr/>
        </p:nvSpPr>
        <p:spPr>
          <a:xfrm>
            <a:off x="5108697" y="3935965"/>
            <a:ext cx="375976" cy="722497"/>
          </a:xfrm>
          <a:prstGeom prst="cube">
            <a:avLst>
              <a:gd name="adj" fmla="val 48651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6" dirty="0">
              <a:solidFill>
                <a:schemeClr val="tx1"/>
              </a:solidFill>
            </a:endParaRP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8A124E73-FE43-A140-BF16-5D17C65E356B}"/>
              </a:ext>
            </a:extLst>
          </p:cNvPr>
          <p:cNvCxnSpPr>
            <a:cxnSpLocks/>
          </p:cNvCxnSpPr>
          <p:nvPr/>
        </p:nvCxnSpPr>
        <p:spPr>
          <a:xfrm>
            <a:off x="8934651" y="2978604"/>
            <a:ext cx="363147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C3421AAA-BA34-2A40-9B2D-A1AF1DCBCE02}"/>
              </a:ext>
            </a:extLst>
          </p:cNvPr>
          <p:cNvCxnSpPr>
            <a:cxnSpLocks/>
          </p:cNvCxnSpPr>
          <p:nvPr/>
        </p:nvCxnSpPr>
        <p:spPr>
          <a:xfrm flipV="1">
            <a:off x="9773496" y="2780279"/>
            <a:ext cx="357778" cy="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5" name="Picture 334">
            <a:extLst>
              <a:ext uri="{FF2B5EF4-FFF2-40B4-BE49-F238E27FC236}">
                <a16:creationId xmlns:a16="http://schemas.microsoft.com/office/drawing/2014/main" id="{7376D4BD-90D9-C144-B146-52D64270B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675" y="610864"/>
            <a:ext cx="1316043" cy="1275172"/>
          </a:xfrm>
          <a:prstGeom prst="rect">
            <a:avLst/>
          </a:prstGeom>
        </p:spPr>
      </p:pic>
      <p:pic>
        <p:nvPicPr>
          <p:cNvPr id="336" name="Picture 335">
            <a:extLst>
              <a:ext uri="{FF2B5EF4-FFF2-40B4-BE49-F238E27FC236}">
                <a16:creationId xmlns:a16="http://schemas.microsoft.com/office/drawing/2014/main" id="{1F038958-E46B-DE49-A3B8-FB735B436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440" y="3632260"/>
            <a:ext cx="1332084" cy="1290714"/>
          </a:xfrm>
          <a:prstGeom prst="rect">
            <a:avLst/>
          </a:prstGeom>
        </p:spPr>
      </p:pic>
      <p:pic>
        <p:nvPicPr>
          <p:cNvPr id="337" name="Picture 336">
            <a:extLst>
              <a:ext uri="{FF2B5EF4-FFF2-40B4-BE49-F238E27FC236}">
                <a16:creationId xmlns:a16="http://schemas.microsoft.com/office/drawing/2014/main" id="{558504F5-A21C-5042-8973-88C29C328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49031" y="2117914"/>
            <a:ext cx="1324731" cy="1324731"/>
          </a:xfrm>
          <a:prstGeom prst="rect">
            <a:avLst/>
          </a:prstGeom>
        </p:spPr>
      </p:pic>
      <p:pic>
        <p:nvPicPr>
          <p:cNvPr id="338" name="Picture 337">
            <a:extLst>
              <a:ext uri="{FF2B5EF4-FFF2-40B4-BE49-F238E27FC236}">
                <a16:creationId xmlns:a16="http://schemas.microsoft.com/office/drawing/2014/main" id="{A11F480C-54D5-7F48-977F-0E31C389D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6497280" y="2533493"/>
            <a:ext cx="414761" cy="401880"/>
          </a:xfrm>
          <a:prstGeom prst="rect">
            <a:avLst/>
          </a:prstGeom>
        </p:spPr>
      </p:pic>
      <p:pic>
        <p:nvPicPr>
          <p:cNvPr id="339" name="Picture 338">
            <a:extLst>
              <a:ext uri="{FF2B5EF4-FFF2-40B4-BE49-F238E27FC236}">
                <a16:creationId xmlns:a16="http://schemas.microsoft.com/office/drawing/2014/main" id="{766C9E17-B50E-B040-9485-54F9FC0EA1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459457" y="2416425"/>
            <a:ext cx="680518" cy="659383"/>
          </a:xfrm>
          <a:prstGeom prst="rect">
            <a:avLst/>
          </a:prstGeom>
        </p:spPr>
      </p:pic>
      <p:pic>
        <p:nvPicPr>
          <p:cNvPr id="340" name="Picture 339">
            <a:extLst>
              <a:ext uri="{FF2B5EF4-FFF2-40B4-BE49-F238E27FC236}">
                <a16:creationId xmlns:a16="http://schemas.microsoft.com/office/drawing/2014/main" id="{B849976B-0A3E-2D41-A1C5-DC99F8689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960668" y="2299390"/>
            <a:ext cx="880298" cy="852959"/>
          </a:xfrm>
          <a:prstGeom prst="rect">
            <a:avLst/>
          </a:prstGeom>
        </p:spPr>
      </p:pic>
      <p:pic>
        <p:nvPicPr>
          <p:cNvPr id="341" name="Picture 340">
            <a:extLst>
              <a:ext uri="{FF2B5EF4-FFF2-40B4-BE49-F238E27FC236}">
                <a16:creationId xmlns:a16="http://schemas.microsoft.com/office/drawing/2014/main" id="{BE2F0C96-4C25-324B-886D-B80DF0358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980274" y="2460181"/>
            <a:ext cx="566088" cy="548507"/>
          </a:xfrm>
          <a:prstGeom prst="rect">
            <a:avLst/>
          </a:prstGeom>
        </p:spPr>
      </p:pic>
      <p:pic>
        <p:nvPicPr>
          <p:cNvPr id="342" name="Picture 341">
            <a:extLst>
              <a:ext uri="{FF2B5EF4-FFF2-40B4-BE49-F238E27FC236}">
                <a16:creationId xmlns:a16="http://schemas.microsoft.com/office/drawing/2014/main" id="{3C3200C1-580E-9040-830A-F7423CCB5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982595" y="2172470"/>
            <a:ext cx="1296425" cy="1256162"/>
          </a:xfrm>
          <a:prstGeom prst="rect">
            <a:avLst/>
          </a:prstGeom>
        </p:spPr>
      </p:pic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ABD031DB-485D-5E47-A6AE-436861CB627C}"/>
              </a:ext>
            </a:extLst>
          </p:cNvPr>
          <p:cNvCxnSpPr>
            <a:cxnSpLocks/>
          </p:cNvCxnSpPr>
          <p:nvPr/>
        </p:nvCxnSpPr>
        <p:spPr>
          <a:xfrm>
            <a:off x="2400817" y="1667653"/>
            <a:ext cx="0" cy="61806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3365F7E1-682C-A441-8E49-AD3EFAFD1D9E}"/>
              </a:ext>
            </a:extLst>
          </p:cNvPr>
          <p:cNvCxnSpPr>
            <a:cxnSpLocks/>
          </p:cNvCxnSpPr>
          <p:nvPr/>
        </p:nvCxnSpPr>
        <p:spPr>
          <a:xfrm flipH="1">
            <a:off x="3799716" y="1732853"/>
            <a:ext cx="3969" cy="67300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2D737897-C09C-5142-93F3-F9B40AB0DBDC}"/>
              </a:ext>
            </a:extLst>
          </p:cNvPr>
          <p:cNvCxnSpPr>
            <a:cxnSpLocks/>
          </p:cNvCxnSpPr>
          <p:nvPr/>
        </p:nvCxnSpPr>
        <p:spPr>
          <a:xfrm>
            <a:off x="5263318" y="1626089"/>
            <a:ext cx="0" cy="82530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AEC649BB-8852-3546-BD01-DE2979E3EF4F}"/>
              </a:ext>
            </a:extLst>
          </p:cNvPr>
          <p:cNvCxnSpPr>
            <a:cxnSpLocks/>
          </p:cNvCxnSpPr>
          <p:nvPr/>
        </p:nvCxnSpPr>
        <p:spPr>
          <a:xfrm>
            <a:off x="6704661" y="1552859"/>
            <a:ext cx="0" cy="97419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50064140-1E2E-5945-BDF1-20EB21945BF8}"/>
              </a:ext>
            </a:extLst>
          </p:cNvPr>
          <p:cNvCxnSpPr>
            <a:cxnSpLocks/>
          </p:cNvCxnSpPr>
          <p:nvPr/>
        </p:nvCxnSpPr>
        <p:spPr>
          <a:xfrm flipV="1">
            <a:off x="2400817" y="3166019"/>
            <a:ext cx="0" cy="64942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75B4572A-DC9D-2E4C-9F2B-D1D8548E2CD3}"/>
              </a:ext>
            </a:extLst>
          </p:cNvPr>
          <p:cNvCxnSpPr>
            <a:cxnSpLocks/>
          </p:cNvCxnSpPr>
          <p:nvPr/>
        </p:nvCxnSpPr>
        <p:spPr>
          <a:xfrm flipV="1">
            <a:off x="3799716" y="3086376"/>
            <a:ext cx="0" cy="8495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A98C7E69-488B-7E42-B5DD-7F404AF7108B}"/>
              </a:ext>
            </a:extLst>
          </p:cNvPr>
          <p:cNvCxnSpPr>
            <a:cxnSpLocks/>
          </p:cNvCxnSpPr>
          <p:nvPr/>
        </p:nvCxnSpPr>
        <p:spPr>
          <a:xfrm flipV="1">
            <a:off x="5263318" y="3031977"/>
            <a:ext cx="0" cy="9798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CE804D7A-1133-C942-8EA4-B34666249069}"/>
              </a:ext>
            </a:extLst>
          </p:cNvPr>
          <p:cNvCxnSpPr>
            <a:cxnSpLocks/>
          </p:cNvCxnSpPr>
          <p:nvPr/>
        </p:nvCxnSpPr>
        <p:spPr>
          <a:xfrm flipV="1">
            <a:off x="6704660" y="2928030"/>
            <a:ext cx="0" cy="111690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1EFC4D37-F91B-7A4E-99BC-1D06F920B4A5}"/>
                  </a:ext>
                </a:extLst>
              </p:cNvPr>
              <p:cNvSpPr/>
              <p:nvPr/>
            </p:nvSpPr>
            <p:spPr>
              <a:xfrm>
                <a:off x="2159025" y="4657242"/>
                <a:ext cx="567263" cy="497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1EFC4D37-F91B-7A4E-99BC-1D06F920B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25" y="4657242"/>
                <a:ext cx="567263" cy="497508"/>
              </a:xfrm>
              <a:prstGeom prst="rect">
                <a:avLst/>
              </a:prstGeom>
              <a:blipFill>
                <a:blip r:embed="rId9"/>
                <a:stretch>
                  <a:fillRect l="-2174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F61F2549-0B87-7143-BF89-0F876D85C157}"/>
                  </a:ext>
                </a:extLst>
              </p:cNvPr>
              <p:cNvSpPr/>
              <p:nvPr/>
            </p:nvSpPr>
            <p:spPr>
              <a:xfrm>
                <a:off x="3601856" y="4656472"/>
                <a:ext cx="567263" cy="4982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F61F2549-0B87-7143-BF89-0F876D85C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856" y="4656472"/>
                <a:ext cx="567263" cy="498278"/>
              </a:xfrm>
              <a:prstGeom prst="rect">
                <a:avLst/>
              </a:prstGeom>
              <a:blipFill>
                <a:blip r:embed="rId10"/>
                <a:stretch>
                  <a:fillRect l="-4444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B5D3C65D-5B2C-814D-841B-888E81AB73CB}"/>
                  </a:ext>
                </a:extLst>
              </p:cNvPr>
              <p:cNvSpPr/>
              <p:nvPr/>
            </p:nvSpPr>
            <p:spPr>
              <a:xfrm>
                <a:off x="5061066" y="4606985"/>
                <a:ext cx="567263" cy="4982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B5D3C65D-5B2C-814D-841B-888E81AB7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66" y="4606985"/>
                <a:ext cx="567263" cy="498278"/>
              </a:xfrm>
              <a:prstGeom prst="rect">
                <a:avLst/>
              </a:prstGeom>
              <a:blipFill>
                <a:blip r:embed="rId11"/>
                <a:stretch>
                  <a:fillRect l="-4444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3A97CE3A-1D1A-F944-BBD8-EE082C8EBE69}"/>
                  </a:ext>
                </a:extLst>
              </p:cNvPr>
              <p:cNvSpPr/>
              <p:nvPr/>
            </p:nvSpPr>
            <p:spPr>
              <a:xfrm>
                <a:off x="6463264" y="4528454"/>
                <a:ext cx="567263" cy="496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3A97CE3A-1D1A-F944-BBD8-EE082C8EB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264" y="4528454"/>
                <a:ext cx="567263" cy="496739"/>
              </a:xfrm>
              <a:prstGeom prst="rect">
                <a:avLst/>
              </a:prstGeom>
              <a:blipFill>
                <a:blip r:embed="rId12"/>
                <a:stretch>
                  <a:fillRect l="-4348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079AC52-B1D7-DE4F-82C1-69192C31C3D4}"/>
                  </a:ext>
                </a:extLst>
              </p:cNvPr>
              <p:cNvSpPr/>
              <p:nvPr/>
            </p:nvSpPr>
            <p:spPr>
              <a:xfrm>
                <a:off x="2169296" y="282536"/>
                <a:ext cx="5672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079AC52-B1D7-DE4F-82C1-69192C31C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296" y="282536"/>
                <a:ext cx="567263" cy="461665"/>
              </a:xfrm>
              <a:prstGeom prst="rect">
                <a:avLst/>
              </a:prstGeom>
              <a:blipFill>
                <a:blip r:embed="rId13"/>
                <a:stretch>
                  <a:fillRect l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F7869D63-D69C-0C43-94D8-0574EF61D2F9}"/>
                  </a:ext>
                </a:extLst>
              </p:cNvPr>
              <p:cNvSpPr/>
              <p:nvPr/>
            </p:nvSpPr>
            <p:spPr>
              <a:xfrm>
                <a:off x="3571902" y="360948"/>
                <a:ext cx="5672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F7869D63-D69C-0C43-94D8-0574EF61D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02" y="360948"/>
                <a:ext cx="567263" cy="461665"/>
              </a:xfrm>
              <a:prstGeom prst="rect">
                <a:avLst/>
              </a:prstGeom>
              <a:blipFill>
                <a:blip r:embed="rId14"/>
                <a:stretch>
                  <a:fillRect l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D55633A5-FC15-A547-9859-F5FE8408DB10}"/>
                  </a:ext>
                </a:extLst>
              </p:cNvPr>
              <p:cNvSpPr/>
              <p:nvPr/>
            </p:nvSpPr>
            <p:spPr>
              <a:xfrm>
                <a:off x="5010091" y="446785"/>
                <a:ext cx="5672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D55633A5-FC15-A547-9859-F5FE8408D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091" y="446785"/>
                <a:ext cx="567263" cy="461665"/>
              </a:xfrm>
              <a:prstGeom prst="rect">
                <a:avLst/>
              </a:prstGeom>
              <a:blipFill>
                <a:blip r:embed="rId15"/>
                <a:stretch>
                  <a:fillRect l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67DFC4B-9F62-AF4A-A1C6-9FFB2DE7AC95}"/>
                  </a:ext>
                </a:extLst>
              </p:cNvPr>
              <p:cNvSpPr/>
              <p:nvPr/>
            </p:nvSpPr>
            <p:spPr>
              <a:xfrm>
                <a:off x="6475990" y="513368"/>
                <a:ext cx="5672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67DFC4B-9F62-AF4A-A1C6-9FFB2DE7A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990" y="513368"/>
                <a:ext cx="567263" cy="461665"/>
              </a:xfrm>
              <a:prstGeom prst="rect">
                <a:avLst/>
              </a:prstGeom>
              <a:blipFill>
                <a:blip r:embed="rId16"/>
                <a:stretch>
                  <a:fillRect l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9" name="TextBox 358">
            <a:extLst>
              <a:ext uri="{FF2B5EF4-FFF2-40B4-BE49-F238E27FC236}">
                <a16:creationId xmlns:a16="http://schemas.microsoft.com/office/drawing/2014/main" id="{FF5F7297-929E-1748-889A-C836D486A7A2}"/>
              </a:ext>
            </a:extLst>
          </p:cNvPr>
          <p:cNvSpPr txBox="1"/>
          <p:nvPr/>
        </p:nvSpPr>
        <p:spPr>
          <a:xfrm>
            <a:off x="1889681" y="5112312"/>
            <a:ext cx="533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 dirty="0">
                <a:latin typeface="Cambria Math" panose="02040503050406030204" pitchFamily="18" charset="0"/>
              </a:rPr>
              <a:t> </a:t>
            </a:r>
            <a:r>
              <a:rPr kumimoji="1" lang="en-US" altLang="zh-Han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four</a:t>
            </a:r>
            <a:r>
              <a:rPr kumimoji="1" lang="zh-Hans" altLang="en-US" sz="2400" dirty="0">
                <a:latin typeface="Cambria Math" panose="02040503050406030204" pitchFamily="18" charset="0"/>
              </a:rPr>
              <a:t> </a:t>
            </a:r>
            <a:r>
              <a:rPr kumimoji="1" lang="en-US" altLang="zh-Han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feature-level</a:t>
            </a:r>
            <a:r>
              <a:rPr kumimoji="1" lang="zh-Hans" altLang="en-US" sz="2400" dirty="0">
                <a:latin typeface="Cambria Math" panose="02040503050406030204" pitchFamily="18" charset="0"/>
              </a:rPr>
              <a:t> </a:t>
            </a:r>
            <a:r>
              <a:rPr kumimoji="1" lang="en-US" altLang="zh-Han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probabilistic</a:t>
            </a:r>
            <a:r>
              <a:rPr kumimoji="1" lang="zh-Hans" altLang="en-US" sz="2400" dirty="0">
                <a:latin typeface="Cambria Math" panose="02040503050406030204" pitchFamily="18" charset="0"/>
              </a:rPr>
              <a:t> </a:t>
            </a:r>
            <a:r>
              <a:rPr kumimoji="1" lang="en-US" altLang="zh-Han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models</a:t>
            </a:r>
            <a:r>
              <a:rPr kumimoji="1" lang="zh-Han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zh-CN" altLang="en-US" sz="2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CD6BBC69-3C1F-F445-BFB8-FF18CEC9131C}"/>
                  </a:ext>
                </a:extLst>
              </p:cNvPr>
              <p:cNvSpPr/>
              <p:nvPr/>
            </p:nvSpPr>
            <p:spPr>
              <a:xfrm>
                <a:off x="6713514" y="2901156"/>
                <a:ext cx="5672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CD6BBC69-3C1F-F445-BFB8-FF18CEC91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514" y="2901156"/>
                <a:ext cx="567263" cy="461665"/>
              </a:xfrm>
              <a:prstGeom prst="rect">
                <a:avLst/>
              </a:prstGeom>
              <a:blipFill>
                <a:blip r:embed="rId17"/>
                <a:stretch>
                  <a:fillRect l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A7A09349-3829-CC41-9050-2F8782A332D8}"/>
                  </a:ext>
                </a:extLst>
              </p:cNvPr>
              <p:cNvSpPr/>
              <p:nvPr/>
            </p:nvSpPr>
            <p:spPr>
              <a:xfrm>
                <a:off x="5260495" y="3010538"/>
                <a:ext cx="5672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A7A09349-3829-CC41-9050-2F8782A33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95" y="3010538"/>
                <a:ext cx="567263" cy="461665"/>
              </a:xfrm>
              <a:prstGeom prst="rect">
                <a:avLst/>
              </a:prstGeom>
              <a:blipFill>
                <a:blip r:embed="rId18"/>
                <a:stretch>
                  <a:fillRect l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2CE28E01-86FF-644D-B2D0-39097BA068A8}"/>
                  </a:ext>
                </a:extLst>
              </p:cNvPr>
              <p:cNvSpPr/>
              <p:nvPr/>
            </p:nvSpPr>
            <p:spPr>
              <a:xfrm>
                <a:off x="3778886" y="3063263"/>
                <a:ext cx="5672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2CE28E01-86FF-644D-B2D0-39097BA06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886" y="3063263"/>
                <a:ext cx="567263" cy="461665"/>
              </a:xfrm>
              <a:prstGeom prst="rect">
                <a:avLst/>
              </a:prstGeom>
              <a:blipFill>
                <a:blip r:embed="rId19"/>
                <a:stretch>
                  <a:fillRect l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8CB9D350-2D5B-B149-A959-4E361433D623}"/>
                  </a:ext>
                </a:extLst>
              </p:cNvPr>
              <p:cNvSpPr/>
              <p:nvPr/>
            </p:nvSpPr>
            <p:spPr>
              <a:xfrm>
                <a:off x="2387150" y="3108089"/>
                <a:ext cx="5672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Han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Han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8CB9D350-2D5B-B149-A959-4E361433D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50" y="3108089"/>
                <a:ext cx="567263" cy="461665"/>
              </a:xfrm>
              <a:prstGeom prst="rect">
                <a:avLst/>
              </a:prstGeom>
              <a:blipFill>
                <a:blip r:embed="rId20"/>
                <a:stretch>
                  <a:fillRect l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4" name="TextBox 363">
            <a:extLst>
              <a:ext uri="{FF2B5EF4-FFF2-40B4-BE49-F238E27FC236}">
                <a16:creationId xmlns:a16="http://schemas.microsoft.com/office/drawing/2014/main" id="{4D6CC2FB-B012-4E4E-8498-F3AD829265F1}"/>
              </a:ext>
            </a:extLst>
          </p:cNvPr>
          <p:cNvSpPr txBox="1"/>
          <p:nvPr/>
        </p:nvSpPr>
        <p:spPr>
          <a:xfrm>
            <a:off x="0" y="1790945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unaligned</a:t>
            </a:r>
          </a:p>
          <a:p>
            <a:pPr algn="ctr"/>
            <a:r>
              <a:rPr kumimoji="1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image (x)</a:t>
            </a:r>
            <a:endParaRPr kumimoji="1"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AE2628BE-E551-DB4D-BD72-B9F2C00952EA}"/>
              </a:ext>
            </a:extLst>
          </p:cNvPr>
          <p:cNvSpPr txBox="1"/>
          <p:nvPr/>
        </p:nvSpPr>
        <p:spPr>
          <a:xfrm>
            <a:off x="15513" y="2845023"/>
            <a:ext cx="1459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</a:t>
            </a:r>
          </a:p>
          <a:p>
            <a:pPr algn="ctr"/>
            <a:r>
              <a:rPr kumimoji="1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image (y)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CCD23858-E22A-3640-9CB8-50DBBEE29861}"/>
              </a:ext>
            </a:extLst>
          </p:cNvPr>
          <p:cNvSpPr txBox="1"/>
          <p:nvPr/>
        </p:nvSpPr>
        <p:spPr>
          <a:xfrm>
            <a:off x="8272088" y="1339543"/>
            <a:ext cx="164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latent </a:t>
            </a:r>
          </a:p>
          <a:p>
            <a:pPr algn="ctr"/>
            <a:r>
              <a:rPr kumimoji="1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variable(z)</a:t>
            </a:r>
            <a:endParaRPr kumimoji="1" lang="zh-CN" altLang="en-US" sz="2400" dirty="0">
              <a:latin typeface="Cambria Math" panose="02040503050406030204" pitchFamily="18" charset="0"/>
            </a:endParaRPr>
          </a:p>
        </p:txBody>
      </p: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C8DDA892-8E9D-FB4E-AA7D-122AFB9E9C4B}"/>
              </a:ext>
            </a:extLst>
          </p:cNvPr>
          <p:cNvCxnSpPr>
            <a:cxnSpLocks/>
          </p:cNvCxnSpPr>
          <p:nvPr/>
        </p:nvCxnSpPr>
        <p:spPr>
          <a:xfrm>
            <a:off x="2586454" y="4269743"/>
            <a:ext cx="97298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59A27091-AA90-8542-B437-AA4A4373EC27}"/>
              </a:ext>
            </a:extLst>
          </p:cNvPr>
          <p:cNvCxnSpPr>
            <a:cxnSpLocks/>
          </p:cNvCxnSpPr>
          <p:nvPr/>
        </p:nvCxnSpPr>
        <p:spPr>
          <a:xfrm flipV="1">
            <a:off x="7389078" y="2780279"/>
            <a:ext cx="1059953" cy="185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29EA5249-C2CE-5A46-8252-5D2457416D36}"/>
              </a:ext>
            </a:extLst>
          </p:cNvPr>
          <p:cNvSpPr txBox="1"/>
          <p:nvPr/>
        </p:nvSpPr>
        <p:spPr>
          <a:xfrm>
            <a:off x="7306062" y="2330617"/>
            <a:ext cx="1239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Enlarge</a:t>
            </a:r>
          </a:p>
          <a:p>
            <a:r>
              <a:rPr kumimoji="1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Average</a:t>
            </a:r>
            <a:endParaRPr kumimoji="1"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F35D1206-BB2A-E241-A620-E6AA85029C5E}"/>
              </a:ext>
            </a:extLst>
          </p:cNvPr>
          <p:cNvSpPr txBox="1"/>
          <p:nvPr/>
        </p:nvSpPr>
        <p:spPr>
          <a:xfrm>
            <a:off x="8351014" y="5295373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Loss(z; x, y)</a:t>
            </a:r>
            <a:endParaRPr kumimoji="1"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28FA08A-6045-B748-A928-91F4AF7625F1}"/>
              </a:ext>
            </a:extLst>
          </p:cNvPr>
          <p:cNvSpPr txBox="1"/>
          <p:nvPr/>
        </p:nvSpPr>
        <p:spPr>
          <a:xfrm>
            <a:off x="11895302" y="1376522"/>
            <a:ext cx="1524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registered</a:t>
            </a:r>
          </a:p>
          <a:p>
            <a:pPr algn="ctr"/>
            <a:r>
              <a:rPr kumimoji="1"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image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131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4236</TotalTime>
  <Words>47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William</dc:creator>
  <cp:lastModifiedBy>Louis William</cp:lastModifiedBy>
  <cp:revision>767</cp:revision>
  <cp:lastPrinted>2019-04-03T03:33:55Z</cp:lastPrinted>
  <dcterms:created xsi:type="dcterms:W3CDTF">2018-12-20T08:56:17Z</dcterms:created>
  <dcterms:modified xsi:type="dcterms:W3CDTF">2019-06-06T13:19:48Z</dcterms:modified>
</cp:coreProperties>
</file>