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4" d="100"/>
          <a:sy n="154" d="100"/>
        </p:scale>
        <p:origin x="-1762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3DD07BBB-BB1D-446A-8A32-4F59CAAA270E}"/>
              </a:ext>
            </a:extLst>
          </p:cNvPr>
          <p:cNvGrpSpPr/>
          <p:nvPr/>
        </p:nvGrpSpPr>
        <p:grpSpPr>
          <a:xfrm>
            <a:off x="3533317" y="1369036"/>
            <a:ext cx="1597883" cy="1938898"/>
            <a:chOff x="3533317" y="1369036"/>
            <a:chExt cx="1597883" cy="1938898"/>
          </a:xfrm>
        </p:grpSpPr>
        <p:grpSp>
          <p:nvGrpSpPr>
            <p:cNvPr id="10" name="组合 9"/>
            <p:cNvGrpSpPr/>
            <p:nvPr/>
          </p:nvGrpSpPr>
          <p:grpSpPr>
            <a:xfrm rot="16200000">
              <a:off x="3201240" y="2229447"/>
              <a:ext cx="974090" cy="309936"/>
              <a:chOff x="5661" y="2384"/>
              <a:chExt cx="1534" cy="434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661" y="2384"/>
                <a:ext cx="1534" cy="4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701" y="2384"/>
                <a:ext cx="1454" cy="43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+mj-ea"/>
                    <a:ea typeface="+mj-ea"/>
                  </a:rPr>
                  <a:t>获取视频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16200000">
              <a:off x="4016026" y="2213062"/>
              <a:ext cx="1477645" cy="342072"/>
              <a:chOff x="8608" y="3935"/>
              <a:chExt cx="2327" cy="479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8674" y="3935"/>
                <a:ext cx="2195" cy="47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608" y="3935"/>
                <a:ext cx="2327" cy="47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+mj-ea"/>
                    <a:ea typeface="+mj-ea"/>
                  </a:rPr>
                  <a:t>提取皮肤的位置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6200000">
              <a:off x="3230323" y="2167302"/>
              <a:ext cx="1938898" cy="342365"/>
              <a:chOff x="4568" y="3068"/>
              <a:chExt cx="3270" cy="485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568" y="3068"/>
                <a:ext cx="3114" cy="48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+mj-ea"/>
                    <a:ea typeface="+mj-ea"/>
                  </a:rPr>
                  <a:t>将</a:t>
                </a:r>
                <a:r>
                  <a:rPr lang="en-US" altLang="zh-CN" sz="1200" dirty="0" err="1">
                    <a:latin typeface="+mj-ea"/>
                    <a:ea typeface="+mj-ea"/>
                  </a:rPr>
                  <a:t>rgb</a:t>
                </a:r>
                <a:r>
                  <a:rPr lang="zh-CN" altLang="en-US" sz="1200" dirty="0">
                    <a:latin typeface="+mj-ea"/>
                    <a:ea typeface="+mj-ea"/>
                  </a:rPr>
                  <a:t>图像转为</a:t>
                </a:r>
                <a:r>
                  <a:rPr lang="en-US" altLang="zh-CN" sz="1200" dirty="0" err="1">
                    <a:latin typeface="+mj-ea"/>
                    <a:ea typeface="+mj-ea"/>
                  </a:rPr>
                  <a:t>hsv</a:t>
                </a:r>
                <a:r>
                  <a:rPr lang="zh-CN" altLang="en-US" sz="1200" dirty="0">
                    <a:latin typeface="+mj-ea"/>
                    <a:ea typeface="+mj-ea"/>
                  </a:rPr>
                  <a:t>图像</a:t>
                </a: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4568" y="3068"/>
                <a:ext cx="3270" cy="47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1200">
                  <a:latin typeface="+mj-ea"/>
                  <a:ea typeface="+mj-ea"/>
                </a:endParaRPr>
              </a:p>
            </p:txBody>
          </p:sp>
        </p:grpSp>
        <p:cxnSp>
          <p:nvCxnSpPr>
            <p:cNvPr id="26" name="直接箭头连接符 25"/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3843253" y="2384415"/>
              <a:ext cx="185337" cy="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cxnSpLocks/>
              <a:stCxn id="12" idx="2"/>
              <a:endCxn id="11" idx="0"/>
            </p:cNvCxnSpPr>
            <p:nvPr/>
          </p:nvCxnSpPr>
          <p:spPr>
            <a:xfrm flipV="1">
              <a:off x="4370955" y="2384098"/>
              <a:ext cx="212858" cy="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4925885" y="2384098"/>
              <a:ext cx="205315" cy="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88221F-F517-41CE-A62E-F3AD4BF02325}"/>
              </a:ext>
            </a:extLst>
          </p:cNvPr>
          <p:cNvGrpSpPr/>
          <p:nvPr/>
        </p:nvGrpSpPr>
        <p:grpSpPr>
          <a:xfrm>
            <a:off x="5131200" y="1369102"/>
            <a:ext cx="1889986" cy="2031223"/>
            <a:chOff x="5131200" y="1369102"/>
            <a:chExt cx="1889986" cy="2031223"/>
          </a:xfrm>
        </p:grpSpPr>
        <p:grpSp>
          <p:nvGrpSpPr>
            <p:cNvPr id="20" name="组合 19"/>
            <p:cNvGrpSpPr/>
            <p:nvPr/>
          </p:nvGrpSpPr>
          <p:grpSpPr>
            <a:xfrm rot="16200000">
              <a:off x="4270913" y="2229389"/>
              <a:ext cx="2031223" cy="310650"/>
              <a:chOff x="8178" y="4780"/>
              <a:chExt cx="3398" cy="435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8178" y="4780"/>
                <a:ext cx="3398" cy="43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ea"/>
                    <a:ea typeface="+mj-ea"/>
                  </a:rPr>
                  <a:t>H</a:t>
                </a:r>
                <a:r>
                  <a:rPr lang="zh-CN" altLang="en-US" sz="1200" dirty="0">
                    <a:latin typeface="+mj-ea"/>
                    <a:ea typeface="+mj-ea"/>
                  </a:rPr>
                  <a:t>值的平均作为信号值</a:t>
                </a: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8271" y="4780"/>
                <a:ext cx="3244" cy="4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6200000">
              <a:off x="5356834" y="2230026"/>
              <a:ext cx="923444" cy="309936"/>
              <a:chOff x="5275" y="5557"/>
              <a:chExt cx="1592" cy="434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5305" y="5557"/>
                <a:ext cx="1534" cy="4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275" y="5557"/>
                <a:ext cx="1592" cy="43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+mj-ea"/>
                    <a:ea typeface="+mj-ea"/>
                  </a:rPr>
                  <a:t>带通滤波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6200000">
              <a:off x="5881896" y="2236591"/>
              <a:ext cx="923118" cy="295653"/>
              <a:chOff x="8845" y="6440"/>
              <a:chExt cx="1602" cy="434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8879" y="6440"/>
                <a:ext cx="1534" cy="4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845" y="6440"/>
                <a:ext cx="1602" cy="43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+mj-ea"/>
                    <a:ea typeface="+mj-ea"/>
                  </a:rPr>
                  <a:t>峰值提取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6200000">
              <a:off x="6404648" y="2229438"/>
              <a:ext cx="923118" cy="309958"/>
              <a:chOff x="8845" y="6440"/>
              <a:chExt cx="1602" cy="455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8879" y="6440"/>
                <a:ext cx="1534" cy="4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8845" y="6440"/>
                <a:ext cx="1602" cy="4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200">
                    <a:latin typeface="+mj-ea"/>
                    <a:ea typeface="+mj-ea"/>
                  </a:rPr>
                  <a:t>计算心率</a:t>
                </a:r>
              </a:p>
            </p:txBody>
          </p:sp>
        </p:grpSp>
        <p:cxnSp>
          <p:nvCxnSpPr>
            <p:cNvPr id="29" name="直接箭头连接符 28"/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5441136" y="2384714"/>
              <a:ext cx="222452" cy="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cxnSpLocks/>
              <a:stCxn id="15" idx="2"/>
              <a:endCxn id="17" idx="0"/>
            </p:cNvCxnSpPr>
            <p:nvPr/>
          </p:nvCxnSpPr>
          <p:spPr>
            <a:xfrm flipV="1">
              <a:off x="5973524" y="2384418"/>
              <a:ext cx="222105" cy="5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cxnSpLocks/>
              <a:stCxn id="17" idx="2"/>
              <a:endCxn id="25" idx="0"/>
            </p:cNvCxnSpPr>
            <p:nvPr/>
          </p:nvCxnSpPr>
          <p:spPr>
            <a:xfrm flipV="1">
              <a:off x="6491282" y="2384417"/>
              <a:ext cx="21994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lihaowei</dc:creator>
  <cp:lastModifiedBy>Edelweiss Jiang</cp:lastModifiedBy>
  <cp:revision>6</cp:revision>
  <dcterms:created xsi:type="dcterms:W3CDTF">2021-06-08T11:46:00Z</dcterms:created>
  <dcterms:modified xsi:type="dcterms:W3CDTF">2021-06-08T14:49:00Z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621D07F5CDBC42CD9F4254E4B570F2B1</vt:lpwstr>
  </property>
  <property fmtid="{D5CDD505-2E9C-101B-9397-08002B2CF9AE}" pid="3" name="KSOProductBuildVer">
    <vt:lpwstr>2052-11.1.0.10495</vt:lpwstr>
  </property>
</Properties>
</file>