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4" d="100"/>
          <a:sy n="94" d="100"/>
        </p:scale>
        <p:origin x="18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D219-EB8A-3443-B90B-CC4B3687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D8809-79EC-C943-BC5B-C95C6194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548FF-1783-3846-988B-1804ADC2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4405-3881-ED42-B0A6-F7B8645D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F4B82-9523-E045-88BC-5FF5090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FD23-68C7-E448-833A-021B3F0E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918F0-64D9-6443-9466-94794C97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72DF1-436E-4043-B969-03028BD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F359-DD05-EC4A-83D4-8FD7BA49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CD749-5926-1F4C-8A36-4B9E3BC9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0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58D3D-9F1F-EB4E-86E9-B1ED734A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993BE9-14E3-C648-B45A-D3CD430E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53146-AAF3-AB43-83C7-E3C9E05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6D40C-283B-9747-B4C7-4554E69C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C9355-491C-5841-92ED-58F1E174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4C68-8D12-CB4C-8180-C7AD2E98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78701-734E-914A-8BBC-D775FE70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F39AB-91BF-D94F-A05D-2A82C8A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B118B-C317-8046-928C-25083BD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117BE-AF9A-384D-8E26-F4CC7DCB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9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F5CD-F1E2-1A48-B82D-946B27ED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61944-4AE4-F645-9F30-7DBE55E2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E594D-4371-624B-995C-BC8C8126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FCEB-59CF-8E47-9B78-C6B93BE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AB386-16FB-CE4D-8B7B-9FC9ABC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74E4-9441-8442-8B22-F7BB6258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1580-8022-1448-B380-842B2BC4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CD708-F5B0-A140-AA47-CFC352BD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252D5-12A6-6F46-9DA7-94675836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9A97-D4AF-E040-9686-A56C09AF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84D74-D1F8-2845-B0A3-53FA7558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0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68A8-38F8-EB47-AECB-6BC602FF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8EF3F-3179-184A-BC5D-E13A0430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A4CCD-57E7-7D4F-AD69-901FDDE68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3366F-7A7D-7D45-90D7-55178774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61C05-A301-AA43-82F0-AF8935FF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23607-B043-174A-9BA8-3DC7954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3269F-4664-A846-B32B-8C7989FA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E3928-DBEA-6040-B503-EFFC7F08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5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4FFE-0F4F-8648-96FD-6018C4C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CFADA-A877-0A4C-B00F-46F66D94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971BF-1ABA-FC40-BEAF-E53CFA5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3E78F-1486-0F4D-AC69-2694B839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4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0A2B3C-58CC-5F45-B374-53686475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F04E3-A65C-9B4A-993A-DFE2832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A38C90-3C87-6642-9FEA-16D69C0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C770-4C25-E348-84AE-362F2174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B765-1094-C940-9AC2-A5A13B6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3D1B3-2F5B-A44B-A70B-B8C2E8195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56A1A-4BA9-5740-A70E-2DF0891F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401C6-1F95-6343-80B4-86094397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0703A-5AEC-BE40-990C-2B453FA6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0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DCF26-4D5C-FF4A-B247-BB7A0D73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A02A1-5A27-B648-BF43-7DE69277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26B81-D6E0-F74F-B344-0B6A8D01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08874-ACC3-3F47-9D0C-29E841BF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C59C2-ABFA-1346-8705-B142E005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2774F-5226-0B4F-B274-50D11663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7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C001C4-2689-9742-900F-DDA09F43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E4B7A-3BE4-9845-A67D-8D2A3B01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728A-CF73-AE4D-A95A-9977F9CD5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592D-1F7E-1540-8F64-7DFC0BEB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90461-1A0C-C049-8CE2-86E78A25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8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7E9596-3566-C64A-9CB3-E27EFAA756BD}"/>
              </a:ext>
            </a:extLst>
          </p:cNvPr>
          <p:cNvSpPr txBox="1"/>
          <p:nvPr/>
        </p:nvSpPr>
        <p:spPr>
          <a:xfrm>
            <a:off x="4970060" y="2439117"/>
            <a:ext cx="22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/>
              <a:t>报告 </a:t>
            </a:r>
            <a:r>
              <a:rPr kumimoji="1" lang="en-US" altLang="zh-CN" sz="3600" b="1" dirty="0"/>
              <a:t>0802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61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46BE481D-B580-664E-8076-03D3FC77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"/>
            <a:ext cx="12192000" cy="68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浩伟</dc:creator>
  <cp:lastModifiedBy>李 浩伟</cp:lastModifiedBy>
  <cp:revision>3</cp:revision>
  <dcterms:created xsi:type="dcterms:W3CDTF">2021-07-27T08:40:32Z</dcterms:created>
  <dcterms:modified xsi:type="dcterms:W3CDTF">2021-07-27T09:33:42Z</dcterms:modified>
</cp:coreProperties>
</file>