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69" r:id="rId3"/>
    <p:sldId id="286" r:id="rId4"/>
    <p:sldId id="280" r:id="rId5"/>
    <p:sldId id="258" r:id="rId6"/>
    <p:sldId id="274" r:id="rId7"/>
    <p:sldId id="287" r:id="rId8"/>
    <p:sldId id="277" r:id="rId9"/>
    <p:sldId id="273" r:id="rId10"/>
    <p:sldId id="278" r:id="rId11"/>
    <p:sldId id="288" r:id="rId12"/>
    <p:sldId id="282" r:id="rId13"/>
    <p:sldId id="279" r:id="rId14"/>
    <p:sldId id="275" r:id="rId15"/>
    <p:sldId id="283" r:id="rId16"/>
    <p:sldId id="289" r:id="rId17"/>
    <p:sldId id="284" r:id="rId18"/>
    <p:sldId id="268" r:id="rId19"/>
    <p:sldId id="272" r:id="rId20"/>
    <p:sldId id="265" r:id="rId21"/>
    <p:sldId id="264" r:id="rId22"/>
    <p:sldId id="285" r:id="rId23"/>
    <p:sldId id="259" r:id="rId24"/>
  </p:sldIdLst>
  <p:sldSz cx="18288000" cy="10287000"/>
  <p:notesSz cx="6858000" cy="9144000"/>
  <p:embeddedFontLst>
    <p:embeddedFont>
      <p:font typeface="Aileron Regular Bold" panose="020B0604020202020204" charset="0"/>
      <p:regular r:id="rId26"/>
    </p:embeddedFont>
    <p:embeddedFont>
      <p:font typeface="Calibri" panose="020F0502020204030204" pitchFamily="34" charset="0"/>
      <p:regular r:id="rId27"/>
      <p:bold r:id="rId28"/>
      <p:italic r:id="rId29"/>
      <p:boldItalic r:id="rId30"/>
    </p:embeddedFont>
    <p:embeddedFont>
      <p:font typeface="Open Sans Light" panose="020B0306030504020204" pitchFamily="34"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F2F2F2"/>
    <a:srgbClr val="FEFEFE"/>
    <a:srgbClr val="C9C9C9"/>
    <a:srgbClr val="DEDEDE"/>
    <a:srgbClr val="000094"/>
    <a:srgbClr val="D6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AB14C-FD1A-402A-ADCB-4F462E9F0788}" v="8" dt="2021-11-10T23:33:57.752"/>
    <p1510:client id="{487B565E-DEF1-E49E-F7EE-99EF3813B160}" v="2" dt="2021-11-11T01:03:37.845"/>
    <p1510:client id="{549F4283-91BD-71B7-DFCC-063E28426D17}" v="560" dt="2021-11-11T01:33:12.219"/>
    <p1510:client id="{74EB971F-ABBF-4BCC-85F1-BE9D225FD572}" v="220" dt="2021-11-10T23:14:39.919"/>
    <p1510:client id="{77134DF5-B4E5-4382-BCA9-596B8E20AF76}" v="3367" dt="2021-11-11T02:39:22.519"/>
    <p1510:client id="{7D4AFB77-7617-4EAA-9D70-4322B2983FE8}" v="752" dt="2021-11-11T04:58:12.633"/>
    <p1510:client id="{825FED36-A07B-4B08-8F24-34AFD22D4278}" v="1585" dt="2021-11-11T02:09:36.094"/>
    <p1510:client id="{87B39348-59E0-48F6-9BBF-D84A6123DF39}" v="11" dt="2021-11-10T22:12:43.187"/>
    <p1510:client id="{AE2F9044-E016-477E-B3AC-451DCF5A2816}" v="234" dt="2021-11-10T22:07:15.173"/>
    <p1510:client id="{CF7BFFED-5CC7-4A0D-B736-4D59120F81F1}" v="1" dt="2021-11-11T05:32:59.020"/>
    <p1510:client id="{D63F9397-A74C-4310-99D6-F03A8442B466}" v="54" dt="2021-11-11T02:00:25.921"/>
    <p1510:client id="{E878D6E9-266E-4258-AF29-7522499852C9}" v="130" dt="2021-11-10T23:46:07.330"/>
    <p1510:client id="{E9F71BA4-4D07-4DE4-9E51-48FF3E62E44F}" v="18" dt="2021-11-11T00:03:50.971"/>
    <p1510:client id="{EE58654D-E342-4546-9E20-C4D629FC57C4}" v="56" dt="2021-11-11T05:17:46.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85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ora\Documents\UT\Fall%202021\Marketing%20Analytics\Project\Ranking%20_with_grap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ora\Documents\UT\Fall%202021\Marketing%20Analytics\Project\Ranking%20_with_grap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805494297380975E-2"/>
          <c:y val="6.4553115060691252E-2"/>
          <c:w val="0.92561052518753384"/>
          <c:h val="0.88860282509641098"/>
        </c:manualLayout>
      </c:layout>
      <c:scatterChart>
        <c:scatterStyle val="lineMarker"/>
        <c:varyColors val="0"/>
        <c:ser>
          <c:idx val="0"/>
          <c:order val="0"/>
          <c:tx>
            <c:strRef>
              <c:f>final_y_ranking_adj!$S$5</c:f>
              <c:strCache>
                <c:ptCount val="1"/>
                <c:pt idx="0">
                  <c:v>Noise</c:v>
                </c:pt>
              </c:strCache>
            </c:strRef>
          </c:tx>
          <c:spPr>
            <a:ln w="19050" cap="rnd">
              <a:noFill/>
              <a:round/>
            </a:ln>
            <a:effectLst/>
          </c:spPr>
          <c:marker>
            <c:symbol val="circle"/>
            <c:size val="5"/>
            <c:spPr>
              <a:noFill/>
              <a:ln w="9525">
                <a:solidFill>
                  <a:schemeClr val="accent1"/>
                </a:solidFill>
              </a:ln>
              <a:effectLst/>
            </c:spPr>
          </c:marker>
          <c:xVal>
            <c:numRef>
              <c:f>final_y_ranking_adj!$AT$6:$AT$1816</c:f>
              <c:numCache>
                <c:formatCode>General</c:formatCode>
                <c:ptCount val="1811"/>
                <c:pt idx="0">
                  <c:v>3.9482807057928926</c:v>
                </c:pt>
                <c:pt idx="1">
                  <c:v>7.9009364322261932</c:v>
                </c:pt>
                <c:pt idx="2">
                  <c:v>4.0360387273809186</c:v>
                </c:pt>
                <c:pt idx="3">
                  <c:v>7.8089154796762381</c:v>
                </c:pt>
                <c:pt idx="4">
                  <c:v>1.4684027788681273</c:v>
                </c:pt>
                <c:pt idx="5">
                  <c:v>7.8203506379547241</c:v>
                </c:pt>
                <c:pt idx="6">
                  <c:v>9.9586605614671289</c:v>
                </c:pt>
                <c:pt idx="7">
                  <c:v>7.1819838274490104</c:v>
                </c:pt>
                <c:pt idx="8">
                  <c:v>5.5340695976950345</c:v>
                </c:pt>
                <c:pt idx="9">
                  <c:v>2.0423838347790166</c:v>
                </c:pt>
                <c:pt idx="10">
                  <c:v>6.0472951698780326</c:v>
                </c:pt>
                <c:pt idx="11">
                  <c:v>8.0032459038597796</c:v>
                </c:pt>
                <c:pt idx="12">
                  <c:v>6.0314390007831982</c:v>
                </c:pt>
                <c:pt idx="13">
                  <c:v>6.5080262074315076</c:v>
                </c:pt>
                <c:pt idx="14">
                  <c:v>4.8728654823875424</c:v>
                </c:pt>
                <c:pt idx="15">
                  <c:v>8.1062327371409886</c:v>
                </c:pt>
                <c:pt idx="16">
                  <c:v>2.9510039128659118</c:v>
                </c:pt>
                <c:pt idx="17">
                  <c:v>6.1635899727928471</c:v>
                </c:pt>
                <c:pt idx="18">
                  <c:v>5.0334096599058791</c:v>
                </c:pt>
                <c:pt idx="19">
                  <c:v>6.9732161174217708</c:v>
                </c:pt>
                <c:pt idx="20">
                  <c:v>9.9333756672723723</c:v>
                </c:pt>
                <c:pt idx="21">
                  <c:v>7.5811748649290509</c:v>
                </c:pt>
                <c:pt idx="22">
                  <c:v>6.9033335721020661</c:v>
                </c:pt>
                <c:pt idx="23">
                  <c:v>9.9008532934067706</c:v>
                </c:pt>
                <c:pt idx="24">
                  <c:v>3.0426706335230742</c:v>
                </c:pt>
                <c:pt idx="25">
                  <c:v>10.126264006581517</c:v>
                </c:pt>
                <c:pt idx="26">
                  <c:v>1.9069551533922329</c:v>
                </c:pt>
                <c:pt idx="27">
                  <c:v>6.8818492866467684</c:v>
                </c:pt>
                <c:pt idx="28">
                  <c:v>8.8835473933522398</c:v>
                </c:pt>
                <c:pt idx="29">
                  <c:v>8.4512194916283807</c:v>
                </c:pt>
                <c:pt idx="30">
                  <c:v>5.4673119297205188</c:v>
                </c:pt>
                <c:pt idx="31">
                  <c:v>6.1898549861581271</c:v>
                </c:pt>
                <c:pt idx="32">
                  <c:v>8.5000112408931248</c:v>
                </c:pt>
                <c:pt idx="33">
                  <c:v>9.9492004255881739</c:v>
                </c:pt>
                <c:pt idx="34">
                  <c:v>4.9952240191828201</c:v>
                </c:pt>
                <c:pt idx="35">
                  <c:v>5.5850651904977022</c:v>
                </c:pt>
                <c:pt idx="36">
                  <c:v>4.524987966059018</c:v>
                </c:pt>
                <c:pt idx="37">
                  <c:v>7.9706574507563444</c:v>
                </c:pt>
                <c:pt idx="38">
                  <c:v>5.0138374570618147</c:v>
                </c:pt>
                <c:pt idx="39">
                  <c:v>5.1027931659920682</c:v>
                </c:pt>
                <c:pt idx="40">
                  <c:v>9.1065172937150702</c:v>
                </c:pt>
                <c:pt idx="41">
                  <c:v>9.8623399651858072</c:v>
                </c:pt>
                <c:pt idx="42">
                  <c:v>1.0659838916331337</c:v>
                </c:pt>
                <c:pt idx="43">
                  <c:v>7.9934319084485601</c:v>
                </c:pt>
                <c:pt idx="44">
                  <c:v>5.4571365316003559</c:v>
                </c:pt>
                <c:pt idx="45">
                  <c:v>4.9624342982851672</c:v>
                </c:pt>
                <c:pt idx="46">
                  <c:v>10.112148590651138</c:v>
                </c:pt>
                <c:pt idx="47">
                  <c:v>4.5505093872423856</c:v>
                </c:pt>
                <c:pt idx="48">
                  <c:v>7.9162781339971211</c:v>
                </c:pt>
                <c:pt idx="49">
                  <c:v>5.0995306873464772</c:v>
                </c:pt>
                <c:pt idx="50">
                  <c:v>6.4969279377184668</c:v>
                </c:pt>
                <c:pt idx="51">
                  <c:v>8.1686245524894936</c:v>
                </c:pt>
                <c:pt idx="52">
                  <c:v>8.0652796533804167</c:v>
                </c:pt>
                <c:pt idx="53">
                  <c:v>0.8076181370554727</c:v>
                </c:pt>
                <c:pt idx="54">
                  <c:v>4.1116519632445909</c:v>
                </c:pt>
                <c:pt idx="55">
                  <c:v>4.9664649620319343</c:v>
                </c:pt>
                <c:pt idx="56">
                  <c:v>7.4993233074148566</c:v>
                </c:pt>
                <c:pt idx="57">
                  <c:v>6.1469018292231805</c:v>
                </c:pt>
                <c:pt idx="58">
                  <c:v>4.8499865797533159</c:v>
                </c:pt>
                <c:pt idx="59">
                  <c:v>7.9628700752135835</c:v>
                </c:pt>
                <c:pt idx="60">
                  <c:v>4.9913142791083933</c:v>
                </c:pt>
                <c:pt idx="61">
                  <c:v>8.0224515359820696</c:v>
                </c:pt>
                <c:pt idx="62">
                  <c:v>7.0623806215127924</c:v>
                </c:pt>
                <c:pt idx="63">
                  <c:v>8.9985324276130054</c:v>
                </c:pt>
                <c:pt idx="64">
                  <c:v>5.1494109101404604</c:v>
                </c:pt>
                <c:pt idx="65">
                  <c:v>1.9247955917018058</c:v>
                </c:pt>
                <c:pt idx="66">
                  <c:v>7.8115434428291204</c:v>
                </c:pt>
                <c:pt idx="67">
                  <c:v>9.8511042606950134</c:v>
                </c:pt>
                <c:pt idx="68">
                  <c:v>6.9242212731140516</c:v>
                </c:pt>
                <c:pt idx="69">
                  <c:v>6.8258056444336521</c:v>
                </c:pt>
                <c:pt idx="70">
                  <c:v>10.035858362448868</c:v>
                </c:pt>
                <c:pt idx="71">
                  <c:v>5.1433356663535994</c:v>
                </c:pt>
                <c:pt idx="72">
                  <c:v>9.9894138356451467</c:v>
                </c:pt>
                <c:pt idx="73">
                  <c:v>10.105604736270926</c:v>
                </c:pt>
                <c:pt idx="74">
                  <c:v>8.9832230954064158</c:v>
                </c:pt>
                <c:pt idx="75">
                  <c:v>5.9743628343649258</c:v>
                </c:pt>
                <c:pt idx="76">
                  <c:v>0.99763549428463238</c:v>
                </c:pt>
                <c:pt idx="77">
                  <c:v>4.0591608672596218</c:v>
                </c:pt>
                <c:pt idx="78">
                  <c:v>4.9554585597016541</c:v>
                </c:pt>
                <c:pt idx="79">
                  <c:v>9.9519917733660019</c:v>
                </c:pt>
                <c:pt idx="80">
                  <c:v>9.0978557018134349</c:v>
                </c:pt>
                <c:pt idx="81">
                  <c:v>6.6493869889735597</c:v>
                </c:pt>
                <c:pt idx="82">
                  <c:v>6.3736227530237963</c:v>
                </c:pt>
                <c:pt idx="83">
                  <c:v>6.4322547561447703</c:v>
                </c:pt>
                <c:pt idx="84">
                  <c:v>8.0070151022691114</c:v>
                </c:pt>
                <c:pt idx="85">
                  <c:v>7.9734628511201908</c:v>
                </c:pt>
                <c:pt idx="86">
                  <c:v>6.6045793512215711</c:v>
                </c:pt>
                <c:pt idx="87">
                  <c:v>9.0564786690022263</c:v>
                </c:pt>
                <c:pt idx="88">
                  <c:v>8.9451260817090184</c:v>
                </c:pt>
                <c:pt idx="89">
                  <c:v>3.9092809500316035</c:v>
                </c:pt>
                <c:pt idx="90">
                  <c:v>6.9663620766246899</c:v>
                </c:pt>
                <c:pt idx="91">
                  <c:v>8.018463738780337</c:v>
                </c:pt>
                <c:pt idx="92">
                  <c:v>4.3674051912676299</c:v>
                </c:pt>
                <c:pt idx="93">
                  <c:v>3.2313603845938608</c:v>
                </c:pt>
                <c:pt idx="94">
                  <c:v>8.1408960334631946</c:v>
                </c:pt>
                <c:pt idx="95">
                  <c:v>6.196528027735738</c:v>
                </c:pt>
                <c:pt idx="96">
                  <c:v>5.8477987810902148</c:v>
                </c:pt>
                <c:pt idx="97">
                  <c:v>8.4822062370844851</c:v>
                </c:pt>
                <c:pt idx="98">
                  <c:v>7.9558826816958375</c:v>
                </c:pt>
                <c:pt idx="99">
                  <c:v>10.001281593754671</c:v>
                </c:pt>
                <c:pt idx="100">
                  <c:v>8.8606519244202673</c:v>
                </c:pt>
                <c:pt idx="101">
                  <c:v>10.087763203902687</c:v>
                </c:pt>
                <c:pt idx="102">
                  <c:v>8.3662445270458417</c:v>
                </c:pt>
                <c:pt idx="103">
                  <c:v>5.4556968455348214</c:v>
                </c:pt>
                <c:pt idx="104">
                  <c:v>5.3738908519014181</c:v>
                </c:pt>
                <c:pt idx="105">
                  <c:v>8.5018794190572464</c:v>
                </c:pt>
                <c:pt idx="106">
                  <c:v>7.9523223881930116</c:v>
                </c:pt>
                <c:pt idx="107">
                  <c:v>9.9157258005773876</c:v>
                </c:pt>
                <c:pt idx="108">
                  <c:v>4.9815351763727618</c:v>
                </c:pt>
                <c:pt idx="109">
                  <c:v>9.8483069246215358</c:v>
                </c:pt>
                <c:pt idx="110">
                  <c:v>6.8090637765967967</c:v>
                </c:pt>
                <c:pt idx="111">
                  <c:v>8.8194837870207419</c:v>
                </c:pt>
                <c:pt idx="112">
                  <c:v>2.8199305759615862</c:v>
                </c:pt>
                <c:pt idx="113">
                  <c:v>8.9898142476670859</c:v>
                </c:pt>
                <c:pt idx="114">
                  <c:v>7.1117357382677815</c:v>
                </c:pt>
                <c:pt idx="115">
                  <c:v>9.8239967119891212</c:v>
                </c:pt>
                <c:pt idx="116">
                  <c:v>9.9441938967246202</c:v>
                </c:pt>
                <c:pt idx="117">
                  <c:v>8.1429471782572982</c:v>
                </c:pt>
                <c:pt idx="118">
                  <c:v>6.0457832912507197</c:v>
                </c:pt>
                <c:pt idx="119">
                  <c:v>8.1790719089071029</c:v>
                </c:pt>
                <c:pt idx="120">
                  <c:v>10.043309841676452</c:v>
                </c:pt>
                <c:pt idx="121">
                  <c:v>8.2103908073446732</c:v>
                </c:pt>
                <c:pt idx="122">
                  <c:v>6.4718975623302484</c:v>
                </c:pt>
                <c:pt idx="123">
                  <c:v>8.5341637615048977</c:v>
                </c:pt>
                <c:pt idx="124">
                  <c:v>7.5473025790291626</c:v>
                </c:pt>
                <c:pt idx="125">
                  <c:v>8.0309809394121281</c:v>
                </c:pt>
                <c:pt idx="126">
                  <c:v>4.0941207719872956</c:v>
                </c:pt>
                <c:pt idx="127">
                  <c:v>6.8291772759576785</c:v>
                </c:pt>
                <c:pt idx="128">
                  <c:v>4.9896636128955727</c:v>
                </c:pt>
                <c:pt idx="129">
                  <c:v>9.8711780256737391</c:v>
                </c:pt>
                <c:pt idx="130">
                  <c:v>8.9213827533011028</c:v>
                </c:pt>
                <c:pt idx="131">
                  <c:v>7.0045755550477775</c:v>
                </c:pt>
                <c:pt idx="132">
                  <c:v>7.4573734911328486</c:v>
                </c:pt>
                <c:pt idx="133">
                  <c:v>7.199250471831661</c:v>
                </c:pt>
                <c:pt idx="134">
                  <c:v>10.082942662193796</c:v>
                </c:pt>
                <c:pt idx="135">
                  <c:v>5.0796357641633874</c:v>
                </c:pt>
                <c:pt idx="136">
                  <c:v>5.0614825889229751</c:v>
                </c:pt>
                <c:pt idx="137">
                  <c:v>7.9582005888161822</c:v>
                </c:pt>
                <c:pt idx="138">
                  <c:v>2.9963954299508586</c:v>
                </c:pt>
                <c:pt idx="139">
                  <c:v>5.0329753810256292</c:v>
                </c:pt>
                <c:pt idx="140">
                  <c:v>7.0179965637795254</c:v>
                </c:pt>
                <c:pt idx="141">
                  <c:v>4.4748227394485767</c:v>
                </c:pt>
                <c:pt idx="142">
                  <c:v>9.9861272681604287</c:v>
                </c:pt>
                <c:pt idx="143">
                  <c:v>9.0007041433232189</c:v>
                </c:pt>
                <c:pt idx="144">
                  <c:v>9.0032695007071055</c:v>
                </c:pt>
                <c:pt idx="145">
                  <c:v>8.8369812659509517</c:v>
                </c:pt>
                <c:pt idx="146">
                  <c:v>5.1182834281934717</c:v>
                </c:pt>
                <c:pt idx="147">
                  <c:v>4.0149154219884817</c:v>
                </c:pt>
                <c:pt idx="148">
                  <c:v>8.0771809505908969</c:v>
                </c:pt>
                <c:pt idx="149">
                  <c:v>9.1447903077956507</c:v>
                </c:pt>
                <c:pt idx="150">
                  <c:v>5.0396115957934455</c:v>
                </c:pt>
                <c:pt idx="151">
                  <c:v>8.8158525466961812</c:v>
                </c:pt>
                <c:pt idx="152">
                  <c:v>7.8271436296383596</c:v>
                </c:pt>
                <c:pt idx="153">
                  <c:v>6.7138607468634843</c:v>
                </c:pt>
                <c:pt idx="154">
                  <c:v>2.0312000879108298</c:v>
                </c:pt>
                <c:pt idx="155">
                  <c:v>9.8741195583218353</c:v>
                </c:pt>
                <c:pt idx="156">
                  <c:v>10.141685795374062</c:v>
                </c:pt>
                <c:pt idx="157">
                  <c:v>8.9829658343521697</c:v>
                </c:pt>
                <c:pt idx="158">
                  <c:v>5.0535689623231974</c:v>
                </c:pt>
                <c:pt idx="159">
                  <c:v>4.1488927801339521</c:v>
                </c:pt>
                <c:pt idx="160">
                  <c:v>10.093332590059427</c:v>
                </c:pt>
                <c:pt idx="161">
                  <c:v>9.5564447251981406</c:v>
                </c:pt>
                <c:pt idx="162">
                  <c:v>7.3704592052232476</c:v>
                </c:pt>
                <c:pt idx="163">
                  <c:v>5.4728438067843577</c:v>
                </c:pt>
                <c:pt idx="164">
                  <c:v>4.8919710615849787</c:v>
                </c:pt>
                <c:pt idx="165">
                  <c:v>9.1922950599511744</c:v>
                </c:pt>
                <c:pt idx="166">
                  <c:v>10.066819349648689</c:v>
                </c:pt>
                <c:pt idx="167">
                  <c:v>8.914136185692584</c:v>
                </c:pt>
                <c:pt idx="168">
                  <c:v>3.0748291024777665</c:v>
                </c:pt>
                <c:pt idx="169">
                  <c:v>8.0544518976730686</c:v>
                </c:pt>
                <c:pt idx="170">
                  <c:v>9.9867273201511342</c:v>
                </c:pt>
                <c:pt idx="171">
                  <c:v>6.8800530092138503</c:v>
                </c:pt>
                <c:pt idx="172">
                  <c:v>5.4245418883551206</c:v>
                </c:pt>
                <c:pt idx="173">
                  <c:v>2.0736922152461137</c:v>
                </c:pt>
                <c:pt idx="174">
                  <c:v>8.3418092891780216</c:v>
                </c:pt>
                <c:pt idx="175">
                  <c:v>9.096071755462976</c:v>
                </c:pt>
                <c:pt idx="176">
                  <c:v>3.5366209785780307</c:v>
                </c:pt>
                <c:pt idx="177">
                  <c:v>2.0753081923766366</c:v>
                </c:pt>
                <c:pt idx="178">
                  <c:v>9.7976833286125586</c:v>
                </c:pt>
                <c:pt idx="179">
                  <c:v>7.9994863993466279</c:v>
                </c:pt>
                <c:pt idx="180">
                  <c:v>7.9841134617087484</c:v>
                </c:pt>
                <c:pt idx="181">
                  <c:v>5.0222188006303679</c:v>
                </c:pt>
                <c:pt idx="182">
                  <c:v>6.837107914951992</c:v>
                </c:pt>
                <c:pt idx="183">
                  <c:v>1.9948311820705864</c:v>
                </c:pt>
                <c:pt idx="184">
                  <c:v>3.620865941492573</c:v>
                </c:pt>
                <c:pt idx="185">
                  <c:v>1.9410437539489098</c:v>
                </c:pt>
                <c:pt idx="186">
                  <c:v>5.1948230417644004</c:v>
                </c:pt>
                <c:pt idx="187">
                  <c:v>6.5203428404398425</c:v>
                </c:pt>
                <c:pt idx="188">
                  <c:v>4.9585851244179695</c:v>
                </c:pt>
                <c:pt idx="189">
                  <c:v>7.9128778597702771</c:v>
                </c:pt>
                <c:pt idx="190">
                  <c:v>8.8685904968032538</c:v>
                </c:pt>
                <c:pt idx="191">
                  <c:v>8.0446082369717491</c:v>
                </c:pt>
                <c:pt idx="192">
                  <c:v>10.237896717432722</c:v>
                </c:pt>
                <c:pt idx="193">
                  <c:v>6.553811466202518</c:v>
                </c:pt>
                <c:pt idx="194">
                  <c:v>7.9281226246050975</c:v>
                </c:pt>
                <c:pt idx="195">
                  <c:v>8.9386038900709064</c:v>
                </c:pt>
                <c:pt idx="196">
                  <c:v>2.9310050914828811</c:v>
                </c:pt>
                <c:pt idx="197">
                  <c:v>5.9778480106908773</c:v>
                </c:pt>
                <c:pt idx="198">
                  <c:v>6.4239548341900816</c:v>
                </c:pt>
                <c:pt idx="199">
                  <c:v>6.1028593010048713</c:v>
                </c:pt>
                <c:pt idx="200">
                  <c:v>6.8424070659720408</c:v>
                </c:pt>
                <c:pt idx="201">
                  <c:v>4.9680478179355809</c:v>
                </c:pt>
                <c:pt idx="202">
                  <c:v>7.9171509526161721</c:v>
                </c:pt>
                <c:pt idx="203">
                  <c:v>8.1014775002423125</c:v>
                </c:pt>
                <c:pt idx="204">
                  <c:v>7.5220556791589477</c:v>
                </c:pt>
                <c:pt idx="205">
                  <c:v>9.0098769240138914</c:v>
                </c:pt>
                <c:pt idx="206">
                  <c:v>8.5612500451406692</c:v>
                </c:pt>
                <c:pt idx="207">
                  <c:v>7.5378787017737645</c:v>
                </c:pt>
                <c:pt idx="208">
                  <c:v>4.612620760230258</c:v>
                </c:pt>
                <c:pt idx="209">
                  <c:v>3.81527682651374</c:v>
                </c:pt>
                <c:pt idx="210">
                  <c:v>2.9051993025832186</c:v>
                </c:pt>
                <c:pt idx="211">
                  <c:v>7.937799736168623</c:v>
                </c:pt>
                <c:pt idx="212">
                  <c:v>7.1455688880069319</c:v>
                </c:pt>
                <c:pt idx="213">
                  <c:v>7.9871248102374688</c:v>
                </c:pt>
                <c:pt idx="214">
                  <c:v>6.1227102870754617</c:v>
                </c:pt>
                <c:pt idx="215">
                  <c:v>8.5407306298024253</c:v>
                </c:pt>
                <c:pt idx="216">
                  <c:v>7.3938023451320021</c:v>
                </c:pt>
                <c:pt idx="217">
                  <c:v>7.0804144731745682</c:v>
                </c:pt>
                <c:pt idx="218">
                  <c:v>6.7365326271129762</c:v>
                </c:pt>
                <c:pt idx="219">
                  <c:v>3.3187511955586819</c:v>
                </c:pt>
                <c:pt idx="220">
                  <c:v>1.0125696176871208</c:v>
                </c:pt>
                <c:pt idx="221">
                  <c:v>7.2102650085524527</c:v>
                </c:pt>
                <c:pt idx="222">
                  <c:v>3.0312378713039818</c:v>
                </c:pt>
                <c:pt idx="223">
                  <c:v>0.99931662278339684</c:v>
                </c:pt>
                <c:pt idx="224">
                  <c:v>1.1728794942847951</c:v>
                </c:pt>
                <c:pt idx="225">
                  <c:v>7.844244968114916</c:v>
                </c:pt>
                <c:pt idx="226">
                  <c:v>6.3674968391630751</c:v>
                </c:pt>
                <c:pt idx="227">
                  <c:v>8.0941562159956053</c:v>
                </c:pt>
                <c:pt idx="228">
                  <c:v>6.1212266739435757</c:v>
                </c:pt>
                <c:pt idx="229">
                  <c:v>6.8302850835697582</c:v>
                </c:pt>
                <c:pt idx="230">
                  <c:v>7.0924727497904874</c:v>
                </c:pt>
                <c:pt idx="231">
                  <c:v>8.8949773908800953</c:v>
                </c:pt>
                <c:pt idx="232">
                  <c:v>4.8721944375237936</c:v>
                </c:pt>
                <c:pt idx="233">
                  <c:v>9.9499028426837839</c:v>
                </c:pt>
                <c:pt idx="234">
                  <c:v>5.0073798330647517</c:v>
                </c:pt>
                <c:pt idx="235">
                  <c:v>6.0607745694137316</c:v>
                </c:pt>
                <c:pt idx="236">
                  <c:v>7.9159437709562308</c:v>
                </c:pt>
                <c:pt idx="237">
                  <c:v>7.5580044174757068</c:v>
                </c:pt>
                <c:pt idx="238">
                  <c:v>7.6019634271946011</c:v>
                </c:pt>
                <c:pt idx="239">
                  <c:v>9.8528107669004577</c:v>
                </c:pt>
                <c:pt idx="240">
                  <c:v>3.1263545753636977</c:v>
                </c:pt>
                <c:pt idx="241">
                  <c:v>6.045466103980095</c:v>
                </c:pt>
                <c:pt idx="242">
                  <c:v>7.1257931046536322</c:v>
                </c:pt>
                <c:pt idx="243">
                  <c:v>9.8907378336536489</c:v>
                </c:pt>
                <c:pt idx="244">
                  <c:v>9.9956219280930831</c:v>
                </c:pt>
                <c:pt idx="245">
                  <c:v>10.118841044492296</c:v>
                </c:pt>
                <c:pt idx="246">
                  <c:v>8.0734270232158369</c:v>
                </c:pt>
                <c:pt idx="247">
                  <c:v>2.9812803564677499</c:v>
                </c:pt>
                <c:pt idx="248">
                  <c:v>6.0832849668952518</c:v>
                </c:pt>
                <c:pt idx="249">
                  <c:v>10.00467393135955</c:v>
                </c:pt>
                <c:pt idx="250">
                  <c:v>7.0325240059095355</c:v>
                </c:pt>
                <c:pt idx="251">
                  <c:v>2.1351944197850035</c:v>
                </c:pt>
                <c:pt idx="252">
                  <c:v>10.165232146883378</c:v>
                </c:pt>
                <c:pt idx="253">
                  <c:v>3.0296301112750434</c:v>
                </c:pt>
                <c:pt idx="254">
                  <c:v>5.1497455451301368</c:v>
                </c:pt>
                <c:pt idx="255">
                  <c:v>8.9961535306201661</c:v>
                </c:pt>
                <c:pt idx="256">
                  <c:v>8.1129955115734536</c:v>
                </c:pt>
                <c:pt idx="257">
                  <c:v>8.551553553713692</c:v>
                </c:pt>
                <c:pt idx="258">
                  <c:v>6.8569081059752861</c:v>
                </c:pt>
                <c:pt idx="259">
                  <c:v>4.0648902180120388</c:v>
                </c:pt>
                <c:pt idx="260">
                  <c:v>9.9410620035105843</c:v>
                </c:pt>
                <c:pt idx="261">
                  <c:v>8.1286292678689378</c:v>
                </c:pt>
                <c:pt idx="262">
                  <c:v>4.8353660292687781</c:v>
                </c:pt>
                <c:pt idx="263">
                  <c:v>3.9431522232864489</c:v>
                </c:pt>
                <c:pt idx="264">
                  <c:v>10.029069948196216</c:v>
                </c:pt>
                <c:pt idx="265">
                  <c:v>4.9884749169639857</c:v>
                </c:pt>
                <c:pt idx="266">
                  <c:v>6.0774915352461036</c:v>
                </c:pt>
                <c:pt idx="267">
                  <c:v>10.008482733594928</c:v>
                </c:pt>
                <c:pt idx="268">
                  <c:v>9.9270518070017317</c:v>
                </c:pt>
                <c:pt idx="269">
                  <c:v>8.2036405697492558</c:v>
                </c:pt>
                <c:pt idx="270">
                  <c:v>6.9089784337701419</c:v>
                </c:pt>
                <c:pt idx="271">
                  <c:v>0.96437355722485418</c:v>
                </c:pt>
                <c:pt idx="272">
                  <c:v>9.0237765800874605</c:v>
                </c:pt>
                <c:pt idx="273">
                  <c:v>6.0408264848052715</c:v>
                </c:pt>
                <c:pt idx="274">
                  <c:v>10.184835152390617</c:v>
                </c:pt>
                <c:pt idx="275">
                  <c:v>8.8406817140754743</c:v>
                </c:pt>
                <c:pt idx="276">
                  <c:v>10.22739484046363</c:v>
                </c:pt>
                <c:pt idx="277">
                  <c:v>7.8875843222766902</c:v>
                </c:pt>
                <c:pt idx="278">
                  <c:v>3.0061541410690875</c:v>
                </c:pt>
                <c:pt idx="279">
                  <c:v>4.991741141762617</c:v>
                </c:pt>
                <c:pt idx="280">
                  <c:v>5.0990869848534786</c:v>
                </c:pt>
                <c:pt idx="281">
                  <c:v>7.9229904797571225</c:v>
                </c:pt>
                <c:pt idx="282">
                  <c:v>8.9763888926341053</c:v>
                </c:pt>
                <c:pt idx="283">
                  <c:v>4.4834687334855712</c:v>
                </c:pt>
                <c:pt idx="284">
                  <c:v>7.5897295168436845</c:v>
                </c:pt>
                <c:pt idx="285">
                  <c:v>7.0227519832004033</c:v>
                </c:pt>
                <c:pt idx="286">
                  <c:v>4.8562718575364663</c:v>
                </c:pt>
                <c:pt idx="287">
                  <c:v>9.9811942882853764</c:v>
                </c:pt>
                <c:pt idx="288">
                  <c:v>9.0658748673440961</c:v>
                </c:pt>
                <c:pt idx="289">
                  <c:v>8.0595956955280688</c:v>
                </c:pt>
                <c:pt idx="290">
                  <c:v>5.0584843613149895</c:v>
                </c:pt>
                <c:pt idx="291">
                  <c:v>6.9588999140608285</c:v>
                </c:pt>
                <c:pt idx="292">
                  <c:v>5.7262480060775172</c:v>
                </c:pt>
                <c:pt idx="293">
                  <c:v>0.74303765520549503</c:v>
                </c:pt>
                <c:pt idx="294">
                  <c:v>7.4162479868018361</c:v>
                </c:pt>
                <c:pt idx="295">
                  <c:v>7.0070431908403048</c:v>
                </c:pt>
                <c:pt idx="296">
                  <c:v>6.9193988450543875</c:v>
                </c:pt>
                <c:pt idx="297">
                  <c:v>6.8120148844802477</c:v>
                </c:pt>
                <c:pt idx="298">
                  <c:v>3.833078336620384</c:v>
                </c:pt>
                <c:pt idx="299">
                  <c:v>3.9150517760345132</c:v>
                </c:pt>
                <c:pt idx="300">
                  <c:v>10.088333049524341</c:v>
                </c:pt>
                <c:pt idx="301">
                  <c:v>5.0272046925112672</c:v>
                </c:pt>
                <c:pt idx="302">
                  <c:v>7.9729236219973618</c:v>
                </c:pt>
                <c:pt idx="303">
                  <c:v>6.6593003648630651</c:v>
                </c:pt>
                <c:pt idx="304">
                  <c:v>5.5110426860289605</c:v>
                </c:pt>
                <c:pt idx="305">
                  <c:v>7.1175858802376561</c:v>
                </c:pt>
                <c:pt idx="306">
                  <c:v>8.5768276898723954</c:v>
                </c:pt>
                <c:pt idx="307">
                  <c:v>7.9303566833091486</c:v>
                </c:pt>
                <c:pt idx="308">
                  <c:v>5.0401050311315432</c:v>
                </c:pt>
                <c:pt idx="309">
                  <c:v>10.028007378017202</c:v>
                </c:pt>
                <c:pt idx="310">
                  <c:v>8.8648280317181545</c:v>
                </c:pt>
                <c:pt idx="311">
                  <c:v>8.9319614489149135</c:v>
                </c:pt>
                <c:pt idx="312">
                  <c:v>10.068508450733813</c:v>
                </c:pt>
                <c:pt idx="313">
                  <c:v>4.4980645841928819</c:v>
                </c:pt>
                <c:pt idx="314">
                  <c:v>2.1221918984563235</c:v>
                </c:pt>
                <c:pt idx="315">
                  <c:v>4.1433922754127535</c:v>
                </c:pt>
                <c:pt idx="316">
                  <c:v>7.0450139373949812</c:v>
                </c:pt>
                <c:pt idx="317">
                  <c:v>7.9973149631338893</c:v>
                </c:pt>
                <c:pt idx="318">
                  <c:v>5.3434909095217904</c:v>
                </c:pt>
                <c:pt idx="319">
                  <c:v>6.9841093227660336</c:v>
                </c:pt>
                <c:pt idx="320">
                  <c:v>9.9852512178311379</c:v>
                </c:pt>
                <c:pt idx="321">
                  <c:v>8.0214345818813566</c:v>
                </c:pt>
                <c:pt idx="322">
                  <c:v>7.3304001698296535</c:v>
                </c:pt>
                <c:pt idx="323">
                  <c:v>8.0925353529512165</c:v>
                </c:pt>
                <c:pt idx="324">
                  <c:v>4.5594826764061374</c:v>
                </c:pt>
                <c:pt idx="325">
                  <c:v>8.9843183227381864</c:v>
                </c:pt>
                <c:pt idx="326">
                  <c:v>7.3183085877632639</c:v>
                </c:pt>
                <c:pt idx="327">
                  <c:v>10.010864618772423</c:v>
                </c:pt>
                <c:pt idx="328">
                  <c:v>7.8751192725874599</c:v>
                </c:pt>
                <c:pt idx="329">
                  <c:v>5.2941878503392799</c:v>
                </c:pt>
                <c:pt idx="330">
                  <c:v>7.9603970741081884</c:v>
                </c:pt>
                <c:pt idx="331">
                  <c:v>7.5433552139412496</c:v>
                </c:pt>
                <c:pt idx="332">
                  <c:v>4.9189917056497343</c:v>
                </c:pt>
                <c:pt idx="333">
                  <c:v>9.9141172142352989</c:v>
                </c:pt>
                <c:pt idx="334">
                  <c:v>4.8968789702753837</c:v>
                </c:pt>
                <c:pt idx="335">
                  <c:v>10.020258562811049</c:v>
                </c:pt>
                <c:pt idx="336">
                  <c:v>7.738564466742508</c:v>
                </c:pt>
                <c:pt idx="337">
                  <c:v>8.9502218831366012</c:v>
                </c:pt>
                <c:pt idx="338">
                  <c:v>4.9145707882015541</c:v>
                </c:pt>
                <c:pt idx="339">
                  <c:v>9.086129932669845</c:v>
                </c:pt>
                <c:pt idx="340">
                  <c:v>8.609919953292783</c:v>
                </c:pt>
                <c:pt idx="341">
                  <c:v>4.918236788672715</c:v>
                </c:pt>
                <c:pt idx="342">
                  <c:v>9.885337799668422</c:v>
                </c:pt>
                <c:pt idx="343">
                  <c:v>2.8709288297846647</c:v>
                </c:pt>
                <c:pt idx="344">
                  <c:v>4.9001844981166993</c:v>
                </c:pt>
                <c:pt idx="345">
                  <c:v>7.5127534719988498</c:v>
                </c:pt>
                <c:pt idx="346">
                  <c:v>8.9866345446853764</c:v>
                </c:pt>
                <c:pt idx="347">
                  <c:v>4.4045406341652908</c:v>
                </c:pt>
                <c:pt idx="348">
                  <c:v>5.0182402182471915</c:v>
                </c:pt>
                <c:pt idx="349">
                  <c:v>2.0007996648904713</c:v>
                </c:pt>
                <c:pt idx="350">
                  <c:v>9.8625948490406685</c:v>
                </c:pt>
                <c:pt idx="351">
                  <c:v>9.8960411035872209</c:v>
                </c:pt>
                <c:pt idx="352">
                  <c:v>2.4026822694413155</c:v>
                </c:pt>
                <c:pt idx="353">
                  <c:v>8.9990280673657832</c:v>
                </c:pt>
                <c:pt idx="354">
                  <c:v>7.9001611942851833</c:v>
                </c:pt>
                <c:pt idx="355">
                  <c:v>4.0218744981021777</c:v>
                </c:pt>
                <c:pt idx="356">
                  <c:v>4.967099421483014</c:v>
                </c:pt>
                <c:pt idx="357">
                  <c:v>7.500133367733075</c:v>
                </c:pt>
                <c:pt idx="358">
                  <c:v>4.08166513510443</c:v>
                </c:pt>
                <c:pt idx="359">
                  <c:v>5.0120753327657503</c:v>
                </c:pt>
                <c:pt idx="360">
                  <c:v>4.0173141298957837</c:v>
                </c:pt>
                <c:pt idx="361">
                  <c:v>8.0798931922337474</c:v>
                </c:pt>
                <c:pt idx="362">
                  <c:v>6.9876215695510453</c:v>
                </c:pt>
                <c:pt idx="363">
                  <c:v>5.5286816067085232</c:v>
                </c:pt>
                <c:pt idx="364">
                  <c:v>2.3836768732413547</c:v>
                </c:pt>
                <c:pt idx="365">
                  <c:v>10.175408037551554</c:v>
                </c:pt>
                <c:pt idx="366">
                  <c:v>7.7276207895637326</c:v>
                </c:pt>
                <c:pt idx="367">
                  <c:v>5.0076527065280265</c:v>
                </c:pt>
                <c:pt idx="368">
                  <c:v>5.0041916734753125</c:v>
                </c:pt>
                <c:pt idx="369">
                  <c:v>6.8806260772464487</c:v>
                </c:pt>
                <c:pt idx="370">
                  <c:v>0.94458609296768847</c:v>
                </c:pt>
                <c:pt idx="371">
                  <c:v>10.069435972610474</c:v>
                </c:pt>
                <c:pt idx="372">
                  <c:v>5.0855128459464174</c:v>
                </c:pt>
                <c:pt idx="373">
                  <c:v>7.7744087862721987</c:v>
                </c:pt>
                <c:pt idx="374">
                  <c:v>9.4094784595230987</c:v>
                </c:pt>
                <c:pt idx="375">
                  <c:v>4.4229114397812381</c:v>
                </c:pt>
                <c:pt idx="376">
                  <c:v>7.0603728959699996</c:v>
                </c:pt>
                <c:pt idx="377">
                  <c:v>8.0279165750330073</c:v>
                </c:pt>
                <c:pt idx="378">
                  <c:v>6.4941527912411257</c:v>
                </c:pt>
                <c:pt idx="379">
                  <c:v>2.8833959267729132</c:v>
                </c:pt>
                <c:pt idx="380">
                  <c:v>8.2945724398458704</c:v>
                </c:pt>
                <c:pt idx="381">
                  <c:v>1.0096101035100211</c:v>
                </c:pt>
                <c:pt idx="382">
                  <c:v>7.8187988091445595</c:v>
                </c:pt>
                <c:pt idx="383">
                  <c:v>7.7429583131875424</c:v>
                </c:pt>
                <c:pt idx="384">
                  <c:v>9.9449411464365074</c:v>
                </c:pt>
                <c:pt idx="385">
                  <c:v>9.9771704297010171</c:v>
                </c:pt>
                <c:pt idx="386">
                  <c:v>7.0315556187707067</c:v>
                </c:pt>
                <c:pt idx="387">
                  <c:v>6.9241058146990522</c:v>
                </c:pt>
                <c:pt idx="388">
                  <c:v>8.9903495316426927</c:v>
                </c:pt>
                <c:pt idx="389">
                  <c:v>4.5779227663041491</c:v>
                </c:pt>
                <c:pt idx="390">
                  <c:v>5.9340003706987989</c:v>
                </c:pt>
                <c:pt idx="391">
                  <c:v>8.1235757752806386</c:v>
                </c:pt>
                <c:pt idx="392">
                  <c:v>7.875612061887705</c:v>
                </c:pt>
                <c:pt idx="393">
                  <c:v>8.9618829534095354</c:v>
                </c:pt>
                <c:pt idx="394">
                  <c:v>6.176287660745432</c:v>
                </c:pt>
                <c:pt idx="395">
                  <c:v>4.930036252283692</c:v>
                </c:pt>
                <c:pt idx="396">
                  <c:v>4.9854005650235669</c:v>
                </c:pt>
                <c:pt idx="397">
                  <c:v>10.086366920020602</c:v>
                </c:pt>
                <c:pt idx="398">
                  <c:v>9.8317929123027348</c:v>
                </c:pt>
                <c:pt idx="399">
                  <c:v>6.0069495074998862</c:v>
                </c:pt>
                <c:pt idx="400">
                  <c:v>6.049398800923071</c:v>
                </c:pt>
                <c:pt idx="401">
                  <c:v>6.9820540053648728</c:v>
                </c:pt>
                <c:pt idx="402">
                  <c:v>10.042766198723577</c:v>
                </c:pt>
                <c:pt idx="403">
                  <c:v>5.9653006582040877</c:v>
                </c:pt>
                <c:pt idx="404">
                  <c:v>7.9372598529503167</c:v>
                </c:pt>
                <c:pt idx="405">
                  <c:v>4.1039016802534389</c:v>
                </c:pt>
                <c:pt idx="406">
                  <c:v>8.0564581517252556</c:v>
                </c:pt>
                <c:pt idx="407">
                  <c:v>10.024050716947155</c:v>
                </c:pt>
                <c:pt idx="408">
                  <c:v>1.054061646344058</c:v>
                </c:pt>
                <c:pt idx="409">
                  <c:v>4.0097368576496439</c:v>
                </c:pt>
                <c:pt idx="410">
                  <c:v>3.4811426456387853</c:v>
                </c:pt>
                <c:pt idx="411">
                  <c:v>2.0513488862307825</c:v>
                </c:pt>
                <c:pt idx="412">
                  <c:v>6.9877274662483417</c:v>
                </c:pt>
                <c:pt idx="413">
                  <c:v>4.9981236946323362</c:v>
                </c:pt>
                <c:pt idx="414">
                  <c:v>5.8720268579654489</c:v>
                </c:pt>
                <c:pt idx="415">
                  <c:v>8.0347099208684458</c:v>
                </c:pt>
                <c:pt idx="416">
                  <c:v>6.8420389678146076</c:v>
                </c:pt>
                <c:pt idx="417">
                  <c:v>4.9624944973392529</c:v>
                </c:pt>
                <c:pt idx="418">
                  <c:v>4.1832918906742522</c:v>
                </c:pt>
                <c:pt idx="419">
                  <c:v>9.0165116254277553</c:v>
                </c:pt>
                <c:pt idx="420">
                  <c:v>5.4286055495834793</c:v>
                </c:pt>
                <c:pt idx="421">
                  <c:v>7.4827838464976901</c:v>
                </c:pt>
                <c:pt idx="422">
                  <c:v>8.6904971906245585</c:v>
                </c:pt>
                <c:pt idx="423">
                  <c:v>8.0179759727447504</c:v>
                </c:pt>
                <c:pt idx="424">
                  <c:v>9.982688933933888</c:v>
                </c:pt>
                <c:pt idx="425">
                  <c:v>7.9719967185121465</c:v>
                </c:pt>
                <c:pt idx="426">
                  <c:v>7.8899137114448274</c:v>
                </c:pt>
                <c:pt idx="427">
                  <c:v>8.8408757490951118</c:v>
                </c:pt>
                <c:pt idx="428">
                  <c:v>5.1617751455087415</c:v>
                </c:pt>
                <c:pt idx="429">
                  <c:v>4.9728572802792552</c:v>
                </c:pt>
                <c:pt idx="430">
                  <c:v>5.0304147530263252</c:v>
                </c:pt>
                <c:pt idx="431">
                  <c:v>4.9058732290940759</c:v>
                </c:pt>
                <c:pt idx="432">
                  <c:v>2.0686275702506451</c:v>
                </c:pt>
                <c:pt idx="433">
                  <c:v>10.018411324323345</c:v>
                </c:pt>
                <c:pt idx="434">
                  <c:v>3.0978760942465899</c:v>
                </c:pt>
                <c:pt idx="435">
                  <c:v>7.9883927906479739</c:v>
                </c:pt>
                <c:pt idx="436">
                  <c:v>7.0532535866777879</c:v>
                </c:pt>
                <c:pt idx="437">
                  <c:v>4.9962833429227977</c:v>
                </c:pt>
                <c:pt idx="438">
                  <c:v>8.6403173921173817</c:v>
                </c:pt>
                <c:pt idx="439">
                  <c:v>0.9365507922027948</c:v>
                </c:pt>
                <c:pt idx="440">
                  <c:v>6.0211266567394031</c:v>
                </c:pt>
                <c:pt idx="441">
                  <c:v>5.0192487550778013</c:v>
                </c:pt>
                <c:pt idx="442">
                  <c:v>5.06025328076342</c:v>
                </c:pt>
                <c:pt idx="443">
                  <c:v>5.6531237092778817</c:v>
                </c:pt>
                <c:pt idx="444">
                  <c:v>6.7878274453749254</c:v>
                </c:pt>
                <c:pt idx="445">
                  <c:v>8.0339172648480091</c:v>
                </c:pt>
                <c:pt idx="446">
                  <c:v>5.0430531015835998</c:v>
                </c:pt>
                <c:pt idx="447">
                  <c:v>1.0816104109595344</c:v>
                </c:pt>
                <c:pt idx="448">
                  <c:v>8.9865485476689742</c:v>
                </c:pt>
                <c:pt idx="449">
                  <c:v>6.542909043793621</c:v>
                </c:pt>
                <c:pt idx="450">
                  <c:v>4.484370666884737</c:v>
                </c:pt>
                <c:pt idx="451">
                  <c:v>5.9071344109930637</c:v>
                </c:pt>
                <c:pt idx="452">
                  <c:v>5.6093914823520299</c:v>
                </c:pt>
                <c:pt idx="453">
                  <c:v>10.006766646590652</c:v>
                </c:pt>
                <c:pt idx="454">
                  <c:v>4.0646489649579349</c:v>
                </c:pt>
                <c:pt idx="455">
                  <c:v>9.0603477877656609</c:v>
                </c:pt>
                <c:pt idx="456">
                  <c:v>5.3700329903234056</c:v>
                </c:pt>
                <c:pt idx="457">
                  <c:v>9.0765227441994156</c:v>
                </c:pt>
                <c:pt idx="458">
                  <c:v>5.044164700758575</c:v>
                </c:pt>
                <c:pt idx="459">
                  <c:v>5.0174506536957333</c:v>
                </c:pt>
                <c:pt idx="460">
                  <c:v>7.9990529777353911</c:v>
                </c:pt>
                <c:pt idx="461">
                  <c:v>3.5903724726783293</c:v>
                </c:pt>
                <c:pt idx="462">
                  <c:v>3.5291006655852986</c:v>
                </c:pt>
                <c:pt idx="463">
                  <c:v>5.0702512939991626</c:v>
                </c:pt>
                <c:pt idx="464">
                  <c:v>9.1674776919943355</c:v>
                </c:pt>
                <c:pt idx="465">
                  <c:v>7.7727639570220202</c:v>
                </c:pt>
                <c:pt idx="466">
                  <c:v>5.0525731006297896</c:v>
                </c:pt>
                <c:pt idx="467">
                  <c:v>7.9821420518940798</c:v>
                </c:pt>
                <c:pt idx="468">
                  <c:v>7.946467574448727</c:v>
                </c:pt>
                <c:pt idx="469">
                  <c:v>5.9782870458209949</c:v>
                </c:pt>
                <c:pt idx="470">
                  <c:v>4.8436292263765388</c:v>
                </c:pt>
                <c:pt idx="471">
                  <c:v>2.6059625828703141</c:v>
                </c:pt>
                <c:pt idx="472">
                  <c:v>9.9316903197773723</c:v>
                </c:pt>
                <c:pt idx="473">
                  <c:v>6.1294367311140476</c:v>
                </c:pt>
                <c:pt idx="474">
                  <c:v>7.9137853377240672</c:v>
                </c:pt>
                <c:pt idx="475">
                  <c:v>5.080001876704749</c:v>
                </c:pt>
                <c:pt idx="476">
                  <c:v>7.90928789576797</c:v>
                </c:pt>
                <c:pt idx="477">
                  <c:v>5.8671191139302046</c:v>
                </c:pt>
                <c:pt idx="478">
                  <c:v>8.7310903862675673</c:v>
                </c:pt>
                <c:pt idx="479">
                  <c:v>8.9789458065618586</c:v>
                </c:pt>
                <c:pt idx="480">
                  <c:v>4.337128683749996</c:v>
                </c:pt>
                <c:pt idx="481">
                  <c:v>7.947286491425845</c:v>
                </c:pt>
                <c:pt idx="482">
                  <c:v>8.0025696876639802</c:v>
                </c:pt>
                <c:pt idx="483">
                  <c:v>6.1614754454959799</c:v>
                </c:pt>
                <c:pt idx="484">
                  <c:v>7.0464050682480304</c:v>
                </c:pt>
                <c:pt idx="485">
                  <c:v>5.5732646941341075</c:v>
                </c:pt>
                <c:pt idx="486">
                  <c:v>4.9334736505152765</c:v>
                </c:pt>
                <c:pt idx="487">
                  <c:v>7.9294077356588346</c:v>
                </c:pt>
                <c:pt idx="488">
                  <c:v>7.0713931248632749</c:v>
                </c:pt>
                <c:pt idx="489">
                  <c:v>2.1484397900086676</c:v>
                </c:pt>
                <c:pt idx="490">
                  <c:v>5.9448048252698884</c:v>
                </c:pt>
                <c:pt idx="491">
                  <c:v>6.0824882914777172</c:v>
                </c:pt>
                <c:pt idx="492">
                  <c:v>3.8970555982072725</c:v>
                </c:pt>
                <c:pt idx="493">
                  <c:v>6.9579838971864882</c:v>
                </c:pt>
                <c:pt idx="494">
                  <c:v>7.5604058513083556</c:v>
                </c:pt>
                <c:pt idx="495">
                  <c:v>4.0266829142853986</c:v>
                </c:pt>
                <c:pt idx="496">
                  <c:v>4.9648699684810973</c:v>
                </c:pt>
                <c:pt idx="497">
                  <c:v>5.1218954543836599</c:v>
                </c:pt>
                <c:pt idx="498">
                  <c:v>8.0146349585089247</c:v>
                </c:pt>
                <c:pt idx="499">
                  <c:v>5.0359901910322034</c:v>
                </c:pt>
                <c:pt idx="500">
                  <c:v>8.9355385963302307</c:v>
                </c:pt>
                <c:pt idx="501">
                  <c:v>7.0076076153038658</c:v>
                </c:pt>
                <c:pt idx="502">
                  <c:v>7.4360949968800671</c:v>
                </c:pt>
                <c:pt idx="503">
                  <c:v>8.989388395251682</c:v>
                </c:pt>
                <c:pt idx="504">
                  <c:v>6.0007702491061687</c:v>
                </c:pt>
                <c:pt idx="505">
                  <c:v>6.873779016731528</c:v>
                </c:pt>
                <c:pt idx="506">
                  <c:v>5.1535482312368304</c:v>
                </c:pt>
                <c:pt idx="507">
                  <c:v>10.038256103712754</c:v>
                </c:pt>
                <c:pt idx="508">
                  <c:v>9.0251951322282178</c:v>
                </c:pt>
                <c:pt idx="509">
                  <c:v>8.9914092059272672</c:v>
                </c:pt>
                <c:pt idx="510">
                  <c:v>7.1974144360821235</c:v>
                </c:pt>
                <c:pt idx="511">
                  <c:v>4.4989244532454622</c:v>
                </c:pt>
                <c:pt idx="512">
                  <c:v>9.0184150547829578</c:v>
                </c:pt>
                <c:pt idx="513">
                  <c:v>7.0168018283372753</c:v>
                </c:pt>
                <c:pt idx="514">
                  <c:v>7.0456298860667284</c:v>
                </c:pt>
                <c:pt idx="515">
                  <c:v>7.9393608629268657</c:v>
                </c:pt>
                <c:pt idx="516">
                  <c:v>8.6874100194806623</c:v>
                </c:pt>
                <c:pt idx="517">
                  <c:v>8.5966450246487671</c:v>
                </c:pt>
                <c:pt idx="518">
                  <c:v>4.8969916883095701</c:v>
                </c:pt>
                <c:pt idx="519">
                  <c:v>8.4198387219152995</c:v>
                </c:pt>
                <c:pt idx="520">
                  <c:v>9.0255399750165282</c:v>
                </c:pt>
                <c:pt idx="521">
                  <c:v>8.4107437455013621</c:v>
                </c:pt>
                <c:pt idx="522">
                  <c:v>9.9324117830777467</c:v>
                </c:pt>
                <c:pt idx="523">
                  <c:v>8.4948113373318392</c:v>
                </c:pt>
                <c:pt idx="524">
                  <c:v>7.4715594723935421</c:v>
                </c:pt>
                <c:pt idx="525">
                  <c:v>8.3935469132779676</c:v>
                </c:pt>
                <c:pt idx="526">
                  <c:v>8.0564501927808436</c:v>
                </c:pt>
                <c:pt idx="527">
                  <c:v>4.5031668000619076</c:v>
                </c:pt>
                <c:pt idx="528">
                  <c:v>6.4186079560992892</c:v>
                </c:pt>
                <c:pt idx="529">
                  <c:v>10.032067010327594</c:v>
                </c:pt>
                <c:pt idx="530">
                  <c:v>4.880231055586389</c:v>
                </c:pt>
                <c:pt idx="531">
                  <c:v>9.0676636304672371</c:v>
                </c:pt>
                <c:pt idx="532">
                  <c:v>3.1409109742367898</c:v>
                </c:pt>
                <c:pt idx="533">
                  <c:v>5.0667083340503947</c:v>
                </c:pt>
                <c:pt idx="534">
                  <c:v>5.1052647722331397</c:v>
                </c:pt>
                <c:pt idx="535">
                  <c:v>9.5637220407712444</c:v>
                </c:pt>
                <c:pt idx="536">
                  <c:v>6.2314030010768793</c:v>
                </c:pt>
                <c:pt idx="537">
                  <c:v>10.177682066336915</c:v>
                </c:pt>
                <c:pt idx="538">
                  <c:v>4.9049857311003962</c:v>
                </c:pt>
                <c:pt idx="539">
                  <c:v>6.846409449756</c:v>
                </c:pt>
                <c:pt idx="540">
                  <c:v>4.9963583821431277</c:v>
                </c:pt>
                <c:pt idx="541">
                  <c:v>8.0949911870373352</c:v>
                </c:pt>
                <c:pt idx="542">
                  <c:v>8.9928908990417558</c:v>
                </c:pt>
                <c:pt idx="543">
                  <c:v>5.054585421428623</c:v>
                </c:pt>
                <c:pt idx="544">
                  <c:v>5.4007755100176196</c:v>
                </c:pt>
                <c:pt idx="545">
                  <c:v>8.9726133087736031</c:v>
                </c:pt>
                <c:pt idx="546">
                  <c:v>8.201612807700128</c:v>
                </c:pt>
                <c:pt idx="547">
                  <c:v>6.0578955155619081</c:v>
                </c:pt>
                <c:pt idx="548">
                  <c:v>8.0166121537301418</c:v>
                </c:pt>
                <c:pt idx="549">
                  <c:v>5.136309066324797</c:v>
                </c:pt>
                <c:pt idx="550">
                  <c:v>4.9725065463277724</c:v>
                </c:pt>
                <c:pt idx="551">
                  <c:v>9.0950046812301881</c:v>
                </c:pt>
                <c:pt idx="552">
                  <c:v>6.4364598039628902</c:v>
                </c:pt>
                <c:pt idx="553">
                  <c:v>4.9238729425925891</c:v>
                </c:pt>
                <c:pt idx="554">
                  <c:v>9.9690847583975426</c:v>
                </c:pt>
                <c:pt idx="555">
                  <c:v>7.619459730280278</c:v>
                </c:pt>
                <c:pt idx="556">
                  <c:v>8.8655177001273717</c:v>
                </c:pt>
                <c:pt idx="557">
                  <c:v>7.9526733622794756</c:v>
                </c:pt>
                <c:pt idx="558">
                  <c:v>10.020022848808935</c:v>
                </c:pt>
                <c:pt idx="559">
                  <c:v>8.0378355979901315</c:v>
                </c:pt>
                <c:pt idx="560">
                  <c:v>2.5139018990427928</c:v>
                </c:pt>
                <c:pt idx="561">
                  <c:v>6.9051627119534835</c:v>
                </c:pt>
                <c:pt idx="562">
                  <c:v>7.1818485522281179</c:v>
                </c:pt>
                <c:pt idx="563">
                  <c:v>4.2042042558581096</c:v>
                </c:pt>
                <c:pt idx="564">
                  <c:v>6.8716399310374685</c:v>
                </c:pt>
                <c:pt idx="565">
                  <c:v>7.0579289603828377</c:v>
                </c:pt>
                <c:pt idx="566">
                  <c:v>10.026648421890931</c:v>
                </c:pt>
                <c:pt idx="567">
                  <c:v>5.9983006824289484</c:v>
                </c:pt>
                <c:pt idx="568">
                  <c:v>4.9306695438260251</c:v>
                </c:pt>
                <c:pt idx="569">
                  <c:v>4.4319987795896099</c:v>
                </c:pt>
                <c:pt idx="570">
                  <c:v>6.5674787992326502</c:v>
                </c:pt>
                <c:pt idx="571">
                  <c:v>0.8697035512798803</c:v>
                </c:pt>
                <c:pt idx="572">
                  <c:v>8.5315389098967618</c:v>
                </c:pt>
                <c:pt idx="573">
                  <c:v>9.5536942627938561</c:v>
                </c:pt>
                <c:pt idx="574">
                  <c:v>5.3738394819509292</c:v>
                </c:pt>
                <c:pt idx="575">
                  <c:v>6.4664149496835677</c:v>
                </c:pt>
                <c:pt idx="576">
                  <c:v>4.978760257356126</c:v>
                </c:pt>
                <c:pt idx="577">
                  <c:v>6.3567192674932045</c:v>
                </c:pt>
                <c:pt idx="578">
                  <c:v>7.4226954921746575</c:v>
                </c:pt>
                <c:pt idx="579">
                  <c:v>9.8093284920174781</c:v>
                </c:pt>
                <c:pt idx="580">
                  <c:v>5.9721119117123145</c:v>
                </c:pt>
                <c:pt idx="581">
                  <c:v>5.0561322050905408</c:v>
                </c:pt>
                <c:pt idx="582">
                  <c:v>7.9990014085356185</c:v>
                </c:pt>
                <c:pt idx="583">
                  <c:v>9.9367612400487442</c:v>
                </c:pt>
                <c:pt idx="584">
                  <c:v>9.9991601944410302</c:v>
                </c:pt>
                <c:pt idx="585">
                  <c:v>3.892822910283475</c:v>
                </c:pt>
                <c:pt idx="586">
                  <c:v>4.9088270586545315</c:v>
                </c:pt>
                <c:pt idx="587">
                  <c:v>7.5196600073561948</c:v>
                </c:pt>
                <c:pt idx="588">
                  <c:v>10.008745136424526</c:v>
                </c:pt>
                <c:pt idx="589">
                  <c:v>9.8609148258744224</c:v>
                </c:pt>
                <c:pt idx="590">
                  <c:v>3.3090281206932506</c:v>
                </c:pt>
                <c:pt idx="591">
                  <c:v>10.13557548338245</c:v>
                </c:pt>
                <c:pt idx="592">
                  <c:v>3.4216663623379073</c:v>
                </c:pt>
                <c:pt idx="593">
                  <c:v>9.9692647050456333</c:v>
                </c:pt>
                <c:pt idx="594">
                  <c:v>10.019365264565554</c:v>
                </c:pt>
                <c:pt idx="595">
                  <c:v>5.0749389295624026</c:v>
                </c:pt>
                <c:pt idx="596">
                  <c:v>4.4313814185676277</c:v>
                </c:pt>
                <c:pt idx="597">
                  <c:v>3.6135910259838133</c:v>
                </c:pt>
                <c:pt idx="598">
                  <c:v>5.5715146351860367</c:v>
                </c:pt>
                <c:pt idx="599">
                  <c:v>7.4013700337693544</c:v>
                </c:pt>
                <c:pt idx="600">
                  <c:v>7.0780861214249677</c:v>
                </c:pt>
                <c:pt idx="601">
                  <c:v>5.0022315427774515</c:v>
                </c:pt>
                <c:pt idx="602">
                  <c:v>7.9647373082292887</c:v>
                </c:pt>
                <c:pt idx="603">
                  <c:v>3.4498932477003357</c:v>
                </c:pt>
                <c:pt idx="604">
                  <c:v>7.9962075428860784</c:v>
                </c:pt>
                <c:pt idx="605">
                  <c:v>6.5252970105089627</c:v>
                </c:pt>
                <c:pt idx="606">
                  <c:v>3.9426954117906923</c:v>
                </c:pt>
                <c:pt idx="607">
                  <c:v>0.97513412126122367</c:v>
                </c:pt>
                <c:pt idx="608">
                  <c:v>7.5574462540026035</c:v>
                </c:pt>
                <c:pt idx="609">
                  <c:v>6.4729162163226679</c:v>
                </c:pt>
                <c:pt idx="610">
                  <c:v>9.9543064184594865</c:v>
                </c:pt>
                <c:pt idx="611">
                  <c:v>10.04417239619977</c:v>
                </c:pt>
                <c:pt idx="612">
                  <c:v>5.0135245501240124</c:v>
                </c:pt>
                <c:pt idx="613">
                  <c:v>9.9114580077002525</c:v>
                </c:pt>
                <c:pt idx="614">
                  <c:v>8.0210383283803353</c:v>
                </c:pt>
                <c:pt idx="615">
                  <c:v>5.314571103077256</c:v>
                </c:pt>
                <c:pt idx="616">
                  <c:v>8.1545900847327371</c:v>
                </c:pt>
                <c:pt idx="617">
                  <c:v>7.2300175019357837</c:v>
                </c:pt>
                <c:pt idx="618">
                  <c:v>1.3674013592769427</c:v>
                </c:pt>
                <c:pt idx="619">
                  <c:v>4.9866614440021717</c:v>
                </c:pt>
                <c:pt idx="620">
                  <c:v>6.0283035997795116</c:v>
                </c:pt>
                <c:pt idx="621">
                  <c:v>6.9274492325576738</c:v>
                </c:pt>
                <c:pt idx="622">
                  <c:v>3.8162784168030335</c:v>
                </c:pt>
                <c:pt idx="623">
                  <c:v>8.0090872729064113</c:v>
                </c:pt>
                <c:pt idx="624">
                  <c:v>5.1442138900076824</c:v>
                </c:pt>
                <c:pt idx="625">
                  <c:v>5.5473371220950112</c:v>
                </c:pt>
                <c:pt idx="626">
                  <c:v>5.0143635780541427</c:v>
                </c:pt>
                <c:pt idx="627">
                  <c:v>4.9564283746763396</c:v>
                </c:pt>
                <c:pt idx="628">
                  <c:v>6.0639562858698586</c:v>
                </c:pt>
                <c:pt idx="629">
                  <c:v>5.1815390958600744</c:v>
                </c:pt>
                <c:pt idx="630">
                  <c:v>9.8892693030663334</c:v>
                </c:pt>
                <c:pt idx="631">
                  <c:v>5.7932098332026571</c:v>
                </c:pt>
                <c:pt idx="632">
                  <c:v>5.0905496139950817</c:v>
                </c:pt>
                <c:pt idx="633">
                  <c:v>8.9726331946920332</c:v>
                </c:pt>
                <c:pt idx="634">
                  <c:v>5.0817742601792943</c:v>
                </c:pt>
                <c:pt idx="635">
                  <c:v>6.6160149783525473</c:v>
                </c:pt>
                <c:pt idx="636">
                  <c:v>5.9223345076559522</c:v>
                </c:pt>
                <c:pt idx="637">
                  <c:v>10.115377070563543</c:v>
                </c:pt>
                <c:pt idx="638">
                  <c:v>7.940144906230941</c:v>
                </c:pt>
                <c:pt idx="639">
                  <c:v>3.4169746133905474</c:v>
                </c:pt>
                <c:pt idx="640">
                  <c:v>9.9083721785025318</c:v>
                </c:pt>
                <c:pt idx="641">
                  <c:v>6.1553354068132755</c:v>
                </c:pt>
                <c:pt idx="642">
                  <c:v>7.8322994352978501</c:v>
                </c:pt>
                <c:pt idx="643">
                  <c:v>9.0512431008379863</c:v>
                </c:pt>
                <c:pt idx="644">
                  <c:v>4.9385562311328606</c:v>
                </c:pt>
                <c:pt idx="645">
                  <c:v>6.034737249181183</c:v>
                </c:pt>
                <c:pt idx="646">
                  <c:v>5.9093077095111166</c:v>
                </c:pt>
                <c:pt idx="647">
                  <c:v>9.1346129882723588</c:v>
                </c:pt>
                <c:pt idx="648">
                  <c:v>8.5350496173809969</c:v>
                </c:pt>
                <c:pt idx="649">
                  <c:v>9.7580538322824655</c:v>
                </c:pt>
                <c:pt idx="650">
                  <c:v>8.9936707256909934</c:v>
                </c:pt>
                <c:pt idx="651">
                  <c:v>9.9906095334230294</c:v>
                </c:pt>
                <c:pt idx="652">
                  <c:v>8.9433768223872061</c:v>
                </c:pt>
                <c:pt idx="653">
                  <c:v>7.9609999047303335</c:v>
                </c:pt>
                <c:pt idx="654">
                  <c:v>9.8066193500763692</c:v>
                </c:pt>
                <c:pt idx="655">
                  <c:v>7.9011243972899754</c:v>
                </c:pt>
                <c:pt idx="656">
                  <c:v>8.0092081875006116</c:v>
                </c:pt>
                <c:pt idx="657">
                  <c:v>4.8568906520295476</c:v>
                </c:pt>
                <c:pt idx="658">
                  <c:v>10.107244806760832</c:v>
                </c:pt>
                <c:pt idx="659">
                  <c:v>9.9997420858726329</c:v>
                </c:pt>
                <c:pt idx="660">
                  <c:v>4.98776112942575</c:v>
                </c:pt>
                <c:pt idx="661">
                  <c:v>10.078236211899695</c:v>
                </c:pt>
                <c:pt idx="662">
                  <c:v>8.9221419897862866</c:v>
                </c:pt>
                <c:pt idx="663">
                  <c:v>4.9582656343544924</c:v>
                </c:pt>
                <c:pt idx="664">
                  <c:v>3.9531920801195688</c:v>
                </c:pt>
                <c:pt idx="665">
                  <c:v>5.9128566371524407</c:v>
                </c:pt>
                <c:pt idx="666">
                  <c:v>7.1676891401009879</c:v>
                </c:pt>
                <c:pt idx="667">
                  <c:v>7.6052396521076373</c:v>
                </c:pt>
                <c:pt idx="668">
                  <c:v>6.927170116104465</c:v>
                </c:pt>
                <c:pt idx="669">
                  <c:v>6.2252050287581611</c:v>
                </c:pt>
                <c:pt idx="670">
                  <c:v>1.9319964133389251</c:v>
                </c:pt>
                <c:pt idx="671">
                  <c:v>6.4721596830363479</c:v>
                </c:pt>
                <c:pt idx="672">
                  <c:v>7.990519857894423</c:v>
                </c:pt>
                <c:pt idx="673">
                  <c:v>7.0671353981488227</c:v>
                </c:pt>
                <c:pt idx="674">
                  <c:v>10.049546456704519</c:v>
                </c:pt>
                <c:pt idx="675">
                  <c:v>3.8916128215409156</c:v>
                </c:pt>
                <c:pt idx="676">
                  <c:v>10.007944958627085</c:v>
                </c:pt>
                <c:pt idx="677">
                  <c:v>4.8582674508077002</c:v>
                </c:pt>
                <c:pt idx="678">
                  <c:v>6.6414507982692363</c:v>
                </c:pt>
                <c:pt idx="679">
                  <c:v>8.9581100868986265</c:v>
                </c:pt>
                <c:pt idx="680">
                  <c:v>8.0105024611980173</c:v>
                </c:pt>
                <c:pt idx="681">
                  <c:v>6.0908225111327488</c:v>
                </c:pt>
                <c:pt idx="682">
                  <c:v>3.3884616236272107</c:v>
                </c:pt>
                <c:pt idx="683">
                  <c:v>7.0325515393532765</c:v>
                </c:pt>
                <c:pt idx="684">
                  <c:v>4.119729385967335</c:v>
                </c:pt>
                <c:pt idx="685">
                  <c:v>8.9427468213096617</c:v>
                </c:pt>
                <c:pt idx="686">
                  <c:v>5.803991867161459</c:v>
                </c:pt>
                <c:pt idx="687">
                  <c:v>4.9741998664940166</c:v>
                </c:pt>
                <c:pt idx="688">
                  <c:v>7.4416934106294024</c:v>
                </c:pt>
                <c:pt idx="689">
                  <c:v>7.0166855917843307</c:v>
                </c:pt>
                <c:pt idx="690">
                  <c:v>5.0658991273321279</c:v>
                </c:pt>
                <c:pt idx="691">
                  <c:v>7.8902576781112339</c:v>
                </c:pt>
                <c:pt idx="692">
                  <c:v>7.3935431886205798</c:v>
                </c:pt>
                <c:pt idx="693">
                  <c:v>7.705612933098144</c:v>
                </c:pt>
                <c:pt idx="694">
                  <c:v>7.0244593138786753</c:v>
                </c:pt>
                <c:pt idx="695">
                  <c:v>8.6297026095938349</c:v>
                </c:pt>
                <c:pt idx="696">
                  <c:v>7.0824858407866893</c:v>
                </c:pt>
                <c:pt idx="697">
                  <c:v>7.9456066026210381</c:v>
                </c:pt>
                <c:pt idx="698">
                  <c:v>8.1955019808598628</c:v>
                </c:pt>
                <c:pt idx="699">
                  <c:v>3.9979098443251266</c:v>
                </c:pt>
                <c:pt idx="700">
                  <c:v>8.984055425605483</c:v>
                </c:pt>
                <c:pt idx="701">
                  <c:v>4.9786989135991995</c:v>
                </c:pt>
                <c:pt idx="702">
                  <c:v>8.1796027673281735</c:v>
                </c:pt>
                <c:pt idx="703">
                  <c:v>1.0204499285565616</c:v>
                </c:pt>
                <c:pt idx="704">
                  <c:v>8.8631370211142908</c:v>
                </c:pt>
                <c:pt idx="705">
                  <c:v>4.9575478469753511</c:v>
                </c:pt>
                <c:pt idx="706">
                  <c:v>9.9410434584170684</c:v>
                </c:pt>
                <c:pt idx="707">
                  <c:v>1.9813048777411995</c:v>
                </c:pt>
                <c:pt idx="708">
                  <c:v>10.082323415193665</c:v>
                </c:pt>
                <c:pt idx="709">
                  <c:v>7.0380155569867933</c:v>
                </c:pt>
                <c:pt idx="710">
                  <c:v>2.597068879534433</c:v>
                </c:pt>
                <c:pt idx="711">
                  <c:v>8.92926356708195</c:v>
                </c:pt>
                <c:pt idx="712">
                  <c:v>6.4594405471501046</c:v>
                </c:pt>
                <c:pt idx="713">
                  <c:v>7.5175211163295765</c:v>
                </c:pt>
                <c:pt idx="714">
                  <c:v>4.9934771748471745</c:v>
                </c:pt>
                <c:pt idx="715">
                  <c:v>6.0591779882235866</c:v>
                </c:pt>
                <c:pt idx="716">
                  <c:v>5.0145990702065104</c:v>
                </c:pt>
                <c:pt idx="717">
                  <c:v>4.9888105363199911</c:v>
                </c:pt>
                <c:pt idx="718">
                  <c:v>9.8993346362230827</c:v>
                </c:pt>
                <c:pt idx="719">
                  <c:v>6.4294469259364124</c:v>
                </c:pt>
                <c:pt idx="720">
                  <c:v>5.0633263351588509</c:v>
                </c:pt>
                <c:pt idx="721">
                  <c:v>4.9912211866534077</c:v>
                </c:pt>
                <c:pt idx="722">
                  <c:v>4.4691624624764357</c:v>
                </c:pt>
                <c:pt idx="723">
                  <c:v>7.0589236319116777</c:v>
                </c:pt>
                <c:pt idx="724">
                  <c:v>8.4465599433388352</c:v>
                </c:pt>
                <c:pt idx="725">
                  <c:v>9.198949672084348</c:v>
                </c:pt>
                <c:pt idx="726">
                  <c:v>9.8295027657936505</c:v>
                </c:pt>
                <c:pt idx="727">
                  <c:v>7.9819654795531614</c:v>
                </c:pt>
                <c:pt idx="728">
                  <c:v>6.0010357868313875</c:v>
                </c:pt>
                <c:pt idx="729">
                  <c:v>6.1028308967511613</c:v>
                </c:pt>
                <c:pt idx="730">
                  <c:v>9.0076387536854376</c:v>
                </c:pt>
                <c:pt idx="731">
                  <c:v>8.0882978796101099</c:v>
                </c:pt>
                <c:pt idx="732">
                  <c:v>7.8893007206378343</c:v>
                </c:pt>
                <c:pt idx="733">
                  <c:v>1.9481245677878927</c:v>
                </c:pt>
                <c:pt idx="734">
                  <c:v>8.018553298823738</c:v>
                </c:pt>
                <c:pt idx="735">
                  <c:v>9.9504854467114114</c:v>
                </c:pt>
                <c:pt idx="736">
                  <c:v>4.1088099654678167</c:v>
                </c:pt>
                <c:pt idx="737">
                  <c:v>9.9500900808575565</c:v>
                </c:pt>
                <c:pt idx="738">
                  <c:v>10.127390422620335</c:v>
                </c:pt>
                <c:pt idx="739">
                  <c:v>10.089680658538061</c:v>
                </c:pt>
                <c:pt idx="740">
                  <c:v>8.1407326797376474</c:v>
                </c:pt>
                <c:pt idx="741">
                  <c:v>5.4618028720988381</c:v>
                </c:pt>
                <c:pt idx="742">
                  <c:v>4.8346792607407254</c:v>
                </c:pt>
                <c:pt idx="743">
                  <c:v>8.2470336627002592</c:v>
                </c:pt>
                <c:pt idx="744">
                  <c:v>7.469438434080204</c:v>
                </c:pt>
                <c:pt idx="745">
                  <c:v>6.1330229802653946</c:v>
                </c:pt>
                <c:pt idx="746">
                  <c:v>4.8683415173906264</c:v>
                </c:pt>
                <c:pt idx="747">
                  <c:v>7.7191397503707853</c:v>
                </c:pt>
                <c:pt idx="748">
                  <c:v>5.348267343377616</c:v>
                </c:pt>
                <c:pt idx="749">
                  <c:v>4.6266922647122097</c:v>
                </c:pt>
                <c:pt idx="750">
                  <c:v>6.5765320241761964</c:v>
                </c:pt>
                <c:pt idx="751">
                  <c:v>9.955923616759776</c:v>
                </c:pt>
                <c:pt idx="752">
                  <c:v>6.3800402794590774</c:v>
                </c:pt>
                <c:pt idx="753">
                  <c:v>3.0246292619540331</c:v>
                </c:pt>
                <c:pt idx="754">
                  <c:v>9.9114272310336435</c:v>
                </c:pt>
                <c:pt idx="755">
                  <c:v>5.0798698356824374</c:v>
                </c:pt>
                <c:pt idx="756">
                  <c:v>5.4895332322023744</c:v>
                </c:pt>
                <c:pt idx="757">
                  <c:v>4.0707279770994269</c:v>
                </c:pt>
                <c:pt idx="758">
                  <c:v>2.1926638060303629</c:v>
                </c:pt>
                <c:pt idx="759">
                  <c:v>9.7761381062453392</c:v>
                </c:pt>
                <c:pt idx="760">
                  <c:v>2.8960696439794056</c:v>
                </c:pt>
                <c:pt idx="761">
                  <c:v>8.135063274652035</c:v>
                </c:pt>
                <c:pt idx="762">
                  <c:v>5.0010555679815551</c:v>
                </c:pt>
                <c:pt idx="763">
                  <c:v>8.9477246569673987</c:v>
                </c:pt>
                <c:pt idx="764">
                  <c:v>0.90140966825407842</c:v>
                </c:pt>
                <c:pt idx="765">
                  <c:v>2.8620863208720904</c:v>
                </c:pt>
                <c:pt idx="766">
                  <c:v>7.9736622880248031</c:v>
                </c:pt>
                <c:pt idx="767">
                  <c:v>9.475520761138613</c:v>
                </c:pt>
                <c:pt idx="768">
                  <c:v>6.9808210380152138</c:v>
                </c:pt>
                <c:pt idx="769">
                  <c:v>9.0068310986378783</c:v>
                </c:pt>
                <c:pt idx="770">
                  <c:v>6.97667878525007</c:v>
                </c:pt>
                <c:pt idx="771">
                  <c:v>7.5119378185442365</c:v>
                </c:pt>
                <c:pt idx="772">
                  <c:v>7.9912623277157024</c:v>
                </c:pt>
                <c:pt idx="773">
                  <c:v>4.9926345500444036</c:v>
                </c:pt>
                <c:pt idx="774">
                  <c:v>5.9214571379033618</c:v>
                </c:pt>
                <c:pt idx="775">
                  <c:v>5.6214718743426983</c:v>
                </c:pt>
                <c:pt idx="776">
                  <c:v>9.9140913105304627</c:v>
                </c:pt>
                <c:pt idx="777">
                  <c:v>5.0916802723566885</c:v>
                </c:pt>
                <c:pt idx="778">
                  <c:v>5.0757812511298468</c:v>
                </c:pt>
                <c:pt idx="779">
                  <c:v>5.0870521616962394</c:v>
                </c:pt>
                <c:pt idx="780">
                  <c:v>5.9343306988038025</c:v>
                </c:pt>
                <c:pt idx="781">
                  <c:v>6.9653112352622566</c:v>
                </c:pt>
                <c:pt idx="782">
                  <c:v>5.7492638234983735</c:v>
                </c:pt>
                <c:pt idx="783">
                  <c:v>9.9308578379442931</c:v>
                </c:pt>
                <c:pt idx="784">
                  <c:v>2.0687929577422355</c:v>
                </c:pt>
                <c:pt idx="785">
                  <c:v>5.1175593989286279</c:v>
                </c:pt>
                <c:pt idx="786">
                  <c:v>4.8161799946028072</c:v>
                </c:pt>
                <c:pt idx="787">
                  <c:v>6.9207589056386958</c:v>
                </c:pt>
                <c:pt idx="788">
                  <c:v>4.9236632045925717</c:v>
                </c:pt>
                <c:pt idx="789">
                  <c:v>8.935469440740162</c:v>
                </c:pt>
                <c:pt idx="790">
                  <c:v>5.0672791464333917</c:v>
                </c:pt>
                <c:pt idx="791">
                  <c:v>3.5217699689275932</c:v>
                </c:pt>
                <c:pt idx="792">
                  <c:v>7.0903645443330277</c:v>
                </c:pt>
                <c:pt idx="793">
                  <c:v>6.439896539209645</c:v>
                </c:pt>
                <c:pt idx="794">
                  <c:v>4.2960747864730964</c:v>
                </c:pt>
                <c:pt idx="795">
                  <c:v>6.0448204509884258</c:v>
                </c:pt>
                <c:pt idx="796">
                  <c:v>4.9330769396312117</c:v>
                </c:pt>
                <c:pt idx="797">
                  <c:v>8.9905253593273216</c:v>
                </c:pt>
                <c:pt idx="798">
                  <c:v>5.0489461654494425</c:v>
                </c:pt>
                <c:pt idx="799">
                  <c:v>8.0715230196854115</c:v>
                </c:pt>
                <c:pt idx="800">
                  <c:v>3.7266452309391145</c:v>
                </c:pt>
                <c:pt idx="801">
                  <c:v>7.8348502550530226</c:v>
                </c:pt>
                <c:pt idx="802">
                  <c:v>7.3556781271297833</c:v>
                </c:pt>
                <c:pt idx="803">
                  <c:v>7.907258860093612</c:v>
                </c:pt>
                <c:pt idx="804">
                  <c:v>4.9772897208543494</c:v>
                </c:pt>
                <c:pt idx="805">
                  <c:v>8.7821438030327013</c:v>
                </c:pt>
                <c:pt idx="806">
                  <c:v>6.7816800207424865</c:v>
                </c:pt>
                <c:pt idx="807">
                  <c:v>5.1931520122143846</c:v>
                </c:pt>
                <c:pt idx="808">
                  <c:v>8.5630317781501741</c:v>
                </c:pt>
                <c:pt idx="809">
                  <c:v>7.4780253384472877</c:v>
                </c:pt>
                <c:pt idx="810">
                  <c:v>10.140446145699389</c:v>
                </c:pt>
                <c:pt idx="811">
                  <c:v>10.056397275905804</c:v>
                </c:pt>
                <c:pt idx="812">
                  <c:v>8.0997768697291814</c:v>
                </c:pt>
                <c:pt idx="813">
                  <c:v>5.5020035147200081</c:v>
                </c:pt>
                <c:pt idx="814">
                  <c:v>8.9478852869911503</c:v>
                </c:pt>
                <c:pt idx="815">
                  <c:v>9.9678377346803604</c:v>
                </c:pt>
                <c:pt idx="816">
                  <c:v>8.0034044532137045</c:v>
                </c:pt>
                <c:pt idx="817">
                  <c:v>3.4138175417093741</c:v>
                </c:pt>
                <c:pt idx="818">
                  <c:v>5.9283107911209987</c:v>
                </c:pt>
                <c:pt idx="819">
                  <c:v>7.5443359209022365</c:v>
                </c:pt>
                <c:pt idx="820">
                  <c:v>6.9849239569835362</c:v>
                </c:pt>
                <c:pt idx="821">
                  <c:v>4.1048942670388842</c:v>
                </c:pt>
                <c:pt idx="822">
                  <c:v>10.035808178164546</c:v>
                </c:pt>
                <c:pt idx="823">
                  <c:v>6.966415220852733</c:v>
                </c:pt>
                <c:pt idx="824">
                  <c:v>4.4899046073460891</c:v>
                </c:pt>
                <c:pt idx="825">
                  <c:v>8.0472236997486206</c:v>
                </c:pt>
                <c:pt idx="826">
                  <c:v>2.5929824112270738</c:v>
                </c:pt>
                <c:pt idx="827">
                  <c:v>7.0246179025589432</c:v>
                </c:pt>
                <c:pt idx="828">
                  <c:v>4.8104130816924435</c:v>
                </c:pt>
                <c:pt idx="829">
                  <c:v>8.0843541360564988</c:v>
                </c:pt>
                <c:pt idx="830">
                  <c:v>9.913846724263367</c:v>
                </c:pt>
                <c:pt idx="831">
                  <c:v>6.9313432778476729</c:v>
                </c:pt>
                <c:pt idx="832">
                  <c:v>5.9559035446331841</c:v>
                </c:pt>
                <c:pt idx="833">
                  <c:v>4.9945674908572588</c:v>
                </c:pt>
                <c:pt idx="834">
                  <c:v>8.1201921270579351</c:v>
                </c:pt>
                <c:pt idx="835">
                  <c:v>6.1711325530066654</c:v>
                </c:pt>
                <c:pt idx="836">
                  <c:v>5.5206429953372966</c:v>
                </c:pt>
                <c:pt idx="837">
                  <c:v>10.058741207278787</c:v>
                </c:pt>
                <c:pt idx="838">
                  <c:v>8.0170683218180034</c:v>
                </c:pt>
                <c:pt idx="839">
                  <c:v>7.5730595621717374</c:v>
                </c:pt>
                <c:pt idx="840">
                  <c:v>1.987975824426149</c:v>
                </c:pt>
                <c:pt idx="841">
                  <c:v>3.966052783168617</c:v>
                </c:pt>
                <c:pt idx="842">
                  <c:v>9.9316819600231163</c:v>
                </c:pt>
                <c:pt idx="843">
                  <c:v>1.0259747300906539</c:v>
                </c:pt>
                <c:pt idx="844">
                  <c:v>4.9590605340139042</c:v>
                </c:pt>
                <c:pt idx="845">
                  <c:v>8.0591500448955085</c:v>
                </c:pt>
                <c:pt idx="846">
                  <c:v>7.8795770534424348</c:v>
                </c:pt>
                <c:pt idx="847">
                  <c:v>9.6762815727457987</c:v>
                </c:pt>
                <c:pt idx="848">
                  <c:v>5.4399855898740244</c:v>
                </c:pt>
                <c:pt idx="849">
                  <c:v>4.9536377539143457</c:v>
                </c:pt>
                <c:pt idx="850">
                  <c:v>8.8890959616038661</c:v>
                </c:pt>
                <c:pt idx="851">
                  <c:v>6.1800611670348724</c:v>
                </c:pt>
                <c:pt idx="852">
                  <c:v>7.0859243665480349</c:v>
                </c:pt>
                <c:pt idx="853">
                  <c:v>5.852729675098109</c:v>
                </c:pt>
                <c:pt idx="854">
                  <c:v>5.1597336954257464</c:v>
                </c:pt>
                <c:pt idx="855">
                  <c:v>4.5694153103723139</c:v>
                </c:pt>
                <c:pt idx="856">
                  <c:v>9.0332062436697722</c:v>
                </c:pt>
                <c:pt idx="857">
                  <c:v>9.5018369651046228</c:v>
                </c:pt>
                <c:pt idx="858">
                  <c:v>9.92397474060669</c:v>
                </c:pt>
                <c:pt idx="859">
                  <c:v>4.8796888791838766</c:v>
                </c:pt>
                <c:pt idx="860">
                  <c:v>7.3908830033674437</c:v>
                </c:pt>
                <c:pt idx="861">
                  <c:v>5.1862456519169164</c:v>
                </c:pt>
                <c:pt idx="862">
                  <c:v>8.0946444763017649</c:v>
                </c:pt>
                <c:pt idx="863">
                  <c:v>3.0222823049809042</c:v>
                </c:pt>
                <c:pt idx="864">
                  <c:v>8.3886437604046087</c:v>
                </c:pt>
                <c:pt idx="865">
                  <c:v>6.9984564532788385</c:v>
                </c:pt>
                <c:pt idx="866">
                  <c:v>9.06394598158961</c:v>
                </c:pt>
                <c:pt idx="867">
                  <c:v>10.092649309748703</c:v>
                </c:pt>
                <c:pt idx="868">
                  <c:v>8.1224337087067546</c:v>
                </c:pt>
                <c:pt idx="869">
                  <c:v>8.0334113021596014</c:v>
                </c:pt>
                <c:pt idx="870">
                  <c:v>9.9278427729457412</c:v>
                </c:pt>
                <c:pt idx="871">
                  <c:v>6.8373864007094278</c:v>
                </c:pt>
                <c:pt idx="872">
                  <c:v>7.945786409399842</c:v>
                </c:pt>
                <c:pt idx="873">
                  <c:v>8.0181254008825089</c:v>
                </c:pt>
                <c:pt idx="874">
                  <c:v>9.9398095917758198</c:v>
                </c:pt>
                <c:pt idx="875">
                  <c:v>6.4178173288564953</c:v>
                </c:pt>
                <c:pt idx="876">
                  <c:v>4.8763152539527157</c:v>
                </c:pt>
                <c:pt idx="877">
                  <c:v>6.0002499600811756</c:v>
                </c:pt>
                <c:pt idx="878">
                  <c:v>10.10316545765871</c:v>
                </c:pt>
                <c:pt idx="879">
                  <c:v>7.5199277436922882</c:v>
                </c:pt>
                <c:pt idx="880">
                  <c:v>4.9016771473870522</c:v>
                </c:pt>
                <c:pt idx="881">
                  <c:v>5.9828195250014629</c:v>
                </c:pt>
                <c:pt idx="882">
                  <c:v>6.0719456078751266</c:v>
                </c:pt>
                <c:pt idx="883">
                  <c:v>10.068705193578095</c:v>
                </c:pt>
                <c:pt idx="884">
                  <c:v>7.4888649725808483</c:v>
                </c:pt>
                <c:pt idx="885">
                  <c:v>9.9999163662560484</c:v>
                </c:pt>
                <c:pt idx="886">
                  <c:v>4.954002564163889</c:v>
                </c:pt>
                <c:pt idx="887">
                  <c:v>7.0121360445101288</c:v>
                </c:pt>
                <c:pt idx="888">
                  <c:v>7.0744595236983514</c:v>
                </c:pt>
                <c:pt idx="889">
                  <c:v>8.5664684936221516</c:v>
                </c:pt>
                <c:pt idx="890">
                  <c:v>1.9664983208057802</c:v>
                </c:pt>
                <c:pt idx="891">
                  <c:v>5.9017286354544956</c:v>
                </c:pt>
                <c:pt idx="892">
                  <c:v>7.8459853363357936</c:v>
                </c:pt>
                <c:pt idx="893">
                  <c:v>4.5584368712344183</c:v>
                </c:pt>
                <c:pt idx="894">
                  <c:v>8.7974350075033652</c:v>
                </c:pt>
                <c:pt idx="895">
                  <c:v>8.0005538608563249</c:v>
                </c:pt>
                <c:pt idx="896">
                  <c:v>7.0341901940168015</c:v>
                </c:pt>
                <c:pt idx="897">
                  <c:v>3.1186287925395964</c:v>
                </c:pt>
                <c:pt idx="898">
                  <c:v>1.895619024366394</c:v>
                </c:pt>
                <c:pt idx="899">
                  <c:v>7.1239116374146274</c:v>
                </c:pt>
                <c:pt idx="900">
                  <c:v>5.8752446311174111</c:v>
                </c:pt>
                <c:pt idx="901">
                  <c:v>10.027063600545953</c:v>
                </c:pt>
                <c:pt idx="902">
                  <c:v>7.4340004359400096</c:v>
                </c:pt>
                <c:pt idx="903">
                  <c:v>6.5238638546961987</c:v>
                </c:pt>
                <c:pt idx="904">
                  <c:v>1.8911245307451934</c:v>
                </c:pt>
                <c:pt idx="905">
                  <c:v>6.0655095861990516</c:v>
                </c:pt>
                <c:pt idx="906">
                  <c:v>6.4350214121092959</c:v>
                </c:pt>
                <c:pt idx="907">
                  <c:v>7.8900732780083151</c:v>
                </c:pt>
                <c:pt idx="908">
                  <c:v>4.5182479446374879</c:v>
                </c:pt>
                <c:pt idx="909">
                  <c:v>7.5175710056312974</c:v>
                </c:pt>
                <c:pt idx="910">
                  <c:v>10.002663345739307</c:v>
                </c:pt>
                <c:pt idx="911">
                  <c:v>1.0823076317962976</c:v>
                </c:pt>
                <c:pt idx="912">
                  <c:v>8.9996617414363733</c:v>
                </c:pt>
                <c:pt idx="913">
                  <c:v>7.0205215189369623</c:v>
                </c:pt>
                <c:pt idx="914">
                  <c:v>7.9334167034101597</c:v>
                </c:pt>
                <c:pt idx="915">
                  <c:v>2.0814296201408329</c:v>
                </c:pt>
                <c:pt idx="916">
                  <c:v>5.4025617999333351</c:v>
                </c:pt>
                <c:pt idx="917">
                  <c:v>7.1226477717336225</c:v>
                </c:pt>
                <c:pt idx="918">
                  <c:v>5.0143662443438393</c:v>
                </c:pt>
                <c:pt idx="919">
                  <c:v>3.963898413603804</c:v>
                </c:pt>
                <c:pt idx="920">
                  <c:v>5.3556108003333076</c:v>
                </c:pt>
                <c:pt idx="921">
                  <c:v>7.0987647873022661</c:v>
                </c:pt>
                <c:pt idx="922">
                  <c:v>7.0868121143841343</c:v>
                </c:pt>
                <c:pt idx="923">
                  <c:v>10.068469100578293</c:v>
                </c:pt>
                <c:pt idx="924">
                  <c:v>3.9341441061307507</c:v>
                </c:pt>
                <c:pt idx="925">
                  <c:v>6.5305729415222835</c:v>
                </c:pt>
                <c:pt idx="926">
                  <c:v>8.1337451950477941</c:v>
                </c:pt>
                <c:pt idx="927">
                  <c:v>9.125741015619667</c:v>
                </c:pt>
                <c:pt idx="928">
                  <c:v>5.9201874442322797</c:v>
                </c:pt>
                <c:pt idx="929">
                  <c:v>5.5245268856472016</c:v>
                </c:pt>
                <c:pt idx="930">
                  <c:v>2.5906147248639391</c:v>
                </c:pt>
                <c:pt idx="931">
                  <c:v>9.7861687956192842</c:v>
                </c:pt>
                <c:pt idx="932">
                  <c:v>7.5693194598016635</c:v>
                </c:pt>
                <c:pt idx="933">
                  <c:v>7.9281103322669964</c:v>
                </c:pt>
                <c:pt idx="934">
                  <c:v>4.9219007036792854</c:v>
                </c:pt>
                <c:pt idx="935">
                  <c:v>6.8228558799899357</c:v>
                </c:pt>
                <c:pt idx="936">
                  <c:v>8.8633065181413251</c:v>
                </c:pt>
                <c:pt idx="937">
                  <c:v>3.7738974359534327</c:v>
                </c:pt>
                <c:pt idx="938">
                  <c:v>4.9004273782033945</c:v>
                </c:pt>
                <c:pt idx="939">
                  <c:v>9.4190602714526932</c:v>
                </c:pt>
                <c:pt idx="940">
                  <c:v>8.9326620470281757</c:v>
                </c:pt>
                <c:pt idx="941">
                  <c:v>7.5964128737071448</c:v>
                </c:pt>
                <c:pt idx="942">
                  <c:v>9.9418381980766242</c:v>
                </c:pt>
                <c:pt idx="943">
                  <c:v>7.9712548522643623</c:v>
                </c:pt>
                <c:pt idx="944">
                  <c:v>5.407059350808848</c:v>
                </c:pt>
                <c:pt idx="945">
                  <c:v>7.0060423625138055</c:v>
                </c:pt>
                <c:pt idx="946">
                  <c:v>1.0061611946866134</c:v>
                </c:pt>
                <c:pt idx="947">
                  <c:v>6.5667377002513225</c:v>
                </c:pt>
                <c:pt idx="948">
                  <c:v>9.9960910802973526</c:v>
                </c:pt>
                <c:pt idx="949">
                  <c:v>5.9616615706651839</c:v>
                </c:pt>
                <c:pt idx="950">
                  <c:v>4.943276129497697</c:v>
                </c:pt>
                <c:pt idx="951">
                  <c:v>9.9613104896388869</c:v>
                </c:pt>
                <c:pt idx="952">
                  <c:v>8.9340639359229375</c:v>
                </c:pt>
                <c:pt idx="953">
                  <c:v>2.9145774992689755</c:v>
                </c:pt>
                <c:pt idx="954">
                  <c:v>5.505136943279382</c:v>
                </c:pt>
                <c:pt idx="955">
                  <c:v>8.2210081686596599</c:v>
                </c:pt>
                <c:pt idx="956">
                  <c:v>8.0795789608215056</c:v>
                </c:pt>
                <c:pt idx="957">
                  <c:v>4.3120165533199621</c:v>
                </c:pt>
                <c:pt idx="958">
                  <c:v>4.8743364011882147</c:v>
                </c:pt>
                <c:pt idx="959">
                  <c:v>5.0643036159065744</c:v>
                </c:pt>
                <c:pt idx="960">
                  <c:v>4.9326181553035573</c:v>
                </c:pt>
                <c:pt idx="961">
                  <c:v>7.9435568512679584</c:v>
                </c:pt>
                <c:pt idx="962">
                  <c:v>3.4855584031710372</c:v>
                </c:pt>
                <c:pt idx="963">
                  <c:v>6.9978077349101691</c:v>
                </c:pt>
                <c:pt idx="964">
                  <c:v>8.5400071637924722</c:v>
                </c:pt>
                <c:pt idx="965">
                  <c:v>3.9615513547830963</c:v>
                </c:pt>
                <c:pt idx="966">
                  <c:v>6.8203537852873595</c:v>
                </c:pt>
                <c:pt idx="967">
                  <c:v>7.1170764705558414</c:v>
                </c:pt>
                <c:pt idx="968">
                  <c:v>10.14499027541428</c:v>
                </c:pt>
                <c:pt idx="969">
                  <c:v>7.2349768995714765</c:v>
                </c:pt>
                <c:pt idx="970">
                  <c:v>6.4581279203112123</c:v>
                </c:pt>
                <c:pt idx="971">
                  <c:v>8.914347691575438</c:v>
                </c:pt>
                <c:pt idx="972">
                  <c:v>4.9836060322480664</c:v>
                </c:pt>
                <c:pt idx="973">
                  <c:v>7.3184765684444182</c:v>
                </c:pt>
                <c:pt idx="974">
                  <c:v>7.9788444327945562</c:v>
                </c:pt>
                <c:pt idx="975">
                  <c:v>9.8872225804922991</c:v>
                </c:pt>
                <c:pt idx="976">
                  <c:v>6.795889975863628</c:v>
                </c:pt>
                <c:pt idx="977">
                  <c:v>8.0854526235929036</c:v>
                </c:pt>
                <c:pt idx="978">
                  <c:v>4.8625879587195886</c:v>
                </c:pt>
                <c:pt idx="979">
                  <c:v>4.8488602328241521</c:v>
                </c:pt>
                <c:pt idx="980">
                  <c:v>7.6664653796631965</c:v>
                </c:pt>
                <c:pt idx="981">
                  <c:v>7.9633368344005788</c:v>
                </c:pt>
                <c:pt idx="982">
                  <c:v>8.068940850367726</c:v>
                </c:pt>
                <c:pt idx="983">
                  <c:v>9.9128498591883947</c:v>
                </c:pt>
                <c:pt idx="984">
                  <c:v>3.1265571270397938</c:v>
                </c:pt>
                <c:pt idx="985">
                  <c:v>4.5973326338020142</c:v>
                </c:pt>
                <c:pt idx="986">
                  <c:v>4.020120603623889</c:v>
                </c:pt>
                <c:pt idx="987">
                  <c:v>5.1022551742382491</c:v>
                </c:pt>
                <c:pt idx="988">
                  <c:v>6.8944047692483474</c:v>
                </c:pt>
                <c:pt idx="989">
                  <c:v>5.0436294042161469</c:v>
                </c:pt>
                <c:pt idx="990">
                  <c:v>6.8485349043604593</c:v>
                </c:pt>
                <c:pt idx="991">
                  <c:v>4.8602017086769873</c:v>
                </c:pt>
                <c:pt idx="992">
                  <c:v>4.9036053020585859</c:v>
                </c:pt>
                <c:pt idx="993">
                  <c:v>5.5087110151261554</c:v>
                </c:pt>
                <c:pt idx="994">
                  <c:v>8.1033447725059311</c:v>
                </c:pt>
                <c:pt idx="995">
                  <c:v>5.8617568396747153</c:v>
                </c:pt>
                <c:pt idx="996">
                  <c:v>6.6278844648418787</c:v>
                </c:pt>
                <c:pt idx="997">
                  <c:v>3.9712529745478733</c:v>
                </c:pt>
                <c:pt idx="998">
                  <c:v>4.5339256580762699</c:v>
                </c:pt>
                <c:pt idx="999">
                  <c:v>1.8125389033039121</c:v>
                </c:pt>
                <c:pt idx="1000">
                  <c:v>8.306326441361799</c:v>
                </c:pt>
                <c:pt idx="1001">
                  <c:v>7.9129467411287813</c:v>
                </c:pt>
                <c:pt idx="1002">
                  <c:v>5.9790222226623762</c:v>
                </c:pt>
                <c:pt idx="1003">
                  <c:v>3.6383105965770741</c:v>
                </c:pt>
                <c:pt idx="1004">
                  <c:v>4.9532562302054322</c:v>
                </c:pt>
                <c:pt idx="1005">
                  <c:v>9.0249384224765699</c:v>
                </c:pt>
                <c:pt idx="1006">
                  <c:v>6.106825582368506</c:v>
                </c:pt>
                <c:pt idx="1007">
                  <c:v>7.4434337856157899</c:v>
                </c:pt>
                <c:pt idx="1008">
                  <c:v>7.5132621064298908</c:v>
                </c:pt>
                <c:pt idx="1009">
                  <c:v>4.0562662294573872</c:v>
                </c:pt>
                <c:pt idx="1010">
                  <c:v>8.0669416816938622</c:v>
                </c:pt>
                <c:pt idx="1011">
                  <c:v>6.0222521565438347</c:v>
                </c:pt>
                <c:pt idx="1012">
                  <c:v>4.8204885064259635</c:v>
                </c:pt>
                <c:pt idx="1013">
                  <c:v>5.0043499960034579</c:v>
                </c:pt>
                <c:pt idx="1014">
                  <c:v>3.9152853281805036</c:v>
                </c:pt>
                <c:pt idx="1015">
                  <c:v>10.184234930175327</c:v>
                </c:pt>
                <c:pt idx="1016">
                  <c:v>8.0276355150123404</c:v>
                </c:pt>
                <c:pt idx="1017">
                  <c:v>5.0724503389789763</c:v>
                </c:pt>
                <c:pt idx="1018">
                  <c:v>6.5310928605672958</c:v>
                </c:pt>
                <c:pt idx="1019">
                  <c:v>7.9602274997388776</c:v>
                </c:pt>
                <c:pt idx="1020">
                  <c:v>5.0444242795334011</c:v>
                </c:pt>
                <c:pt idx="1021">
                  <c:v>3.8700301210321095</c:v>
                </c:pt>
                <c:pt idx="1022">
                  <c:v>4.8704026161828082</c:v>
                </c:pt>
                <c:pt idx="1023">
                  <c:v>5.8522893720361653</c:v>
                </c:pt>
                <c:pt idx="1024">
                  <c:v>5.0180475082723106</c:v>
                </c:pt>
                <c:pt idx="1025">
                  <c:v>6.9715615865574971</c:v>
                </c:pt>
                <c:pt idx="1026">
                  <c:v>10.049614383740773</c:v>
                </c:pt>
                <c:pt idx="1027">
                  <c:v>6.0324183178413007</c:v>
                </c:pt>
                <c:pt idx="1028">
                  <c:v>7.4432614250688962</c:v>
                </c:pt>
                <c:pt idx="1029">
                  <c:v>8.1545125722796126</c:v>
                </c:pt>
                <c:pt idx="1030">
                  <c:v>9.0617899470097587</c:v>
                </c:pt>
                <c:pt idx="1031">
                  <c:v>9.9503170651301645</c:v>
                </c:pt>
                <c:pt idx="1032">
                  <c:v>5.5741843330192999</c:v>
                </c:pt>
                <c:pt idx="1033">
                  <c:v>7.1293240558835027</c:v>
                </c:pt>
                <c:pt idx="1034">
                  <c:v>7.9466116882169526</c:v>
                </c:pt>
                <c:pt idx="1035">
                  <c:v>6.4844330403825703</c:v>
                </c:pt>
                <c:pt idx="1036">
                  <c:v>5.8915854145024191</c:v>
                </c:pt>
                <c:pt idx="1037">
                  <c:v>9.4636548077620866</c:v>
                </c:pt>
                <c:pt idx="1038">
                  <c:v>6.811671808026631</c:v>
                </c:pt>
                <c:pt idx="1039">
                  <c:v>4.9999629060172488</c:v>
                </c:pt>
                <c:pt idx="1040">
                  <c:v>8.0292490225559483</c:v>
                </c:pt>
                <c:pt idx="1041">
                  <c:v>5.0709308051913711</c:v>
                </c:pt>
                <c:pt idx="1042">
                  <c:v>8.5173614763791949</c:v>
                </c:pt>
                <c:pt idx="1043">
                  <c:v>7.0203550373690558</c:v>
                </c:pt>
                <c:pt idx="1044">
                  <c:v>5.0641473435343283</c:v>
                </c:pt>
                <c:pt idx="1045">
                  <c:v>4.6081632638191579</c:v>
                </c:pt>
                <c:pt idx="1046">
                  <c:v>5.0323903191376935</c:v>
                </c:pt>
                <c:pt idx="1047">
                  <c:v>6.6312696163003979</c:v>
                </c:pt>
                <c:pt idx="1048">
                  <c:v>8.0241963994492362</c:v>
                </c:pt>
                <c:pt idx="1049">
                  <c:v>7.1013718716588716</c:v>
                </c:pt>
                <c:pt idx="1050">
                  <c:v>9.9440127541509487</c:v>
                </c:pt>
                <c:pt idx="1051">
                  <c:v>7.5812791015233465</c:v>
                </c:pt>
                <c:pt idx="1052">
                  <c:v>4.7704761577257342</c:v>
                </c:pt>
                <c:pt idx="1053">
                  <c:v>7.6436805963668686</c:v>
                </c:pt>
                <c:pt idx="1054">
                  <c:v>9.9559949324536969</c:v>
                </c:pt>
                <c:pt idx="1055">
                  <c:v>9.140011252570762</c:v>
                </c:pt>
                <c:pt idx="1056">
                  <c:v>4.0834718759101598</c:v>
                </c:pt>
                <c:pt idx="1057">
                  <c:v>5.0039363466534503</c:v>
                </c:pt>
                <c:pt idx="1058">
                  <c:v>5.1795494169642886</c:v>
                </c:pt>
                <c:pt idx="1059">
                  <c:v>4.4596862250092864</c:v>
                </c:pt>
                <c:pt idx="1060">
                  <c:v>6.9951682248632494</c:v>
                </c:pt>
                <c:pt idx="1061">
                  <c:v>10.025966495668429</c:v>
                </c:pt>
                <c:pt idx="1062">
                  <c:v>9.3503640963783639</c:v>
                </c:pt>
                <c:pt idx="1063">
                  <c:v>4.1049570038064926</c:v>
                </c:pt>
                <c:pt idx="1064">
                  <c:v>9.222405576230047</c:v>
                </c:pt>
                <c:pt idx="1065">
                  <c:v>7.0003966627853567</c:v>
                </c:pt>
                <c:pt idx="1066">
                  <c:v>5.5917948066921443</c:v>
                </c:pt>
                <c:pt idx="1067">
                  <c:v>5.0504683375184856</c:v>
                </c:pt>
                <c:pt idx="1068">
                  <c:v>8.9053821242839444</c:v>
                </c:pt>
                <c:pt idx="1069">
                  <c:v>10.132893220942769</c:v>
                </c:pt>
                <c:pt idx="1070">
                  <c:v>0.96029634934987518</c:v>
                </c:pt>
                <c:pt idx="1071">
                  <c:v>2.2531363046888093</c:v>
                </c:pt>
                <c:pt idx="1072">
                  <c:v>9.1397389718829967</c:v>
                </c:pt>
                <c:pt idx="1073">
                  <c:v>9.8961965294022498</c:v>
                </c:pt>
                <c:pt idx="1074">
                  <c:v>6.0595907072206181</c:v>
                </c:pt>
                <c:pt idx="1075">
                  <c:v>7.3951846631143479</c:v>
                </c:pt>
                <c:pt idx="1076">
                  <c:v>7.9267902967227837</c:v>
                </c:pt>
                <c:pt idx="1077">
                  <c:v>9.9258365805155471</c:v>
                </c:pt>
                <c:pt idx="1078">
                  <c:v>7.3457793352387526</c:v>
                </c:pt>
                <c:pt idx="1079">
                  <c:v>7.3532974408412084</c:v>
                </c:pt>
                <c:pt idx="1080">
                  <c:v>8.0069404751710991</c:v>
                </c:pt>
                <c:pt idx="1081">
                  <c:v>4.5754787733302731</c:v>
                </c:pt>
                <c:pt idx="1082">
                  <c:v>6.0665171832168072</c:v>
                </c:pt>
                <c:pt idx="1083">
                  <c:v>10.247964151204098</c:v>
                </c:pt>
                <c:pt idx="1084">
                  <c:v>9.8723619020588309</c:v>
                </c:pt>
                <c:pt idx="1085">
                  <c:v>7.0968472211802753</c:v>
                </c:pt>
                <c:pt idx="1086">
                  <c:v>9.4281284797976728</c:v>
                </c:pt>
                <c:pt idx="1087">
                  <c:v>6.9230273173557269</c:v>
                </c:pt>
                <c:pt idx="1088">
                  <c:v>8.0662657814248533</c:v>
                </c:pt>
                <c:pt idx="1089">
                  <c:v>4.8834581816455946</c:v>
                </c:pt>
                <c:pt idx="1090">
                  <c:v>5.9386167751802752</c:v>
                </c:pt>
                <c:pt idx="1091">
                  <c:v>6.8693793871762239</c:v>
                </c:pt>
                <c:pt idx="1092">
                  <c:v>3.9910943549503801</c:v>
                </c:pt>
                <c:pt idx="1093">
                  <c:v>4.0456833231082774</c:v>
                </c:pt>
                <c:pt idx="1094">
                  <c:v>0.97581493292985855</c:v>
                </c:pt>
                <c:pt idx="1095">
                  <c:v>5.6876506407735139</c:v>
                </c:pt>
                <c:pt idx="1096">
                  <c:v>4.3568566419004418</c:v>
                </c:pt>
                <c:pt idx="1097">
                  <c:v>8.1056404480193134</c:v>
                </c:pt>
                <c:pt idx="1098">
                  <c:v>9.848059447671373</c:v>
                </c:pt>
                <c:pt idx="1099">
                  <c:v>9.9356479277258885</c:v>
                </c:pt>
                <c:pt idx="1100">
                  <c:v>5.0327234701756733</c:v>
                </c:pt>
                <c:pt idx="1101">
                  <c:v>6.5957395902797407</c:v>
                </c:pt>
                <c:pt idx="1102">
                  <c:v>8.0093893003705734</c:v>
                </c:pt>
                <c:pt idx="1103">
                  <c:v>4.9237789822123048</c:v>
                </c:pt>
                <c:pt idx="1104">
                  <c:v>4.9083973565527508</c:v>
                </c:pt>
                <c:pt idx="1105">
                  <c:v>4.563995565650715</c:v>
                </c:pt>
                <c:pt idx="1106">
                  <c:v>9.9091244673920205</c:v>
                </c:pt>
                <c:pt idx="1107">
                  <c:v>6.5854815080509086</c:v>
                </c:pt>
                <c:pt idx="1108">
                  <c:v>4.9333662982358781</c:v>
                </c:pt>
                <c:pt idx="1109">
                  <c:v>8.0144042351160607</c:v>
                </c:pt>
                <c:pt idx="1110">
                  <c:v>5.9277185817843252</c:v>
                </c:pt>
                <c:pt idx="1111">
                  <c:v>10.033287580925485</c:v>
                </c:pt>
                <c:pt idx="1112">
                  <c:v>8.1268973815909771</c:v>
                </c:pt>
                <c:pt idx="1113">
                  <c:v>2.9535562641573034</c:v>
                </c:pt>
                <c:pt idx="1114">
                  <c:v>10.04234746748962</c:v>
                </c:pt>
                <c:pt idx="1115">
                  <c:v>9.5169945049076912</c:v>
                </c:pt>
                <c:pt idx="1116">
                  <c:v>5.0741657938442009</c:v>
                </c:pt>
                <c:pt idx="1117">
                  <c:v>7.0982226622922591</c:v>
                </c:pt>
                <c:pt idx="1118">
                  <c:v>8.0223804189942385</c:v>
                </c:pt>
                <c:pt idx="1119">
                  <c:v>8.1410063512981754</c:v>
                </c:pt>
                <c:pt idx="1120">
                  <c:v>6.5941511491958957</c:v>
                </c:pt>
                <c:pt idx="1121">
                  <c:v>4.920362324858587</c:v>
                </c:pt>
                <c:pt idx="1122">
                  <c:v>6.0995380980300045</c:v>
                </c:pt>
                <c:pt idx="1123">
                  <c:v>8.9940972572536406</c:v>
                </c:pt>
                <c:pt idx="1124">
                  <c:v>10.076739826698173</c:v>
                </c:pt>
                <c:pt idx="1125">
                  <c:v>4.032137614813152</c:v>
                </c:pt>
                <c:pt idx="1126">
                  <c:v>10.186175795719075</c:v>
                </c:pt>
                <c:pt idx="1127">
                  <c:v>6.9187655743585923</c:v>
                </c:pt>
                <c:pt idx="1128">
                  <c:v>4.7369031316040884</c:v>
                </c:pt>
                <c:pt idx="1129">
                  <c:v>6.1792570380188989</c:v>
                </c:pt>
                <c:pt idx="1130">
                  <c:v>7.8804445210209337</c:v>
                </c:pt>
                <c:pt idx="1131">
                  <c:v>7.9839605882744147</c:v>
                </c:pt>
                <c:pt idx="1132">
                  <c:v>2.0372792769670749</c:v>
                </c:pt>
                <c:pt idx="1133">
                  <c:v>6.466418147699839</c:v>
                </c:pt>
                <c:pt idx="1134">
                  <c:v>7.5947232564163611</c:v>
                </c:pt>
                <c:pt idx="1135">
                  <c:v>7.0063508095690699</c:v>
                </c:pt>
                <c:pt idx="1136">
                  <c:v>9.7545617384814332</c:v>
                </c:pt>
                <c:pt idx="1137">
                  <c:v>7.2902368559134256</c:v>
                </c:pt>
                <c:pt idx="1138">
                  <c:v>3.0661226487839999</c:v>
                </c:pt>
                <c:pt idx="1139">
                  <c:v>9.8843632113007462</c:v>
                </c:pt>
                <c:pt idx="1140">
                  <c:v>7.0429691400611034</c:v>
                </c:pt>
                <c:pt idx="1141">
                  <c:v>3.9819091393157473</c:v>
                </c:pt>
                <c:pt idx="1142">
                  <c:v>7.9296914300028787</c:v>
                </c:pt>
                <c:pt idx="1143">
                  <c:v>6.8860579409786178</c:v>
                </c:pt>
                <c:pt idx="1144">
                  <c:v>8.1103351257835303</c:v>
                </c:pt>
                <c:pt idx="1145">
                  <c:v>6.0086617802269302</c:v>
                </c:pt>
                <c:pt idx="1146">
                  <c:v>8.0939742140705597</c:v>
                </c:pt>
                <c:pt idx="1147">
                  <c:v>4.442476489123127</c:v>
                </c:pt>
                <c:pt idx="1148">
                  <c:v>4.0436820347050206</c:v>
                </c:pt>
                <c:pt idx="1149">
                  <c:v>7.9692638875506541</c:v>
                </c:pt>
                <c:pt idx="1150">
                  <c:v>8.158395408553762</c:v>
                </c:pt>
                <c:pt idx="1151">
                  <c:v>7.4268952830357264</c:v>
                </c:pt>
                <c:pt idx="1152">
                  <c:v>3.4704366223947711</c:v>
                </c:pt>
                <c:pt idx="1153">
                  <c:v>8.5119323921689425</c:v>
                </c:pt>
                <c:pt idx="1154">
                  <c:v>2.0997302269934424</c:v>
                </c:pt>
                <c:pt idx="1155">
                  <c:v>9.9748824108842147</c:v>
                </c:pt>
                <c:pt idx="1156">
                  <c:v>8.8463692752913889</c:v>
                </c:pt>
                <c:pt idx="1157">
                  <c:v>7.0102800529081142</c:v>
                </c:pt>
                <c:pt idx="1158">
                  <c:v>6.9989608249178499</c:v>
                </c:pt>
                <c:pt idx="1159">
                  <c:v>8.1554268059399302</c:v>
                </c:pt>
                <c:pt idx="1160">
                  <c:v>9.9767731571980125</c:v>
                </c:pt>
                <c:pt idx="1161">
                  <c:v>5.0969596322289785</c:v>
                </c:pt>
                <c:pt idx="1162">
                  <c:v>3.0028835386113646</c:v>
                </c:pt>
                <c:pt idx="1163">
                  <c:v>5.8916526717754216</c:v>
                </c:pt>
                <c:pt idx="1164">
                  <c:v>7.5787179532430686</c:v>
                </c:pt>
                <c:pt idx="1165">
                  <c:v>7.0215163291044602</c:v>
                </c:pt>
                <c:pt idx="1166">
                  <c:v>1.9487754476278223</c:v>
                </c:pt>
                <c:pt idx="1167">
                  <c:v>10.002101049471023</c:v>
                </c:pt>
                <c:pt idx="1168">
                  <c:v>7.425882629563886</c:v>
                </c:pt>
                <c:pt idx="1169">
                  <c:v>5.6751412547646627</c:v>
                </c:pt>
                <c:pt idx="1170">
                  <c:v>8.4954764231593067</c:v>
                </c:pt>
                <c:pt idx="1171">
                  <c:v>8.0283557876439904</c:v>
                </c:pt>
                <c:pt idx="1172">
                  <c:v>10.060763827484077</c:v>
                </c:pt>
                <c:pt idx="1173">
                  <c:v>5.8976216547130527</c:v>
                </c:pt>
                <c:pt idx="1174">
                  <c:v>10.012747471514707</c:v>
                </c:pt>
                <c:pt idx="1175">
                  <c:v>6.4028910896428899</c:v>
                </c:pt>
                <c:pt idx="1176">
                  <c:v>3.5539519425245114</c:v>
                </c:pt>
                <c:pt idx="1177">
                  <c:v>4.0400985454476803</c:v>
                </c:pt>
                <c:pt idx="1178">
                  <c:v>9.135364535972327</c:v>
                </c:pt>
                <c:pt idx="1179">
                  <c:v>7.9506615004860457</c:v>
                </c:pt>
                <c:pt idx="1180">
                  <c:v>4.9432471170010421</c:v>
                </c:pt>
                <c:pt idx="1181">
                  <c:v>8.0298246165177609</c:v>
                </c:pt>
                <c:pt idx="1182">
                  <c:v>8.1200254685833535</c:v>
                </c:pt>
                <c:pt idx="1183">
                  <c:v>7.1315267060647578</c:v>
                </c:pt>
                <c:pt idx="1184">
                  <c:v>5.4987461681600385</c:v>
                </c:pt>
                <c:pt idx="1185">
                  <c:v>5.0432225805649686</c:v>
                </c:pt>
                <c:pt idx="1186">
                  <c:v>7.9059408379069129</c:v>
                </c:pt>
                <c:pt idx="1187">
                  <c:v>6.6683191131594235</c:v>
                </c:pt>
                <c:pt idx="1188">
                  <c:v>5.4911583705360982</c:v>
                </c:pt>
                <c:pt idx="1189">
                  <c:v>8.0668980370102084</c:v>
                </c:pt>
                <c:pt idx="1190">
                  <c:v>4.8933364503803896</c:v>
                </c:pt>
                <c:pt idx="1191">
                  <c:v>5.1774768407657108</c:v>
                </c:pt>
                <c:pt idx="1192">
                  <c:v>9.8699763283925126</c:v>
                </c:pt>
                <c:pt idx="1193">
                  <c:v>9.3664742403934067</c:v>
                </c:pt>
                <c:pt idx="1194">
                  <c:v>4.5889642752245843</c:v>
                </c:pt>
                <c:pt idx="1195">
                  <c:v>3.6524229081159452</c:v>
                </c:pt>
                <c:pt idx="1196">
                  <c:v>1.4569231057775327</c:v>
                </c:pt>
                <c:pt idx="1197">
                  <c:v>9.8875528286540959</c:v>
                </c:pt>
                <c:pt idx="1198">
                  <c:v>7.4743392084376756</c:v>
                </c:pt>
                <c:pt idx="1199">
                  <c:v>5.9402102783548827</c:v>
                </c:pt>
                <c:pt idx="1200">
                  <c:v>6.9138579854107105</c:v>
                </c:pt>
                <c:pt idx="1201">
                  <c:v>7.9945203429727938</c:v>
                </c:pt>
                <c:pt idx="1202">
                  <c:v>7.8286211366973628</c:v>
                </c:pt>
                <c:pt idx="1203">
                  <c:v>8.6914002168650928</c:v>
                </c:pt>
                <c:pt idx="1204">
                  <c:v>5.4046487444284494</c:v>
                </c:pt>
                <c:pt idx="1205">
                  <c:v>7.1187666230593267</c:v>
                </c:pt>
                <c:pt idx="1206">
                  <c:v>6.0330167717995176</c:v>
                </c:pt>
                <c:pt idx="1207">
                  <c:v>4.0808367310703897</c:v>
                </c:pt>
                <c:pt idx="1208">
                  <c:v>4.9075375559063668</c:v>
                </c:pt>
                <c:pt idx="1209">
                  <c:v>10.101878873869291</c:v>
                </c:pt>
                <c:pt idx="1210">
                  <c:v>7.0783571139512205</c:v>
                </c:pt>
                <c:pt idx="1211">
                  <c:v>7.9570985103524396</c:v>
                </c:pt>
                <c:pt idx="1212">
                  <c:v>2.386826787517061</c:v>
                </c:pt>
                <c:pt idx="1213">
                  <c:v>9.8321368183488609</c:v>
                </c:pt>
                <c:pt idx="1214">
                  <c:v>5.3913591818431197</c:v>
                </c:pt>
                <c:pt idx="1215">
                  <c:v>8.0521838458956463</c:v>
                </c:pt>
                <c:pt idx="1216">
                  <c:v>3.4015652702793306</c:v>
                </c:pt>
                <c:pt idx="1217">
                  <c:v>9.9457445827315123</c:v>
                </c:pt>
                <c:pt idx="1218">
                  <c:v>7.0482010025716972</c:v>
                </c:pt>
                <c:pt idx="1219">
                  <c:v>9.9687774439693602</c:v>
                </c:pt>
                <c:pt idx="1220">
                  <c:v>5.009917216597203</c:v>
                </c:pt>
                <c:pt idx="1221">
                  <c:v>8.2088485085142384</c:v>
                </c:pt>
                <c:pt idx="1222">
                  <c:v>4.8905508338066195</c:v>
                </c:pt>
                <c:pt idx="1223">
                  <c:v>9.5458089697252166</c:v>
                </c:pt>
                <c:pt idx="1224">
                  <c:v>7.9023750001884787</c:v>
                </c:pt>
                <c:pt idx="1225">
                  <c:v>6.5524110355272001</c:v>
                </c:pt>
                <c:pt idx="1226">
                  <c:v>4.0286072466197851</c:v>
                </c:pt>
                <c:pt idx="1227">
                  <c:v>5.9550171967322063</c:v>
                </c:pt>
                <c:pt idx="1228">
                  <c:v>7.8529042420876491</c:v>
                </c:pt>
                <c:pt idx="1229">
                  <c:v>7.9327712555987517</c:v>
                </c:pt>
                <c:pt idx="1230">
                  <c:v>7.4989315675015868</c:v>
                </c:pt>
                <c:pt idx="1231">
                  <c:v>3.4733890136761794</c:v>
                </c:pt>
                <c:pt idx="1232">
                  <c:v>8.1710691800488178</c:v>
                </c:pt>
                <c:pt idx="1233">
                  <c:v>9.9765410651673374</c:v>
                </c:pt>
                <c:pt idx="1234">
                  <c:v>2.510360602332093</c:v>
                </c:pt>
                <c:pt idx="1235">
                  <c:v>7.9903530682360087</c:v>
                </c:pt>
                <c:pt idx="1236">
                  <c:v>3.9893576617256601</c:v>
                </c:pt>
                <c:pt idx="1237">
                  <c:v>8.0978351830584323</c:v>
                </c:pt>
                <c:pt idx="1238">
                  <c:v>5.0660010611940587</c:v>
                </c:pt>
                <c:pt idx="1239">
                  <c:v>7.3998973972096298</c:v>
                </c:pt>
                <c:pt idx="1240">
                  <c:v>7.8740524924256903</c:v>
                </c:pt>
                <c:pt idx="1241">
                  <c:v>5.0282186810238834</c:v>
                </c:pt>
                <c:pt idx="1242">
                  <c:v>5.0060624193582077</c:v>
                </c:pt>
                <c:pt idx="1243">
                  <c:v>6.6321369818661342</c:v>
                </c:pt>
                <c:pt idx="1244">
                  <c:v>5.131867410022747</c:v>
                </c:pt>
                <c:pt idx="1245">
                  <c:v>7.5853795562414756</c:v>
                </c:pt>
                <c:pt idx="1246">
                  <c:v>9.9482361393409171</c:v>
                </c:pt>
                <c:pt idx="1247">
                  <c:v>4.9812714607127351</c:v>
                </c:pt>
                <c:pt idx="1248">
                  <c:v>8.0927898951788215</c:v>
                </c:pt>
                <c:pt idx="1249">
                  <c:v>6.140615315152183</c:v>
                </c:pt>
                <c:pt idx="1250">
                  <c:v>8.0225101109576844</c:v>
                </c:pt>
                <c:pt idx="1251">
                  <c:v>6.4961086364931662</c:v>
                </c:pt>
                <c:pt idx="1252">
                  <c:v>1.0122304677830529</c:v>
                </c:pt>
                <c:pt idx="1253">
                  <c:v>7.9464794353875998</c:v>
                </c:pt>
                <c:pt idx="1254">
                  <c:v>4.9301777288349395</c:v>
                </c:pt>
                <c:pt idx="1255">
                  <c:v>9.0528724559819143</c:v>
                </c:pt>
                <c:pt idx="1256">
                  <c:v>5.0186419287411077</c:v>
                </c:pt>
                <c:pt idx="1257">
                  <c:v>7.5687061873413652</c:v>
                </c:pt>
                <c:pt idx="1258">
                  <c:v>0.98468781856188325</c:v>
                </c:pt>
                <c:pt idx="1259">
                  <c:v>6.5169785804853699</c:v>
                </c:pt>
                <c:pt idx="1260">
                  <c:v>3.3171027781996942</c:v>
                </c:pt>
                <c:pt idx="1261">
                  <c:v>2.5299219416480465</c:v>
                </c:pt>
                <c:pt idx="1262">
                  <c:v>6.5439091106638045</c:v>
                </c:pt>
                <c:pt idx="1263">
                  <c:v>8.0995749709522542</c:v>
                </c:pt>
                <c:pt idx="1264">
                  <c:v>7.038608292180057</c:v>
                </c:pt>
                <c:pt idx="1265">
                  <c:v>10.130147785727507</c:v>
                </c:pt>
                <c:pt idx="1266">
                  <c:v>5.9555653633539265</c:v>
                </c:pt>
                <c:pt idx="1267">
                  <c:v>6.8298778265307991</c:v>
                </c:pt>
                <c:pt idx="1268">
                  <c:v>6.8349706159352079</c:v>
                </c:pt>
                <c:pt idx="1269">
                  <c:v>4.4751501704170131</c:v>
                </c:pt>
                <c:pt idx="1270">
                  <c:v>7.0164401642519394</c:v>
                </c:pt>
                <c:pt idx="1271">
                  <c:v>6.5530061781389959</c:v>
                </c:pt>
                <c:pt idx="1272">
                  <c:v>9.9227747596480373</c:v>
                </c:pt>
                <c:pt idx="1273">
                  <c:v>8.0013168119939699</c:v>
                </c:pt>
                <c:pt idx="1274">
                  <c:v>7.589597492535737</c:v>
                </c:pt>
                <c:pt idx="1275">
                  <c:v>8.0669123578688158</c:v>
                </c:pt>
                <c:pt idx="1276">
                  <c:v>8.0027773681042955</c:v>
                </c:pt>
                <c:pt idx="1277">
                  <c:v>5.9411475813829266</c:v>
                </c:pt>
                <c:pt idx="1278">
                  <c:v>2.0271605813093743</c:v>
                </c:pt>
                <c:pt idx="1279">
                  <c:v>4.5774142847699828</c:v>
                </c:pt>
                <c:pt idx="1280">
                  <c:v>6.8007984741156093</c:v>
                </c:pt>
                <c:pt idx="1281">
                  <c:v>9.6518327955400931</c:v>
                </c:pt>
                <c:pt idx="1282">
                  <c:v>6.3578173883795053</c:v>
                </c:pt>
                <c:pt idx="1283">
                  <c:v>1.963063967158952</c:v>
                </c:pt>
                <c:pt idx="1284">
                  <c:v>0.97604416054220744</c:v>
                </c:pt>
                <c:pt idx="1285">
                  <c:v>6.9478892753721135</c:v>
                </c:pt>
                <c:pt idx="1286">
                  <c:v>4.9270994674616402</c:v>
                </c:pt>
                <c:pt idx="1287">
                  <c:v>7.0261472712124959</c:v>
                </c:pt>
                <c:pt idx="1288">
                  <c:v>1.4963868958554549</c:v>
                </c:pt>
                <c:pt idx="1289">
                  <c:v>3.0524704690216913</c:v>
                </c:pt>
                <c:pt idx="1290">
                  <c:v>8.9828011153360467</c:v>
                </c:pt>
                <c:pt idx="1291">
                  <c:v>7.9899678813560602</c:v>
                </c:pt>
                <c:pt idx="1292">
                  <c:v>5.9521013624797749</c:v>
                </c:pt>
                <c:pt idx="1293">
                  <c:v>3.1006126340761768</c:v>
                </c:pt>
                <c:pt idx="1294">
                  <c:v>5.0436332994572366</c:v>
                </c:pt>
                <c:pt idx="1295">
                  <c:v>8.1706537751125463</c:v>
                </c:pt>
                <c:pt idx="1296">
                  <c:v>9.4420714906024177</c:v>
                </c:pt>
                <c:pt idx="1297">
                  <c:v>4.07037596634739</c:v>
                </c:pt>
                <c:pt idx="1298">
                  <c:v>6.9568198723273227</c:v>
                </c:pt>
                <c:pt idx="1299">
                  <c:v>7.6073288551183218</c:v>
                </c:pt>
                <c:pt idx="1300">
                  <c:v>7.9749379576775432</c:v>
                </c:pt>
                <c:pt idx="1301">
                  <c:v>10.00252721402269</c:v>
                </c:pt>
                <c:pt idx="1302">
                  <c:v>6.0692916500863117</c:v>
                </c:pt>
                <c:pt idx="1303">
                  <c:v>6.9764260237814861</c:v>
                </c:pt>
                <c:pt idx="1304">
                  <c:v>6.2480337534039059</c:v>
                </c:pt>
                <c:pt idx="1305">
                  <c:v>8.0351537298523024</c:v>
                </c:pt>
                <c:pt idx="1306">
                  <c:v>4.968531851205392</c:v>
                </c:pt>
                <c:pt idx="1307">
                  <c:v>9.9954984720345621</c:v>
                </c:pt>
                <c:pt idx="1308">
                  <c:v>4.9388415477591074</c:v>
                </c:pt>
                <c:pt idx="1309">
                  <c:v>3.3316502079841479</c:v>
                </c:pt>
                <c:pt idx="1310">
                  <c:v>4.4448827723868707</c:v>
                </c:pt>
                <c:pt idx="1311">
                  <c:v>8.2106729091258064</c:v>
                </c:pt>
                <c:pt idx="1312">
                  <c:v>8.4770825820850551</c:v>
                </c:pt>
                <c:pt idx="1313">
                  <c:v>10.109959838234362</c:v>
                </c:pt>
                <c:pt idx="1314">
                  <c:v>8.053337728239546</c:v>
                </c:pt>
                <c:pt idx="1315">
                  <c:v>6.903238093759775</c:v>
                </c:pt>
                <c:pt idx="1316">
                  <c:v>4.8742181957550406</c:v>
                </c:pt>
                <c:pt idx="1317">
                  <c:v>8.4625187115733578</c:v>
                </c:pt>
                <c:pt idx="1318">
                  <c:v>10.051330691543669</c:v>
                </c:pt>
                <c:pt idx="1319">
                  <c:v>3.5552549028340326</c:v>
                </c:pt>
                <c:pt idx="1320">
                  <c:v>2.0218985137117214</c:v>
                </c:pt>
                <c:pt idx="1321">
                  <c:v>10.168826105239702</c:v>
                </c:pt>
                <c:pt idx="1322">
                  <c:v>7.0151742646478699</c:v>
                </c:pt>
                <c:pt idx="1323">
                  <c:v>9.8522931300906844</c:v>
                </c:pt>
                <c:pt idx="1324">
                  <c:v>7.0420923740829435</c:v>
                </c:pt>
                <c:pt idx="1325">
                  <c:v>7.5250048272710401</c:v>
                </c:pt>
                <c:pt idx="1326">
                  <c:v>4.0911752911559374</c:v>
                </c:pt>
                <c:pt idx="1327">
                  <c:v>7.9335815223049471</c:v>
                </c:pt>
                <c:pt idx="1328">
                  <c:v>7.0526753121011856</c:v>
                </c:pt>
                <c:pt idx="1329">
                  <c:v>2.9980546260491732</c:v>
                </c:pt>
                <c:pt idx="1330">
                  <c:v>4.1277137589132167</c:v>
                </c:pt>
                <c:pt idx="1331">
                  <c:v>9.9221161125709632</c:v>
                </c:pt>
                <c:pt idx="1332">
                  <c:v>2.0435898776518457</c:v>
                </c:pt>
                <c:pt idx="1333">
                  <c:v>7.8359614370473389</c:v>
                </c:pt>
                <c:pt idx="1334">
                  <c:v>2.9698821245711109</c:v>
                </c:pt>
                <c:pt idx="1335">
                  <c:v>5.9843021893453923</c:v>
                </c:pt>
                <c:pt idx="1336">
                  <c:v>7.5751560424432718</c:v>
                </c:pt>
                <c:pt idx="1337">
                  <c:v>6.3613510466775169</c:v>
                </c:pt>
                <c:pt idx="1338">
                  <c:v>5.9956881947098575</c:v>
                </c:pt>
                <c:pt idx="1339">
                  <c:v>7.8263780679447148</c:v>
                </c:pt>
                <c:pt idx="1340">
                  <c:v>4.9213921448276086</c:v>
                </c:pt>
                <c:pt idx="1341">
                  <c:v>7.8728828847303021</c:v>
                </c:pt>
                <c:pt idx="1342">
                  <c:v>4.9016596950895268</c:v>
                </c:pt>
                <c:pt idx="1343">
                  <c:v>8.4181836538054746</c:v>
                </c:pt>
                <c:pt idx="1344">
                  <c:v>6.4834466209385431</c:v>
                </c:pt>
                <c:pt idx="1345">
                  <c:v>6.0410608847028167</c:v>
                </c:pt>
                <c:pt idx="1346">
                  <c:v>6.9949516753484229</c:v>
                </c:pt>
                <c:pt idx="1347">
                  <c:v>5.6538032194264325</c:v>
                </c:pt>
                <c:pt idx="1348">
                  <c:v>8.4072205584068413</c:v>
                </c:pt>
                <c:pt idx="1349">
                  <c:v>4.919636168297508</c:v>
                </c:pt>
                <c:pt idx="1350">
                  <c:v>8.9604814136592275</c:v>
                </c:pt>
                <c:pt idx="1351">
                  <c:v>1.1104882899409989</c:v>
                </c:pt>
                <c:pt idx="1352">
                  <c:v>9.9874478822092225</c:v>
                </c:pt>
                <c:pt idx="1353">
                  <c:v>8.1707472133253205</c:v>
                </c:pt>
                <c:pt idx="1354">
                  <c:v>2.9472525606991042</c:v>
                </c:pt>
                <c:pt idx="1355">
                  <c:v>7.744055828051013</c:v>
                </c:pt>
                <c:pt idx="1356">
                  <c:v>0.78552651326217604</c:v>
                </c:pt>
                <c:pt idx="1357">
                  <c:v>2.8924509495885342</c:v>
                </c:pt>
                <c:pt idx="1358">
                  <c:v>4.957679844445515</c:v>
                </c:pt>
                <c:pt idx="1359">
                  <c:v>3.570643360367904</c:v>
                </c:pt>
                <c:pt idx="1360">
                  <c:v>4.9956926449862253</c:v>
                </c:pt>
                <c:pt idx="1361">
                  <c:v>6.0238717031241915</c:v>
                </c:pt>
                <c:pt idx="1362">
                  <c:v>5.0408629406461536</c:v>
                </c:pt>
                <c:pt idx="1363">
                  <c:v>5.0105171043353884</c:v>
                </c:pt>
                <c:pt idx="1364">
                  <c:v>5.0793428344125022</c:v>
                </c:pt>
                <c:pt idx="1365">
                  <c:v>3.0196893501851139</c:v>
                </c:pt>
                <c:pt idx="1366">
                  <c:v>5.4886239647694879</c:v>
                </c:pt>
                <c:pt idx="1367">
                  <c:v>4.9128989464581823</c:v>
                </c:pt>
                <c:pt idx="1368">
                  <c:v>3.9399300687557703</c:v>
                </c:pt>
                <c:pt idx="1369">
                  <c:v>7.0997476172363649</c:v>
                </c:pt>
                <c:pt idx="1370">
                  <c:v>7.0789482813574418</c:v>
                </c:pt>
                <c:pt idx="1371">
                  <c:v>8.994831268188122</c:v>
                </c:pt>
                <c:pt idx="1372">
                  <c:v>3.9318427964070857</c:v>
                </c:pt>
                <c:pt idx="1373">
                  <c:v>3.0300151987571811</c:v>
                </c:pt>
                <c:pt idx="1374">
                  <c:v>8.9300178327310356</c:v>
                </c:pt>
                <c:pt idx="1375">
                  <c:v>1.0934710465825466</c:v>
                </c:pt>
                <c:pt idx="1376">
                  <c:v>7.9312101942944411</c:v>
                </c:pt>
                <c:pt idx="1377">
                  <c:v>10.034886855304874</c:v>
                </c:pt>
                <c:pt idx="1378">
                  <c:v>4.8763925931095056</c:v>
                </c:pt>
                <c:pt idx="1379">
                  <c:v>8.9862536103679549</c:v>
                </c:pt>
                <c:pt idx="1380">
                  <c:v>6.4688974005956386</c:v>
                </c:pt>
                <c:pt idx="1381">
                  <c:v>3.426007686406674</c:v>
                </c:pt>
                <c:pt idx="1382">
                  <c:v>4.9852790383427266</c:v>
                </c:pt>
                <c:pt idx="1383">
                  <c:v>5.0848182088601224</c:v>
                </c:pt>
                <c:pt idx="1384">
                  <c:v>7.9530120198106014</c:v>
                </c:pt>
                <c:pt idx="1385">
                  <c:v>7.8626616362487782</c:v>
                </c:pt>
                <c:pt idx="1386">
                  <c:v>6.1330381885945222</c:v>
                </c:pt>
                <c:pt idx="1387">
                  <c:v>8.4709679816586565</c:v>
                </c:pt>
                <c:pt idx="1388">
                  <c:v>10.077287445989343</c:v>
                </c:pt>
                <c:pt idx="1389">
                  <c:v>9.0453125829932084</c:v>
                </c:pt>
                <c:pt idx="1390">
                  <c:v>6.5189905164110113</c:v>
                </c:pt>
                <c:pt idx="1391">
                  <c:v>6.0086079485052446</c:v>
                </c:pt>
                <c:pt idx="1392">
                  <c:v>5.504920043921441</c:v>
                </c:pt>
                <c:pt idx="1393">
                  <c:v>4.9397372815556624</c:v>
                </c:pt>
                <c:pt idx="1394">
                  <c:v>5.4992339476037024</c:v>
                </c:pt>
                <c:pt idx="1395">
                  <c:v>3.6654954274768303</c:v>
                </c:pt>
                <c:pt idx="1396">
                  <c:v>7.0707066991801657</c:v>
                </c:pt>
                <c:pt idx="1397">
                  <c:v>5.1706315574218387</c:v>
                </c:pt>
                <c:pt idx="1398">
                  <c:v>8.094125674154613</c:v>
                </c:pt>
                <c:pt idx="1399">
                  <c:v>6.7547378438214771</c:v>
                </c:pt>
                <c:pt idx="1400">
                  <c:v>5.8792368460958224</c:v>
                </c:pt>
                <c:pt idx="1401">
                  <c:v>8.1304099776830672</c:v>
                </c:pt>
                <c:pt idx="1402">
                  <c:v>9.5358190868863488</c:v>
                </c:pt>
                <c:pt idx="1403">
                  <c:v>9.9881404778974492</c:v>
                </c:pt>
                <c:pt idx="1404">
                  <c:v>6.3533276747439151</c:v>
                </c:pt>
                <c:pt idx="1405">
                  <c:v>9.9677905925132197</c:v>
                </c:pt>
                <c:pt idx="1406">
                  <c:v>5.1728001842683513</c:v>
                </c:pt>
                <c:pt idx="1407">
                  <c:v>5.5261351980222404</c:v>
                </c:pt>
                <c:pt idx="1408">
                  <c:v>3.9905203301847263</c:v>
                </c:pt>
                <c:pt idx="1409">
                  <c:v>8.2544198446826371</c:v>
                </c:pt>
                <c:pt idx="1410">
                  <c:v>5.8933112029448074</c:v>
                </c:pt>
                <c:pt idx="1411">
                  <c:v>1.8917288561234007</c:v>
                </c:pt>
                <c:pt idx="1412">
                  <c:v>7.9439318890366639</c:v>
                </c:pt>
                <c:pt idx="1413">
                  <c:v>9.7221687158567516</c:v>
                </c:pt>
                <c:pt idx="1414">
                  <c:v>7.9074112440758926</c:v>
                </c:pt>
                <c:pt idx="1415">
                  <c:v>5.0903139018514834</c:v>
                </c:pt>
                <c:pt idx="1416">
                  <c:v>6.0440627452017619</c:v>
                </c:pt>
                <c:pt idx="1417">
                  <c:v>6.0696030266382692</c:v>
                </c:pt>
                <c:pt idx="1418">
                  <c:v>5.036117584669265</c:v>
                </c:pt>
                <c:pt idx="1419">
                  <c:v>6.9867289107025892</c:v>
                </c:pt>
                <c:pt idx="1420">
                  <c:v>6.9778570818635144</c:v>
                </c:pt>
                <c:pt idx="1421">
                  <c:v>7.3922095734883184</c:v>
                </c:pt>
                <c:pt idx="1422">
                  <c:v>9.827553485712345</c:v>
                </c:pt>
                <c:pt idx="1423">
                  <c:v>7.9562381799863449</c:v>
                </c:pt>
                <c:pt idx="1424">
                  <c:v>3.0488150955558053</c:v>
                </c:pt>
                <c:pt idx="1425">
                  <c:v>5.2064281374620549</c:v>
                </c:pt>
                <c:pt idx="1426">
                  <c:v>7.1716974875695918</c:v>
                </c:pt>
                <c:pt idx="1427">
                  <c:v>7.9542193743398668</c:v>
                </c:pt>
                <c:pt idx="1428">
                  <c:v>6.5812333534310135</c:v>
                </c:pt>
                <c:pt idx="1429">
                  <c:v>9.867844240290589</c:v>
                </c:pt>
                <c:pt idx="1430">
                  <c:v>5.0331412982643489</c:v>
                </c:pt>
                <c:pt idx="1431">
                  <c:v>7.9115763023476724</c:v>
                </c:pt>
                <c:pt idx="1432">
                  <c:v>10.06694775241427</c:v>
                </c:pt>
                <c:pt idx="1433">
                  <c:v>5.0583138861281878</c:v>
                </c:pt>
                <c:pt idx="1434">
                  <c:v>9.4507503420525261</c:v>
                </c:pt>
                <c:pt idx="1435">
                  <c:v>7.6454958330182743</c:v>
                </c:pt>
                <c:pt idx="1436">
                  <c:v>4.5320202114971702</c:v>
                </c:pt>
                <c:pt idx="1437">
                  <c:v>8.7617813323249258</c:v>
                </c:pt>
                <c:pt idx="1438">
                  <c:v>8.4762127936555718</c:v>
                </c:pt>
                <c:pt idx="1439">
                  <c:v>1.4717743740722076</c:v>
                </c:pt>
                <c:pt idx="1440">
                  <c:v>8.8986675423988686</c:v>
                </c:pt>
                <c:pt idx="1441">
                  <c:v>7.3355310017417414</c:v>
                </c:pt>
                <c:pt idx="1442">
                  <c:v>4.9293657499370989</c:v>
                </c:pt>
                <c:pt idx="1443">
                  <c:v>7.5636611676711727</c:v>
                </c:pt>
                <c:pt idx="1444">
                  <c:v>7.1494311504741601</c:v>
                </c:pt>
                <c:pt idx="1445">
                  <c:v>7.8490281337802363</c:v>
                </c:pt>
                <c:pt idx="1446">
                  <c:v>2.0753971852542259</c:v>
                </c:pt>
                <c:pt idx="1447">
                  <c:v>7.9995650443007209</c:v>
                </c:pt>
                <c:pt idx="1448">
                  <c:v>9.0827824223508991</c:v>
                </c:pt>
                <c:pt idx="1449">
                  <c:v>4.9342348056941665</c:v>
                </c:pt>
                <c:pt idx="1450">
                  <c:v>8.9802866895378539</c:v>
                </c:pt>
                <c:pt idx="1451">
                  <c:v>5.1389654593511809</c:v>
                </c:pt>
                <c:pt idx="1452">
                  <c:v>4.9329942525703769</c:v>
                </c:pt>
                <c:pt idx="1453">
                  <c:v>7.2182600203318117</c:v>
                </c:pt>
                <c:pt idx="1454">
                  <c:v>7.6153564860674363</c:v>
                </c:pt>
                <c:pt idx="1455">
                  <c:v>2.4970436172484511</c:v>
                </c:pt>
                <c:pt idx="1456">
                  <c:v>6.8358205109318391</c:v>
                </c:pt>
                <c:pt idx="1457">
                  <c:v>6.0049158992744909</c:v>
                </c:pt>
                <c:pt idx="1458">
                  <c:v>6.325278839598802</c:v>
                </c:pt>
                <c:pt idx="1459">
                  <c:v>8.9789817455632335</c:v>
                </c:pt>
                <c:pt idx="1460">
                  <c:v>8.0140416968824049</c:v>
                </c:pt>
                <c:pt idx="1461">
                  <c:v>4.914906959434683</c:v>
                </c:pt>
                <c:pt idx="1462">
                  <c:v>7.8412011155515717</c:v>
                </c:pt>
                <c:pt idx="1463">
                  <c:v>3.4109018731117304</c:v>
                </c:pt>
                <c:pt idx="1464">
                  <c:v>4.9994722725002374</c:v>
                </c:pt>
                <c:pt idx="1465">
                  <c:v>8.0594572912556384</c:v>
                </c:pt>
                <c:pt idx="1466">
                  <c:v>8.1319759395804052</c:v>
                </c:pt>
                <c:pt idx="1467">
                  <c:v>0.96724717322186438</c:v>
                </c:pt>
                <c:pt idx="1468">
                  <c:v>6.8625457805603221</c:v>
                </c:pt>
                <c:pt idx="1469">
                  <c:v>1.023487298604411</c:v>
                </c:pt>
                <c:pt idx="1470">
                  <c:v>10.034327492831626</c:v>
                </c:pt>
                <c:pt idx="1471">
                  <c:v>10.026480279169503</c:v>
                </c:pt>
                <c:pt idx="1472">
                  <c:v>7.8819760899607747</c:v>
                </c:pt>
                <c:pt idx="1473">
                  <c:v>5.8780946789236674</c:v>
                </c:pt>
                <c:pt idx="1474">
                  <c:v>8.1921848234845172</c:v>
                </c:pt>
                <c:pt idx="1475">
                  <c:v>6.50606400403462</c:v>
                </c:pt>
                <c:pt idx="1476">
                  <c:v>3.3746096796857827</c:v>
                </c:pt>
                <c:pt idx="1477">
                  <c:v>10.038172860558765</c:v>
                </c:pt>
                <c:pt idx="1478">
                  <c:v>4.8426212561498776</c:v>
                </c:pt>
                <c:pt idx="1479">
                  <c:v>7.0016368470541392</c:v>
                </c:pt>
                <c:pt idx="1480">
                  <c:v>8.2002276063080775</c:v>
                </c:pt>
                <c:pt idx="1481">
                  <c:v>7.8151029954243061</c:v>
                </c:pt>
                <c:pt idx="1482">
                  <c:v>4.5000089726262065</c:v>
                </c:pt>
                <c:pt idx="1483">
                  <c:v>5.9058046837060925</c:v>
                </c:pt>
                <c:pt idx="1484">
                  <c:v>5.8962180301846487</c:v>
                </c:pt>
                <c:pt idx="1485">
                  <c:v>8.0947384464406849</c:v>
                </c:pt>
                <c:pt idx="1486">
                  <c:v>5.9336790189950461</c:v>
                </c:pt>
                <c:pt idx="1487">
                  <c:v>6.1384011916832293</c:v>
                </c:pt>
                <c:pt idx="1488">
                  <c:v>4.9051352234035379</c:v>
                </c:pt>
                <c:pt idx="1489">
                  <c:v>4.9784852301881024</c:v>
                </c:pt>
                <c:pt idx="1490">
                  <c:v>5.0408291978127977</c:v>
                </c:pt>
                <c:pt idx="1491">
                  <c:v>10.173360501616783</c:v>
                </c:pt>
                <c:pt idx="1492">
                  <c:v>4.9216497240456523</c:v>
                </c:pt>
                <c:pt idx="1493">
                  <c:v>8.0322224982851225</c:v>
                </c:pt>
                <c:pt idx="1494">
                  <c:v>10.069223811641203</c:v>
                </c:pt>
                <c:pt idx="1495">
                  <c:v>2.4817182218754237</c:v>
                </c:pt>
                <c:pt idx="1496">
                  <c:v>7.0282052290503438</c:v>
                </c:pt>
                <c:pt idx="1497">
                  <c:v>6.9462523345738818</c:v>
                </c:pt>
                <c:pt idx="1498">
                  <c:v>3.5601992387361916</c:v>
                </c:pt>
                <c:pt idx="1499">
                  <c:v>5.012025273339515</c:v>
                </c:pt>
                <c:pt idx="1500">
                  <c:v>6.8781315200385347</c:v>
                </c:pt>
                <c:pt idx="1501">
                  <c:v>4.0470297037822931</c:v>
                </c:pt>
                <c:pt idx="1502">
                  <c:v>6.92865705592558</c:v>
                </c:pt>
                <c:pt idx="1503">
                  <c:v>6.8130720597506045</c:v>
                </c:pt>
                <c:pt idx="1504">
                  <c:v>6.4878578339783761</c:v>
                </c:pt>
                <c:pt idx="1505">
                  <c:v>7.620722231887215</c:v>
                </c:pt>
                <c:pt idx="1506">
                  <c:v>1.9106825709402149</c:v>
                </c:pt>
                <c:pt idx="1507">
                  <c:v>7.1233062796931526</c:v>
                </c:pt>
                <c:pt idx="1508">
                  <c:v>9.876171710153022</c:v>
                </c:pt>
                <c:pt idx="1509">
                  <c:v>8.0359101693842909</c:v>
                </c:pt>
                <c:pt idx="1510">
                  <c:v>6.4487114318873671</c:v>
                </c:pt>
                <c:pt idx="1511">
                  <c:v>6.5147901825765731</c:v>
                </c:pt>
                <c:pt idx="1512">
                  <c:v>10.109372837012755</c:v>
                </c:pt>
                <c:pt idx="1513">
                  <c:v>8.025282025365545</c:v>
                </c:pt>
                <c:pt idx="1514">
                  <c:v>8.0881178170334955</c:v>
                </c:pt>
                <c:pt idx="1515">
                  <c:v>8.0010075660270275</c:v>
                </c:pt>
                <c:pt idx="1516">
                  <c:v>5.3697114374525698</c:v>
                </c:pt>
                <c:pt idx="1517">
                  <c:v>6.4112800472683897</c:v>
                </c:pt>
                <c:pt idx="1518">
                  <c:v>7.8745944826887131</c:v>
                </c:pt>
                <c:pt idx="1519">
                  <c:v>7.5677565729144556</c:v>
                </c:pt>
                <c:pt idx="1520">
                  <c:v>4.4977747799810857</c:v>
                </c:pt>
                <c:pt idx="1521">
                  <c:v>6.566178584645078</c:v>
                </c:pt>
                <c:pt idx="1522">
                  <c:v>8.3923858479310365</c:v>
                </c:pt>
                <c:pt idx="1523">
                  <c:v>6.081387336690014</c:v>
                </c:pt>
                <c:pt idx="1524">
                  <c:v>8.1035396480297521</c:v>
                </c:pt>
                <c:pt idx="1525">
                  <c:v>9.0990339943214362</c:v>
                </c:pt>
                <c:pt idx="1526">
                  <c:v>5.0867844414397965</c:v>
                </c:pt>
                <c:pt idx="1527">
                  <c:v>5.9314765314645861</c:v>
                </c:pt>
                <c:pt idx="1528">
                  <c:v>7.6363477311594226</c:v>
                </c:pt>
                <c:pt idx="1529">
                  <c:v>4.8475827378469258</c:v>
                </c:pt>
                <c:pt idx="1530">
                  <c:v>6.1014076962238732</c:v>
                </c:pt>
                <c:pt idx="1531">
                  <c:v>9.1300815555852193</c:v>
                </c:pt>
                <c:pt idx="1532">
                  <c:v>5.0966982696050573</c:v>
                </c:pt>
                <c:pt idx="1533">
                  <c:v>9.9950908338936042</c:v>
                </c:pt>
                <c:pt idx="1534">
                  <c:v>8.0631143286706841</c:v>
                </c:pt>
                <c:pt idx="1535">
                  <c:v>5.1360170613203096</c:v>
                </c:pt>
                <c:pt idx="1536">
                  <c:v>3.5794189277219655</c:v>
                </c:pt>
                <c:pt idx="1537">
                  <c:v>7.9909325214883786</c:v>
                </c:pt>
                <c:pt idx="1538">
                  <c:v>6.371346620118481</c:v>
                </c:pt>
                <c:pt idx="1539">
                  <c:v>0.96943930262016775</c:v>
                </c:pt>
                <c:pt idx="1540">
                  <c:v>4.6256333124660323</c:v>
                </c:pt>
                <c:pt idx="1541">
                  <c:v>1.9991254780541077</c:v>
                </c:pt>
                <c:pt idx="1542">
                  <c:v>6.9759029664536989</c:v>
                </c:pt>
                <c:pt idx="1543">
                  <c:v>4.8228136349009967</c:v>
                </c:pt>
                <c:pt idx="1544">
                  <c:v>5.0648249572351309</c:v>
                </c:pt>
                <c:pt idx="1545">
                  <c:v>9.580018531328589</c:v>
                </c:pt>
                <c:pt idx="1546">
                  <c:v>7.059963131648634</c:v>
                </c:pt>
                <c:pt idx="1547">
                  <c:v>6.10471497223788</c:v>
                </c:pt>
                <c:pt idx="1548">
                  <c:v>7.6289513017205612</c:v>
                </c:pt>
                <c:pt idx="1549">
                  <c:v>4.779874820174447</c:v>
                </c:pt>
                <c:pt idx="1550">
                  <c:v>10.006348019046152</c:v>
                </c:pt>
                <c:pt idx="1551">
                  <c:v>0.9953786515886035</c:v>
                </c:pt>
                <c:pt idx="1552">
                  <c:v>7.582623302364639</c:v>
                </c:pt>
                <c:pt idx="1553">
                  <c:v>1.9777776320196334</c:v>
                </c:pt>
                <c:pt idx="1554">
                  <c:v>9.0488328045775237</c:v>
                </c:pt>
                <c:pt idx="1555">
                  <c:v>5.6084585995012564</c:v>
                </c:pt>
                <c:pt idx="1556">
                  <c:v>6.6104237389845766</c:v>
                </c:pt>
                <c:pt idx="1557">
                  <c:v>7.4411031557953793</c:v>
                </c:pt>
                <c:pt idx="1558">
                  <c:v>1.9106045353846712</c:v>
                </c:pt>
                <c:pt idx="1559">
                  <c:v>7.4714819711444251</c:v>
                </c:pt>
                <c:pt idx="1560">
                  <c:v>4.1238675036487571</c:v>
                </c:pt>
                <c:pt idx="1561">
                  <c:v>7.9434327270468117</c:v>
                </c:pt>
                <c:pt idx="1562">
                  <c:v>5.9380705837711867</c:v>
                </c:pt>
                <c:pt idx="1563">
                  <c:v>5.4725537964070377</c:v>
                </c:pt>
                <c:pt idx="1564">
                  <c:v>6.6140524823231299</c:v>
                </c:pt>
                <c:pt idx="1565">
                  <c:v>9.0424484202771591</c:v>
                </c:pt>
                <c:pt idx="1566">
                  <c:v>3.8802542046646833</c:v>
                </c:pt>
                <c:pt idx="1567">
                  <c:v>5.4357172569014178</c:v>
                </c:pt>
                <c:pt idx="1568">
                  <c:v>8.988545687332822</c:v>
                </c:pt>
                <c:pt idx="1569">
                  <c:v>8.5431094386281963</c:v>
                </c:pt>
                <c:pt idx="1570">
                  <c:v>6.5976581263041094</c:v>
                </c:pt>
                <c:pt idx="1571">
                  <c:v>7.3737454269555904</c:v>
                </c:pt>
                <c:pt idx="1572">
                  <c:v>7.3608772331789032</c:v>
                </c:pt>
                <c:pt idx="1573">
                  <c:v>4.568389692702767</c:v>
                </c:pt>
                <c:pt idx="1574">
                  <c:v>7.5916288766862055</c:v>
                </c:pt>
                <c:pt idx="1575">
                  <c:v>4.9014905930456507</c:v>
                </c:pt>
                <c:pt idx="1576">
                  <c:v>1.5597339539342507</c:v>
                </c:pt>
                <c:pt idx="1577">
                  <c:v>3.9314688860119484</c:v>
                </c:pt>
                <c:pt idx="1578">
                  <c:v>5.4530708708105378</c:v>
                </c:pt>
                <c:pt idx="1579">
                  <c:v>4.9109756483130287</c:v>
                </c:pt>
                <c:pt idx="1580">
                  <c:v>5.0720670147887974</c:v>
                </c:pt>
                <c:pt idx="1581">
                  <c:v>9.941577589552379</c:v>
                </c:pt>
                <c:pt idx="1582">
                  <c:v>7.9720842932808669</c:v>
                </c:pt>
                <c:pt idx="1583">
                  <c:v>9.7563552535120923</c:v>
                </c:pt>
                <c:pt idx="1584">
                  <c:v>7.9420654500056775</c:v>
                </c:pt>
                <c:pt idx="1585">
                  <c:v>6.8181956619039088</c:v>
                </c:pt>
                <c:pt idx="1586">
                  <c:v>7.0884688512333884</c:v>
                </c:pt>
                <c:pt idx="1587">
                  <c:v>6.9883564243342695</c:v>
                </c:pt>
                <c:pt idx="1588">
                  <c:v>6.068548833995921</c:v>
                </c:pt>
                <c:pt idx="1589">
                  <c:v>6.4190966146497876</c:v>
                </c:pt>
                <c:pt idx="1590">
                  <c:v>9.8946022078471572</c:v>
                </c:pt>
                <c:pt idx="1591">
                  <c:v>6.9849271822558201</c:v>
                </c:pt>
                <c:pt idx="1592">
                  <c:v>8.0430486774243732</c:v>
                </c:pt>
                <c:pt idx="1593">
                  <c:v>5.0000334114840275</c:v>
                </c:pt>
                <c:pt idx="1594">
                  <c:v>8.0810621358814494</c:v>
                </c:pt>
                <c:pt idx="1595">
                  <c:v>9.9990200476870594</c:v>
                </c:pt>
                <c:pt idx="1596">
                  <c:v>7.1012042038961818</c:v>
                </c:pt>
                <c:pt idx="1597">
                  <c:v>3.1285022005915342</c:v>
                </c:pt>
                <c:pt idx="1598">
                  <c:v>9.985861696172897</c:v>
                </c:pt>
                <c:pt idx="1599">
                  <c:v>8.9635667752519321</c:v>
                </c:pt>
                <c:pt idx="1600">
                  <c:v>4.868749747456997</c:v>
                </c:pt>
                <c:pt idx="1601">
                  <c:v>9.1048281348497717</c:v>
                </c:pt>
                <c:pt idx="1602">
                  <c:v>3.02940169234728</c:v>
                </c:pt>
                <c:pt idx="1603">
                  <c:v>4.1044787844607793</c:v>
                </c:pt>
                <c:pt idx="1604">
                  <c:v>5.4039932904513721</c:v>
                </c:pt>
                <c:pt idx="1605">
                  <c:v>0.83270828694897792</c:v>
                </c:pt>
                <c:pt idx="1606">
                  <c:v>8.9697156092696009</c:v>
                </c:pt>
                <c:pt idx="1607">
                  <c:v>5.8212674299357969</c:v>
                </c:pt>
                <c:pt idx="1608">
                  <c:v>8.0702525671066283</c:v>
                </c:pt>
                <c:pt idx="1609">
                  <c:v>6.1538783987115311</c:v>
                </c:pt>
                <c:pt idx="1610">
                  <c:v>10.126538392335418</c:v>
                </c:pt>
                <c:pt idx="1611">
                  <c:v>4.8852004521015058</c:v>
                </c:pt>
                <c:pt idx="1612">
                  <c:v>8.3848191232510931</c:v>
                </c:pt>
                <c:pt idx="1613">
                  <c:v>5.9730152441527844</c:v>
                </c:pt>
                <c:pt idx="1614">
                  <c:v>2.0980398822053377</c:v>
                </c:pt>
                <c:pt idx="1615">
                  <c:v>5.0526023149997688</c:v>
                </c:pt>
                <c:pt idx="1616">
                  <c:v>4.9728909229203246</c:v>
                </c:pt>
                <c:pt idx="1617">
                  <c:v>4.9850299159708698</c:v>
                </c:pt>
                <c:pt idx="1618">
                  <c:v>7.5124310582758458</c:v>
                </c:pt>
                <c:pt idx="1619">
                  <c:v>8.5503013773290917</c:v>
                </c:pt>
                <c:pt idx="1620">
                  <c:v>7.5290594473416537</c:v>
                </c:pt>
                <c:pt idx="1621">
                  <c:v>3.0226340091867057</c:v>
                </c:pt>
                <c:pt idx="1622">
                  <c:v>6.1035218443821924</c:v>
                </c:pt>
                <c:pt idx="1623">
                  <c:v>7.6739811092827157</c:v>
                </c:pt>
                <c:pt idx="1624">
                  <c:v>3.0345491653021415</c:v>
                </c:pt>
                <c:pt idx="1625">
                  <c:v>6.0820491001367341</c:v>
                </c:pt>
                <c:pt idx="1626">
                  <c:v>2.1282809932050748</c:v>
                </c:pt>
                <c:pt idx="1627">
                  <c:v>3.9222049728399613</c:v>
                </c:pt>
                <c:pt idx="1628">
                  <c:v>7.8890391012415275</c:v>
                </c:pt>
                <c:pt idx="1629">
                  <c:v>8.0246531190515018</c:v>
                </c:pt>
                <c:pt idx="1630">
                  <c:v>4.9115072681575098</c:v>
                </c:pt>
                <c:pt idx="1631">
                  <c:v>8.9808528816549913</c:v>
                </c:pt>
                <c:pt idx="1632">
                  <c:v>8.5741879415849791</c:v>
                </c:pt>
                <c:pt idx="1633">
                  <c:v>7.2043970848408527</c:v>
                </c:pt>
                <c:pt idx="1634">
                  <c:v>0.89958371545839333</c:v>
                </c:pt>
                <c:pt idx="1635">
                  <c:v>4.5848271284783282</c:v>
                </c:pt>
                <c:pt idx="1636">
                  <c:v>4.9813354271187738</c:v>
                </c:pt>
                <c:pt idx="1637">
                  <c:v>8.0848974876290818</c:v>
                </c:pt>
                <c:pt idx="1638">
                  <c:v>9.8430427563286713</c:v>
                </c:pt>
                <c:pt idx="1639">
                  <c:v>8.3700384213615404</c:v>
                </c:pt>
                <c:pt idx="1640">
                  <c:v>4.0556013806319759</c:v>
                </c:pt>
                <c:pt idx="1641">
                  <c:v>7.0680323642888432</c:v>
                </c:pt>
                <c:pt idx="1642">
                  <c:v>3.3368365071693438</c:v>
                </c:pt>
                <c:pt idx="1643">
                  <c:v>5.4567663366996841</c:v>
                </c:pt>
                <c:pt idx="1644">
                  <c:v>7.0954638940454959</c:v>
                </c:pt>
                <c:pt idx="1645">
                  <c:v>7.0394065829183496</c:v>
                </c:pt>
                <c:pt idx="1646">
                  <c:v>7.0132355066337144</c:v>
                </c:pt>
                <c:pt idx="1647">
                  <c:v>5.4939364706417457</c:v>
                </c:pt>
                <c:pt idx="1648">
                  <c:v>8.1181022062049486</c:v>
                </c:pt>
                <c:pt idx="1649">
                  <c:v>1.1412849505665654</c:v>
                </c:pt>
                <c:pt idx="1650">
                  <c:v>10.083700713152822</c:v>
                </c:pt>
                <c:pt idx="1651">
                  <c:v>8.513411538306622</c:v>
                </c:pt>
                <c:pt idx="1652">
                  <c:v>4.8520240001930039</c:v>
                </c:pt>
                <c:pt idx="1653">
                  <c:v>5.0006610556912925</c:v>
                </c:pt>
                <c:pt idx="1654">
                  <c:v>9.087304944513404</c:v>
                </c:pt>
                <c:pt idx="1655">
                  <c:v>8.1125492911477046</c:v>
                </c:pt>
                <c:pt idx="1656">
                  <c:v>5.421715537672716</c:v>
                </c:pt>
                <c:pt idx="1657">
                  <c:v>6.5246418386347989</c:v>
                </c:pt>
                <c:pt idx="1658">
                  <c:v>8.9396991147291569</c:v>
                </c:pt>
                <c:pt idx="1659">
                  <c:v>3.4153323890228022</c:v>
                </c:pt>
                <c:pt idx="1660">
                  <c:v>6.389658928302774</c:v>
                </c:pt>
                <c:pt idx="1661">
                  <c:v>9.9399758005024825</c:v>
                </c:pt>
                <c:pt idx="1662">
                  <c:v>8.9718465244167334</c:v>
                </c:pt>
                <c:pt idx="1663">
                  <c:v>5.8990361345727536</c:v>
                </c:pt>
                <c:pt idx="1664">
                  <c:v>5.0095998189647561</c:v>
                </c:pt>
                <c:pt idx="1665">
                  <c:v>5.102305617752541</c:v>
                </c:pt>
                <c:pt idx="1666">
                  <c:v>2.0200439202746692</c:v>
                </c:pt>
                <c:pt idx="1667">
                  <c:v>3.9837312703242613</c:v>
                </c:pt>
                <c:pt idx="1668">
                  <c:v>6.968699883529502</c:v>
                </c:pt>
                <c:pt idx="1669">
                  <c:v>9.9206159241391028</c:v>
                </c:pt>
                <c:pt idx="1670">
                  <c:v>5.0765731214224346</c:v>
                </c:pt>
                <c:pt idx="1671">
                  <c:v>6.0053517342148028</c:v>
                </c:pt>
                <c:pt idx="1672">
                  <c:v>4.7303020931706419</c:v>
                </c:pt>
                <c:pt idx="1673">
                  <c:v>6.4122807484465785</c:v>
                </c:pt>
                <c:pt idx="1674">
                  <c:v>7.9704384452579609</c:v>
                </c:pt>
                <c:pt idx="1675">
                  <c:v>5.1231829494745842</c:v>
                </c:pt>
                <c:pt idx="1676">
                  <c:v>5.0024878402596942</c:v>
                </c:pt>
                <c:pt idx="1677">
                  <c:v>8.151956731185237</c:v>
                </c:pt>
                <c:pt idx="1678">
                  <c:v>6.8694078395168079</c:v>
                </c:pt>
                <c:pt idx="1679">
                  <c:v>6.0434392606616409</c:v>
                </c:pt>
                <c:pt idx="1680">
                  <c:v>8.0716142934645685</c:v>
                </c:pt>
                <c:pt idx="1681">
                  <c:v>7.8439746372116561</c:v>
                </c:pt>
                <c:pt idx="1682">
                  <c:v>8.0579688538274006</c:v>
                </c:pt>
                <c:pt idx="1683">
                  <c:v>4.9348661833444192</c:v>
                </c:pt>
                <c:pt idx="1684">
                  <c:v>4.9047252383977149</c:v>
                </c:pt>
                <c:pt idx="1685">
                  <c:v>8.0486318054341695</c:v>
                </c:pt>
                <c:pt idx="1686">
                  <c:v>8.5113903239788122</c:v>
                </c:pt>
                <c:pt idx="1687">
                  <c:v>9.0140660906588774</c:v>
                </c:pt>
                <c:pt idx="1688">
                  <c:v>4.9177906642667653</c:v>
                </c:pt>
                <c:pt idx="1689">
                  <c:v>8.0148091203425142</c:v>
                </c:pt>
                <c:pt idx="1690">
                  <c:v>7.5705554115915419</c:v>
                </c:pt>
                <c:pt idx="1691">
                  <c:v>6.2093280315056978</c:v>
                </c:pt>
                <c:pt idx="1692">
                  <c:v>8.100161895016516</c:v>
                </c:pt>
                <c:pt idx="1693">
                  <c:v>7.9604703908398173</c:v>
                </c:pt>
                <c:pt idx="1694">
                  <c:v>5.0283615742371035</c:v>
                </c:pt>
                <c:pt idx="1695">
                  <c:v>8.3618776957689942</c:v>
                </c:pt>
                <c:pt idx="1696">
                  <c:v>7.1794613322857321</c:v>
                </c:pt>
                <c:pt idx="1697">
                  <c:v>4.938950338535002</c:v>
                </c:pt>
                <c:pt idx="1698">
                  <c:v>8.1182959804844614</c:v>
                </c:pt>
                <c:pt idx="1699">
                  <c:v>10.052230205456119</c:v>
                </c:pt>
                <c:pt idx="1700">
                  <c:v>5.4921081041700717</c:v>
                </c:pt>
                <c:pt idx="1701">
                  <c:v>10.001211622001676</c:v>
                </c:pt>
                <c:pt idx="1702">
                  <c:v>5.0212816709969221</c:v>
                </c:pt>
                <c:pt idx="1703">
                  <c:v>4.0638971472018657</c:v>
                </c:pt>
                <c:pt idx="1704">
                  <c:v>7.5138931114958813</c:v>
                </c:pt>
                <c:pt idx="1705">
                  <c:v>6.018052304286952</c:v>
                </c:pt>
                <c:pt idx="1706">
                  <c:v>1.0261227503823507</c:v>
                </c:pt>
                <c:pt idx="1707">
                  <c:v>3.9636458028711719</c:v>
                </c:pt>
                <c:pt idx="1708">
                  <c:v>3.6643282192085547</c:v>
                </c:pt>
                <c:pt idx="1709">
                  <c:v>4.4649779162337015</c:v>
                </c:pt>
                <c:pt idx="1710">
                  <c:v>6.9398313534850731</c:v>
                </c:pt>
                <c:pt idx="1711">
                  <c:v>5.9247745605319899</c:v>
                </c:pt>
                <c:pt idx="1712">
                  <c:v>7.9811486485838374</c:v>
                </c:pt>
                <c:pt idx="1713">
                  <c:v>1.8807370219558264</c:v>
                </c:pt>
                <c:pt idx="1714">
                  <c:v>8.9243241214027762</c:v>
                </c:pt>
                <c:pt idx="1715">
                  <c:v>8.3546420477746182</c:v>
                </c:pt>
                <c:pt idx="1716">
                  <c:v>8.0251097312265713</c:v>
                </c:pt>
                <c:pt idx="1717">
                  <c:v>9.0625240863590744</c:v>
                </c:pt>
                <c:pt idx="1718">
                  <c:v>6.4409557659484902</c:v>
                </c:pt>
                <c:pt idx="1719">
                  <c:v>5.0683211318915884</c:v>
                </c:pt>
                <c:pt idx="1720">
                  <c:v>4.9086757189924031</c:v>
                </c:pt>
                <c:pt idx="1721">
                  <c:v>9.8775704848032628</c:v>
                </c:pt>
                <c:pt idx="1722">
                  <c:v>7.9595231612632453</c:v>
                </c:pt>
                <c:pt idx="1723">
                  <c:v>5.4383490660268965</c:v>
                </c:pt>
                <c:pt idx="1724">
                  <c:v>6.2212938889630767</c:v>
                </c:pt>
                <c:pt idx="1725">
                  <c:v>5.8169477355515316</c:v>
                </c:pt>
                <c:pt idx="1726">
                  <c:v>4.8841407363420801</c:v>
                </c:pt>
                <c:pt idx="1727">
                  <c:v>7.9583224867031337</c:v>
                </c:pt>
                <c:pt idx="1728">
                  <c:v>7.9820316057959433</c:v>
                </c:pt>
                <c:pt idx="1729">
                  <c:v>9.9471519906663204</c:v>
                </c:pt>
                <c:pt idx="1730">
                  <c:v>6.515190807371904</c:v>
                </c:pt>
                <c:pt idx="1731">
                  <c:v>9.0426853124038047</c:v>
                </c:pt>
                <c:pt idx="1732">
                  <c:v>9.1215497274851121</c:v>
                </c:pt>
                <c:pt idx="1733">
                  <c:v>7.0730856829939093</c:v>
                </c:pt>
                <c:pt idx="1734">
                  <c:v>4.2759406704516723</c:v>
                </c:pt>
                <c:pt idx="1735">
                  <c:v>4.3627791171022281</c:v>
                </c:pt>
                <c:pt idx="1736">
                  <c:v>7.9973968743716917</c:v>
                </c:pt>
                <c:pt idx="1737">
                  <c:v>9.9043669460952355</c:v>
                </c:pt>
                <c:pt idx="1738">
                  <c:v>5.5392360368197426</c:v>
                </c:pt>
                <c:pt idx="1739">
                  <c:v>7.4645123905456812</c:v>
                </c:pt>
                <c:pt idx="1740">
                  <c:v>7.3259876575411633</c:v>
                </c:pt>
                <c:pt idx="1741">
                  <c:v>5.5937233610342725</c:v>
                </c:pt>
                <c:pt idx="1742">
                  <c:v>6.009102788895702</c:v>
                </c:pt>
                <c:pt idx="1743">
                  <c:v>7.909758281960924</c:v>
                </c:pt>
                <c:pt idx="1744">
                  <c:v>6.9813120083859994</c:v>
                </c:pt>
                <c:pt idx="1745">
                  <c:v>7.5413788570356823</c:v>
                </c:pt>
                <c:pt idx="1746">
                  <c:v>8.0658454201755045</c:v>
                </c:pt>
                <c:pt idx="1747">
                  <c:v>2.9501087406877904</c:v>
                </c:pt>
                <c:pt idx="1748">
                  <c:v>4.1429166162608384</c:v>
                </c:pt>
                <c:pt idx="1749">
                  <c:v>7.9533796077108203</c:v>
                </c:pt>
                <c:pt idx="1750">
                  <c:v>8.0844017276392837</c:v>
                </c:pt>
                <c:pt idx="1751">
                  <c:v>7.5463656293453862</c:v>
                </c:pt>
                <c:pt idx="1752">
                  <c:v>6.909522831712815</c:v>
                </c:pt>
                <c:pt idx="1753">
                  <c:v>1.0842796624181297</c:v>
                </c:pt>
                <c:pt idx="1754">
                  <c:v>7.0882084998816168</c:v>
                </c:pt>
                <c:pt idx="1755">
                  <c:v>8.0411325238149143</c:v>
                </c:pt>
                <c:pt idx="1756">
                  <c:v>5.3074723707406308</c:v>
                </c:pt>
                <c:pt idx="1757">
                  <c:v>6.954966232752458</c:v>
                </c:pt>
                <c:pt idx="1758">
                  <c:v>7.9625816504366052</c:v>
                </c:pt>
                <c:pt idx="1759">
                  <c:v>6.6519034885002082</c:v>
                </c:pt>
                <c:pt idx="1760">
                  <c:v>6.6594638586135089</c:v>
                </c:pt>
                <c:pt idx="1761">
                  <c:v>10.179986159823541</c:v>
                </c:pt>
                <c:pt idx="1762">
                  <c:v>6.4776095826874469</c:v>
                </c:pt>
                <c:pt idx="1763">
                  <c:v>7.3367453354977901</c:v>
                </c:pt>
                <c:pt idx="1764">
                  <c:v>7.5197153829766625</c:v>
                </c:pt>
                <c:pt idx="1765">
                  <c:v>6.6806186361275506</c:v>
                </c:pt>
                <c:pt idx="1766">
                  <c:v>9.9309728368128471</c:v>
                </c:pt>
                <c:pt idx="1767">
                  <c:v>9.934538369033012</c:v>
                </c:pt>
                <c:pt idx="1768">
                  <c:v>7.0959063615269722</c:v>
                </c:pt>
                <c:pt idx="1769">
                  <c:v>7.4201278816397211</c:v>
                </c:pt>
                <c:pt idx="1770">
                  <c:v>7.4466742423804808</c:v>
                </c:pt>
                <c:pt idx="1771">
                  <c:v>9.0800051469674052</c:v>
                </c:pt>
                <c:pt idx="1772">
                  <c:v>7.9917999451364805</c:v>
                </c:pt>
                <c:pt idx="1773">
                  <c:v>8.0132153965775181</c:v>
                </c:pt>
                <c:pt idx="1774">
                  <c:v>7.1503833766902662</c:v>
                </c:pt>
                <c:pt idx="1775">
                  <c:v>4.5658228411358772</c:v>
                </c:pt>
                <c:pt idx="1776">
                  <c:v>7.3455395958601173</c:v>
                </c:pt>
                <c:pt idx="1777">
                  <c:v>5.0759986426130501</c:v>
                </c:pt>
                <c:pt idx="1778">
                  <c:v>6.9630231629867803</c:v>
                </c:pt>
                <c:pt idx="1779">
                  <c:v>7.8848276388154268</c:v>
                </c:pt>
                <c:pt idx="1780">
                  <c:v>3.1763630362857969</c:v>
                </c:pt>
                <c:pt idx="1781">
                  <c:v>6.9475915085968758</c:v>
                </c:pt>
                <c:pt idx="1782">
                  <c:v>4.9660823897033879</c:v>
                </c:pt>
                <c:pt idx="1783">
                  <c:v>10.03815827112402</c:v>
                </c:pt>
                <c:pt idx="1784">
                  <c:v>3.9270923198948178</c:v>
                </c:pt>
                <c:pt idx="1785">
                  <c:v>6.9445883202721141</c:v>
                </c:pt>
                <c:pt idx="1786">
                  <c:v>5.4881724506278777</c:v>
                </c:pt>
                <c:pt idx="1787">
                  <c:v>9.8964196754019582</c:v>
                </c:pt>
                <c:pt idx="1788">
                  <c:v>4.5129154343286579</c:v>
                </c:pt>
                <c:pt idx="1789">
                  <c:v>7.5289541761568071</c:v>
                </c:pt>
                <c:pt idx="1790">
                  <c:v>8.0563561338264229</c:v>
                </c:pt>
                <c:pt idx="1791">
                  <c:v>7.9156971437668755</c:v>
                </c:pt>
                <c:pt idx="1792">
                  <c:v>9.8962918454826028</c:v>
                </c:pt>
                <c:pt idx="1793">
                  <c:v>6.9595281144465133</c:v>
                </c:pt>
                <c:pt idx="1794">
                  <c:v>5.9552163076315336</c:v>
                </c:pt>
                <c:pt idx="1795">
                  <c:v>9.9763806792505623</c:v>
                </c:pt>
                <c:pt idx="1796">
                  <c:v>7.610586289796605</c:v>
                </c:pt>
                <c:pt idx="1797">
                  <c:v>10.072690730377531</c:v>
                </c:pt>
                <c:pt idx="1798">
                  <c:v>5.0368107912080262</c:v>
                </c:pt>
                <c:pt idx="1799">
                  <c:v>4.9402507803999711</c:v>
                </c:pt>
                <c:pt idx="1800">
                  <c:v>9.9577697646922267</c:v>
                </c:pt>
                <c:pt idx="1801">
                  <c:v>7.5002953858634145</c:v>
                </c:pt>
                <c:pt idx="1802">
                  <c:v>7.9868396204655543</c:v>
                </c:pt>
                <c:pt idx="1803">
                  <c:v>8.0969491520359558</c:v>
                </c:pt>
                <c:pt idx="1804">
                  <c:v>9.5595335081475259</c:v>
                </c:pt>
                <c:pt idx="1805">
                  <c:v>9.8930362082918712</c:v>
                </c:pt>
                <c:pt idx="1806">
                  <c:v>7.5884341886252171</c:v>
                </c:pt>
                <c:pt idx="1807">
                  <c:v>4.1221166519618473</c:v>
                </c:pt>
                <c:pt idx="1808">
                  <c:v>7.1478171233772141</c:v>
                </c:pt>
                <c:pt idx="1809">
                  <c:v>1.1761947429611312</c:v>
                </c:pt>
                <c:pt idx="1810">
                  <c:v>9.9773552028698944</c:v>
                </c:pt>
              </c:numCache>
            </c:numRef>
          </c:xVal>
          <c:yVal>
            <c:numRef>
              <c:f>final_y_ranking_adj!$AU$6:$AU$1816</c:f>
              <c:numCache>
                <c:formatCode>General</c:formatCode>
                <c:ptCount val="1811"/>
                <c:pt idx="0">
                  <c:v>5.9014492914521117</c:v>
                </c:pt>
                <c:pt idx="1">
                  <c:v>4.0275644444295864</c:v>
                </c:pt>
                <c:pt idx="2">
                  <c:v>4.9852293617950236</c:v>
                </c:pt>
                <c:pt idx="3">
                  <c:v>1.9101967627650163</c:v>
                </c:pt>
                <c:pt idx="4">
                  <c:v>8.8781115875438275</c:v>
                </c:pt>
                <c:pt idx="5">
                  <c:v>5.9917197569698821</c:v>
                </c:pt>
                <c:pt idx="6">
                  <c:v>-2.1148321174192481E-2</c:v>
                </c:pt>
                <c:pt idx="7">
                  <c:v>2.9615912192423997</c:v>
                </c:pt>
                <c:pt idx="8">
                  <c:v>5.0249181261549509</c:v>
                </c:pt>
                <c:pt idx="9">
                  <c:v>9.0227580669734735</c:v>
                </c:pt>
                <c:pt idx="10">
                  <c:v>3.9352530286115686</c:v>
                </c:pt>
                <c:pt idx="11">
                  <c:v>3.9546849315470944</c:v>
                </c:pt>
                <c:pt idx="12">
                  <c:v>8.076690781497053</c:v>
                </c:pt>
                <c:pt idx="13">
                  <c:v>2.1614929692312108</c:v>
                </c:pt>
                <c:pt idx="14">
                  <c:v>8.0114605153954876</c:v>
                </c:pt>
                <c:pt idx="15">
                  <c:v>4.0534425836173682</c:v>
                </c:pt>
                <c:pt idx="16">
                  <c:v>2.0887078932733827</c:v>
                </c:pt>
                <c:pt idx="17">
                  <c:v>4.9726019370750887</c:v>
                </c:pt>
                <c:pt idx="18">
                  <c:v>7.0807802331567196</c:v>
                </c:pt>
                <c:pt idx="19">
                  <c:v>5.1483323714854112</c:v>
                </c:pt>
                <c:pt idx="20">
                  <c:v>2.2498713507695767</c:v>
                </c:pt>
                <c:pt idx="21">
                  <c:v>1.9959875850844675</c:v>
                </c:pt>
                <c:pt idx="22">
                  <c:v>6.9140474871671662</c:v>
                </c:pt>
                <c:pt idx="23">
                  <c:v>2.0476560852917967</c:v>
                </c:pt>
                <c:pt idx="24">
                  <c:v>6.0671608668127073</c:v>
                </c:pt>
                <c:pt idx="25">
                  <c:v>4.9908438295201183</c:v>
                </c:pt>
                <c:pt idx="26">
                  <c:v>7.029786198631216</c:v>
                </c:pt>
                <c:pt idx="27">
                  <c:v>2.9090245840801274</c:v>
                </c:pt>
                <c:pt idx="28">
                  <c:v>3.1201161532959927</c:v>
                </c:pt>
                <c:pt idx="29">
                  <c:v>2.9660261525215659</c:v>
                </c:pt>
                <c:pt idx="30">
                  <c:v>4.9481465754682663</c:v>
                </c:pt>
                <c:pt idx="31">
                  <c:v>7.0142578087793428</c:v>
                </c:pt>
                <c:pt idx="32">
                  <c:v>5.9007092892884039</c:v>
                </c:pt>
                <c:pt idx="33">
                  <c:v>2.9532004841248471</c:v>
                </c:pt>
                <c:pt idx="34">
                  <c:v>3.3751775532503379E-2</c:v>
                </c:pt>
                <c:pt idx="35">
                  <c:v>5.9279727940273341</c:v>
                </c:pt>
                <c:pt idx="36">
                  <c:v>6.1012677813129619</c:v>
                </c:pt>
                <c:pt idx="37">
                  <c:v>1.9829687147345019</c:v>
                </c:pt>
                <c:pt idx="38">
                  <c:v>8.8921981263000056</c:v>
                </c:pt>
                <c:pt idx="39">
                  <c:v>3.9886551952457041</c:v>
                </c:pt>
                <c:pt idx="40">
                  <c:v>3.9928892257921946</c:v>
                </c:pt>
                <c:pt idx="41">
                  <c:v>0.12887558927372683</c:v>
                </c:pt>
                <c:pt idx="42">
                  <c:v>0.1572174866078162</c:v>
                </c:pt>
                <c:pt idx="43">
                  <c:v>4.9862930237875531</c:v>
                </c:pt>
                <c:pt idx="44">
                  <c:v>6.1475262535928019</c:v>
                </c:pt>
                <c:pt idx="45">
                  <c:v>1.267285400486307</c:v>
                </c:pt>
                <c:pt idx="46">
                  <c:v>9.0409591000595935</c:v>
                </c:pt>
                <c:pt idx="47">
                  <c:v>6.9039577738458018</c:v>
                </c:pt>
                <c:pt idx="48">
                  <c:v>7.1559683651760979</c:v>
                </c:pt>
                <c:pt idx="49">
                  <c:v>4.0720900809541636</c:v>
                </c:pt>
                <c:pt idx="50">
                  <c:v>5.803631009417332</c:v>
                </c:pt>
                <c:pt idx="51">
                  <c:v>4.9563247309165304</c:v>
                </c:pt>
                <c:pt idx="52">
                  <c:v>5.0652758128457513</c:v>
                </c:pt>
                <c:pt idx="53">
                  <c:v>8.9879567060512588</c:v>
                </c:pt>
                <c:pt idx="54">
                  <c:v>8.0186878169923901</c:v>
                </c:pt>
                <c:pt idx="55">
                  <c:v>6.0237966393468145</c:v>
                </c:pt>
                <c:pt idx="56">
                  <c:v>6.005543800333796</c:v>
                </c:pt>
                <c:pt idx="57">
                  <c:v>4.0099937522934948</c:v>
                </c:pt>
                <c:pt idx="58">
                  <c:v>8.9891126835346071</c:v>
                </c:pt>
                <c:pt idx="59">
                  <c:v>3.1370203294141894</c:v>
                </c:pt>
                <c:pt idx="60">
                  <c:v>4.9860950413741723</c:v>
                </c:pt>
                <c:pt idx="61">
                  <c:v>1.9746763526527098</c:v>
                </c:pt>
                <c:pt idx="62">
                  <c:v>8.1289987815205471</c:v>
                </c:pt>
                <c:pt idx="63">
                  <c:v>1.0050765266904913</c:v>
                </c:pt>
                <c:pt idx="64">
                  <c:v>7.8235319647108694</c:v>
                </c:pt>
                <c:pt idx="65">
                  <c:v>4.1714703799099633</c:v>
                </c:pt>
                <c:pt idx="66">
                  <c:v>1.7855395522223798</c:v>
                </c:pt>
                <c:pt idx="67">
                  <c:v>0.32986339035436013</c:v>
                </c:pt>
                <c:pt idx="68">
                  <c:v>7.0176028870928651</c:v>
                </c:pt>
                <c:pt idx="69">
                  <c:v>2.1207995965497259</c:v>
                </c:pt>
                <c:pt idx="70">
                  <c:v>7.0914541287922073E-2</c:v>
                </c:pt>
                <c:pt idx="71">
                  <c:v>2.135860080196279</c:v>
                </c:pt>
                <c:pt idx="72">
                  <c:v>3.7558412295638921</c:v>
                </c:pt>
                <c:pt idx="73">
                  <c:v>8.7787235001480806</c:v>
                </c:pt>
                <c:pt idx="74">
                  <c:v>2.9691367675598683</c:v>
                </c:pt>
                <c:pt idx="75">
                  <c:v>6.0072999469866533</c:v>
                </c:pt>
                <c:pt idx="76">
                  <c:v>3.9949260332367524</c:v>
                </c:pt>
                <c:pt idx="77">
                  <c:v>6.9126824122468591</c:v>
                </c:pt>
                <c:pt idx="78">
                  <c:v>8.1975089039377078</c:v>
                </c:pt>
                <c:pt idx="79">
                  <c:v>-7.3027108777377656E-2</c:v>
                </c:pt>
                <c:pt idx="80">
                  <c:v>3.8155305239073103</c:v>
                </c:pt>
                <c:pt idx="81">
                  <c:v>2.0473431436164642</c:v>
                </c:pt>
                <c:pt idx="82">
                  <c:v>3.0031752042990836</c:v>
                </c:pt>
                <c:pt idx="83">
                  <c:v>5.9696878089177501</c:v>
                </c:pt>
                <c:pt idx="84">
                  <c:v>6.074140499636699</c:v>
                </c:pt>
                <c:pt idx="85">
                  <c:v>3.0998122612823966</c:v>
                </c:pt>
                <c:pt idx="86">
                  <c:v>7.8570113868033609</c:v>
                </c:pt>
                <c:pt idx="87">
                  <c:v>7.1342737737729909</c:v>
                </c:pt>
                <c:pt idx="88">
                  <c:v>1.8667320560692404</c:v>
                </c:pt>
                <c:pt idx="89">
                  <c:v>5.8936087164346258</c:v>
                </c:pt>
                <c:pt idx="90">
                  <c:v>2.1695550207566767</c:v>
                </c:pt>
                <c:pt idx="91">
                  <c:v>7.0176391355062515</c:v>
                </c:pt>
                <c:pt idx="92">
                  <c:v>2.9093041934695023</c:v>
                </c:pt>
                <c:pt idx="93">
                  <c:v>5.1078609234321277</c:v>
                </c:pt>
                <c:pt idx="94">
                  <c:v>5.036264524377521</c:v>
                </c:pt>
                <c:pt idx="95">
                  <c:v>2.1185873635088477</c:v>
                </c:pt>
                <c:pt idx="96">
                  <c:v>4.0757273310359396</c:v>
                </c:pt>
                <c:pt idx="97">
                  <c:v>5.1178645593807266</c:v>
                </c:pt>
                <c:pt idx="98">
                  <c:v>4.0368549089192092</c:v>
                </c:pt>
                <c:pt idx="99">
                  <c:v>4.9311504795946526</c:v>
                </c:pt>
                <c:pt idx="100">
                  <c:v>2.2371524748511908</c:v>
                </c:pt>
                <c:pt idx="101">
                  <c:v>1.0133944939781649</c:v>
                </c:pt>
                <c:pt idx="102">
                  <c:v>3.9282520967534427</c:v>
                </c:pt>
                <c:pt idx="103">
                  <c:v>1.8600688881568568</c:v>
                </c:pt>
                <c:pt idx="104">
                  <c:v>5.1209906731173573</c:v>
                </c:pt>
                <c:pt idx="105">
                  <c:v>4.9905391604578542</c:v>
                </c:pt>
                <c:pt idx="106">
                  <c:v>2.0634476286565593</c:v>
                </c:pt>
                <c:pt idx="107">
                  <c:v>2.0730269343996888</c:v>
                </c:pt>
                <c:pt idx="108">
                  <c:v>6.0372580357494172</c:v>
                </c:pt>
                <c:pt idx="109">
                  <c:v>-2.1491897199559663E-2</c:v>
                </c:pt>
                <c:pt idx="110">
                  <c:v>6.060436693221507</c:v>
                </c:pt>
                <c:pt idx="111">
                  <c:v>2.8832098127499686</c:v>
                </c:pt>
                <c:pt idx="112">
                  <c:v>8.0474535963096638</c:v>
                </c:pt>
                <c:pt idx="113">
                  <c:v>1.0817112406697245</c:v>
                </c:pt>
                <c:pt idx="114">
                  <c:v>3.1803191449873784</c:v>
                </c:pt>
                <c:pt idx="115">
                  <c:v>2.1132863381485407</c:v>
                </c:pt>
                <c:pt idx="116">
                  <c:v>-0.16956128327220993</c:v>
                </c:pt>
                <c:pt idx="117">
                  <c:v>3.9226901096640279</c:v>
                </c:pt>
                <c:pt idx="118">
                  <c:v>6.9233557607621528</c:v>
                </c:pt>
                <c:pt idx="119">
                  <c:v>5.0813738906283206</c:v>
                </c:pt>
                <c:pt idx="120">
                  <c:v>2.0848039730822556</c:v>
                </c:pt>
                <c:pt idx="121">
                  <c:v>4.9489197578104047</c:v>
                </c:pt>
                <c:pt idx="122">
                  <c:v>3.9203679802095204</c:v>
                </c:pt>
                <c:pt idx="123">
                  <c:v>3.951634626340252</c:v>
                </c:pt>
                <c:pt idx="124">
                  <c:v>6.0377000162467915</c:v>
                </c:pt>
                <c:pt idx="125">
                  <c:v>3.8817399357091986</c:v>
                </c:pt>
                <c:pt idx="126">
                  <c:v>4.0030448105983716</c:v>
                </c:pt>
                <c:pt idx="127">
                  <c:v>4.0704126948076738</c:v>
                </c:pt>
                <c:pt idx="128">
                  <c:v>5.1160199758806231</c:v>
                </c:pt>
                <c:pt idx="129">
                  <c:v>3.0797894950376143</c:v>
                </c:pt>
                <c:pt idx="130">
                  <c:v>1.0225344034419239</c:v>
                </c:pt>
                <c:pt idx="131">
                  <c:v>5.1468043666775385</c:v>
                </c:pt>
                <c:pt idx="132">
                  <c:v>0.98985228672281544</c:v>
                </c:pt>
                <c:pt idx="133">
                  <c:v>3.1901270837739402</c:v>
                </c:pt>
                <c:pt idx="134">
                  <c:v>2.0968882329282299</c:v>
                </c:pt>
                <c:pt idx="135">
                  <c:v>9.0094278417840297</c:v>
                </c:pt>
                <c:pt idx="136">
                  <c:v>4.0384514993881524</c:v>
                </c:pt>
                <c:pt idx="137">
                  <c:v>3.0340115706196396</c:v>
                </c:pt>
                <c:pt idx="138">
                  <c:v>7.9549550856615907</c:v>
                </c:pt>
                <c:pt idx="139">
                  <c:v>1.0131376867080191</c:v>
                </c:pt>
                <c:pt idx="140">
                  <c:v>6.6768192169249359</c:v>
                </c:pt>
                <c:pt idx="141">
                  <c:v>5.9964361076382362</c:v>
                </c:pt>
                <c:pt idx="142">
                  <c:v>3.1348463953427537</c:v>
                </c:pt>
                <c:pt idx="143">
                  <c:v>3.8716627269918016</c:v>
                </c:pt>
                <c:pt idx="144">
                  <c:v>1.9154159107127344</c:v>
                </c:pt>
                <c:pt idx="145">
                  <c:v>4.0641557444499865</c:v>
                </c:pt>
                <c:pt idx="146">
                  <c:v>5.8966349108577205</c:v>
                </c:pt>
                <c:pt idx="147">
                  <c:v>6.0540908535479812</c:v>
                </c:pt>
                <c:pt idx="148">
                  <c:v>6.0198505195433389</c:v>
                </c:pt>
                <c:pt idx="149">
                  <c:v>2.0261550883610271</c:v>
                </c:pt>
                <c:pt idx="150">
                  <c:v>4.8489674939281082</c:v>
                </c:pt>
                <c:pt idx="151">
                  <c:v>1.8409727120265698</c:v>
                </c:pt>
                <c:pt idx="152">
                  <c:v>5.9667568327380645</c:v>
                </c:pt>
                <c:pt idx="153">
                  <c:v>2.9888833628690139</c:v>
                </c:pt>
                <c:pt idx="154">
                  <c:v>7.0751928351435449</c:v>
                </c:pt>
                <c:pt idx="155">
                  <c:v>0.25202136196519426</c:v>
                </c:pt>
                <c:pt idx="156">
                  <c:v>3.0114457860248383</c:v>
                </c:pt>
                <c:pt idx="157">
                  <c:v>3.9204933213913487</c:v>
                </c:pt>
                <c:pt idx="158">
                  <c:v>3.013106738627338</c:v>
                </c:pt>
                <c:pt idx="159">
                  <c:v>5.9908283544437735</c:v>
                </c:pt>
                <c:pt idx="160">
                  <c:v>6.967193182398371</c:v>
                </c:pt>
                <c:pt idx="161">
                  <c:v>2.092322662382549</c:v>
                </c:pt>
                <c:pt idx="162">
                  <c:v>3.9777045252027454</c:v>
                </c:pt>
                <c:pt idx="163">
                  <c:v>4.9833552898460916</c:v>
                </c:pt>
                <c:pt idx="164">
                  <c:v>2.9262346541481095</c:v>
                </c:pt>
                <c:pt idx="165">
                  <c:v>1.9990752557287086</c:v>
                </c:pt>
                <c:pt idx="166">
                  <c:v>1.9994062684524427</c:v>
                </c:pt>
                <c:pt idx="167">
                  <c:v>2.9974134355507918</c:v>
                </c:pt>
                <c:pt idx="168">
                  <c:v>7.9684918986463735</c:v>
                </c:pt>
                <c:pt idx="169">
                  <c:v>5.1042400777279457</c:v>
                </c:pt>
                <c:pt idx="170">
                  <c:v>3.0413520750654266</c:v>
                </c:pt>
                <c:pt idx="171">
                  <c:v>5.9741651555024493</c:v>
                </c:pt>
                <c:pt idx="172">
                  <c:v>5.0586512065919385</c:v>
                </c:pt>
                <c:pt idx="173">
                  <c:v>9.0254802493994202</c:v>
                </c:pt>
                <c:pt idx="174">
                  <c:v>0.96267393222257103</c:v>
                </c:pt>
                <c:pt idx="175">
                  <c:v>0.97758827593090192</c:v>
                </c:pt>
                <c:pt idx="176">
                  <c:v>4.9615222171472011</c:v>
                </c:pt>
                <c:pt idx="177">
                  <c:v>3.9664334588617822</c:v>
                </c:pt>
                <c:pt idx="178">
                  <c:v>2.0653668364363731</c:v>
                </c:pt>
                <c:pt idx="179">
                  <c:v>3.022251458844615</c:v>
                </c:pt>
                <c:pt idx="180">
                  <c:v>4.2173026855065645</c:v>
                </c:pt>
                <c:pt idx="181">
                  <c:v>5.0095874010650094</c:v>
                </c:pt>
                <c:pt idx="182">
                  <c:v>0.88350077565199248</c:v>
                </c:pt>
                <c:pt idx="183">
                  <c:v>7.0687551442170236</c:v>
                </c:pt>
                <c:pt idx="184">
                  <c:v>9.077116462103719</c:v>
                </c:pt>
                <c:pt idx="185">
                  <c:v>7.8808051314752037</c:v>
                </c:pt>
                <c:pt idx="186">
                  <c:v>6.0183330718975245</c:v>
                </c:pt>
                <c:pt idx="187">
                  <c:v>3.1553919128604799</c:v>
                </c:pt>
                <c:pt idx="188">
                  <c:v>8.9175236093973265</c:v>
                </c:pt>
                <c:pt idx="189">
                  <c:v>1.9736929123549938</c:v>
                </c:pt>
                <c:pt idx="190">
                  <c:v>7.0372472568166806</c:v>
                </c:pt>
                <c:pt idx="191">
                  <c:v>5.0822149520159767</c:v>
                </c:pt>
                <c:pt idx="192">
                  <c:v>3.877743488757555</c:v>
                </c:pt>
                <c:pt idx="193">
                  <c:v>5.9677742587272693</c:v>
                </c:pt>
                <c:pt idx="194">
                  <c:v>5.8808063240170521</c:v>
                </c:pt>
                <c:pt idx="195">
                  <c:v>4.9539653125572407</c:v>
                </c:pt>
                <c:pt idx="196">
                  <c:v>5.0069245745403226</c:v>
                </c:pt>
                <c:pt idx="197">
                  <c:v>5.938555643449746</c:v>
                </c:pt>
                <c:pt idx="198">
                  <c:v>3.8949245312219771</c:v>
                </c:pt>
                <c:pt idx="199">
                  <c:v>2.0391607487229377</c:v>
                </c:pt>
                <c:pt idx="200">
                  <c:v>2.9464455186643628</c:v>
                </c:pt>
                <c:pt idx="201">
                  <c:v>2.0566548483230656</c:v>
                </c:pt>
                <c:pt idx="202">
                  <c:v>2.0408496525882631</c:v>
                </c:pt>
                <c:pt idx="203">
                  <c:v>3.951197869011184</c:v>
                </c:pt>
                <c:pt idx="204">
                  <c:v>3.0991644256390973</c:v>
                </c:pt>
                <c:pt idx="205">
                  <c:v>7.9811401251440008</c:v>
                </c:pt>
                <c:pt idx="206">
                  <c:v>4.0711104827257367</c:v>
                </c:pt>
                <c:pt idx="207">
                  <c:v>0.97646966761107645</c:v>
                </c:pt>
                <c:pt idx="208">
                  <c:v>9.2650136370544516</c:v>
                </c:pt>
                <c:pt idx="209">
                  <c:v>7.0405605469376304</c:v>
                </c:pt>
                <c:pt idx="210">
                  <c:v>5.8866312061023311</c:v>
                </c:pt>
                <c:pt idx="211">
                  <c:v>3.9049684676662637</c:v>
                </c:pt>
                <c:pt idx="212">
                  <c:v>3.9896042067475821</c:v>
                </c:pt>
                <c:pt idx="213">
                  <c:v>5.0695963444466114</c:v>
                </c:pt>
                <c:pt idx="214">
                  <c:v>5.8878540729434397</c:v>
                </c:pt>
                <c:pt idx="215">
                  <c:v>9.0377704092698004</c:v>
                </c:pt>
                <c:pt idx="216">
                  <c:v>3.7676363947808316</c:v>
                </c:pt>
                <c:pt idx="217">
                  <c:v>3.9397140731066083</c:v>
                </c:pt>
                <c:pt idx="218">
                  <c:v>4.0710870129589551</c:v>
                </c:pt>
                <c:pt idx="219">
                  <c:v>6.0844220451919186</c:v>
                </c:pt>
                <c:pt idx="220">
                  <c:v>3.9147344866937739</c:v>
                </c:pt>
                <c:pt idx="221">
                  <c:v>7.0210960813425523</c:v>
                </c:pt>
                <c:pt idx="222">
                  <c:v>3.0155353917060825</c:v>
                </c:pt>
                <c:pt idx="223">
                  <c:v>3.0979594518864544</c:v>
                </c:pt>
                <c:pt idx="224">
                  <c:v>8.9336740937486514</c:v>
                </c:pt>
                <c:pt idx="225">
                  <c:v>2.3187757909855097E-2</c:v>
                </c:pt>
                <c:pt idx="226">
                  <c:v>4.0889565045704668</c:v>
                </c:pt>
                <c:pt idx="227">
                  <c:v>7.9321679064538397</c:v>
                </c:pt>
                <c:pt idx="228">
                  <c:v>7.0379516089932359</c:v>
                </c:pt>
                <c:pt idx="229">
                  <c:v>1.8880067685009148</c:v>
                </c:pt>
                <c:pt idx="230">
                  <c:v>3.0357572301207898</c:v>
                </c:pt>
                <c:pt idx="231">
                  <c:v>2.1704962397201499</c:v>
                </c:pt>
                <c:pt idx="232">
                  <c:v>3.8887166836201943</c:v>
                </c:pt>
                <c:pt idx="233">
                  <c:v>3.029085971496658</c:v>
                </c:pt>
                <c:pt idx="234">
                  <c:v>4.9768343398263424</c:v>
                </c:pt>
                <c:pt idx="235">
                  <c:v>6.0098841867244026</c:v>
                </c:pt>
                <c:pt idx="236">
                  <c:v>2.0154313186797261</c:v>
                </c:pt>
                <c:pt idx="237">
                  <c:v>3.9948591711470613</c:v>
                </c:pt>
                <c:pt idx="238">
                  <c:v>3.9971920243900505</c:v>
                </c:pt>
                <c:pt idx="239">
                  <c:v>2.0416459658780162</c:v>
                </c:pt>
                <c:pt idx="240">
                  <c:v>6.8652134983993109</c:v>
                </c:pt>
                <c:pt idx="241">
                  <c:v>6.8641734641906904</c:v>
                </c:pt>
                <c:pt idx="242">
                  <c:v>4.0504721584421608</c:v>
                </c:pt>
                <c:pt idx="243">
                  <c:v>1.0654787817522817</c:v>
                </c:pt>
                <c:pt idx="244">
                  <c:v>5.1557006260572171</c:v>
                </c:pt>
                <c:pt idx="245">
                  <c:v>4.0519106180346194</c:v>
                </c:pt>
                <c:pt idx="246">
                  <c:v>2.0173924438035615</c:v>
                </c:pt>
                <c:pt idx="247">
                  <c:v>8.9657562084192719</c:v>
                </c:pt>
                <c:pt idx="248">
                  <c:v>3.0633434656049694</c:v>
                </c:pt>
                <c:pt idx="249">
                  <c:v>0.12643722228584772</c:v>
                </c:pt>
                <c:pt idx="250">
                  <c:v>0.68407563269306415</c:v>
                </c:pt>
                <c:pt idx="251">
                  <c:v>3.0746779528787651</c:v>
                </c:pt>
                <c:pt idx="252">
                  <c:v>0.23868315352036171</c:v>
                </c:pt>
                <c:pt idx="253">
                  <c:v>3.0788919551370295</c:v>
                </c:pt>
                <c:pt idx="254">
                  <c:v>1.8539344681917829</c:v>
                </c:pt>
                <c:pt idx="255">
                  <c:v>2.1814700855346021</c:v>
                </c:pt>
                <c:pt idx="256">
                  <c:v>3.8815521685102898</c:v>
                </c:pt>
                <c:pt idx="257">
                  <c:v>1.9740641177881257</c:v>
                </c:pt>
                <c:pt idx="258">
                  <c:v>2.8785344626085876</c:v>
                </c:pt>
                <c:pt idx="259">
                  <c:v>4.0458370521310334</c:v>
                </c:pt>
                <c:pt idx="260">
                  <c:v>0.87657361573801118</c:v>
                </c:pt>
                <c:pt idx="261">
                  <c:v>4.0673669864371034</c:v>
                </c:pt>
                <c:pt idx="262">
                  <c:v>3.9576562777020357</c:v>
                </c:pt>
                <c:pt idx="263">
                  <c:v>3.0578755746339277</c:v>
                </c:pt>
                <c:pt idx="264">
                  <c:v>8.4469462380262761E-2</c:v>
                </c:pt>
                <c:pt idx="265">
                  <c:v>3.9355663115702315</c:v>
                </c:pt>
                <c:pt idx="266">
                  <c:v>4.1614097411871409</c:v>
                </c:pt>
                <c:pt idx="267">
                  <c:v>3.0449961814412085</c:v>
                </c:pt>
                <c:pt idx="268">
                  <c:v>1.8485971457852488</c:v>
                </c:pt>
                <c:pt idx="269">
                  <c:v>4.997929341023287</c:v>
                </c:pt>
                <c:pt idx="270">
                  <c:v>4.1080932213726626</c:v>
                </c:pt>
                <c:pt idx="271">
                  <c:v>2.8968828072266799</c:v>
                </c:pt>
                <c:pt idx="272">
                  <c:v>1.817217582420779</c:v>
                </c:pt>
                <c:pt idx="273">
                  <c:v>3.069971348976495</c:v>
                </c:pt>
                <c:pt idx="274">
                  <c:v>1.8956691785677349</c:v>
                </c:pt>
                <c:pt idx="275">
                  <c:v>6.8131214224695382</c:v>
                </c:pt>
                <c:pt idx="276">
                  <c:v>-0.13504090005210359</c:v>
                </c:pt>
                <c:pt idx="277">
                  <c:v>4.8841602182622772</c:v>
                </c:pt>
                <c:pt idx="278">
                  <c:v>3.180599924737483</c:v>
                </c:pt>
                <c:pt idx="279">
                  <c:v>4.0248114723051929</c:v>
                </c:pt>
                <c:pt idx="280">
                  <c:v>4.1191859063869858</c:v>
                </c:pt>
                <c:pt idx="281">
                  <c:v>1.0776054659081877</c:v>
                </c:pt>
                <c:pt idx="282">
                  <c:v>4.9878836881264208</c:v>
                </c:pt>
                <c:pt idx="283">
                  <c:v>6.0522788797680613</c:v>
                </c:pt>
                <c:pt idx="284">
                  <c:v>3.8977575814272023</c:v>
                </c:pt>
                <c:pt idx="285">
                  <c:v>5.0510195534848537</c:v>
                </c:pt>
                <c:pt idx="286">
                  <c:v>4.1778611490674953</c:v>
                </c:pt>
                <c:pt idx="287">
                  <c:v>-0.13334807969959536</c:v>
                </c:pt>
                <c:pt idx="288">
                  <c:v>4.0455025128025461</c:v>
                </c:pt>
                <c:pt idx="289">
                  <c:v>5.1891787577385537</c:v>
                </c:pt>
                <c:pt idx="290">
                  <c:v>6.9785105525124047</c:v>
                </c:pt>
                <c:pt idx="291">
                  <c:v>2.9859096541610839</c:v>
                </c:pt>
                <c:pt idx="292">
                  <c:v>2.0335450786372</c:v>
                </c:pt>
                <c:pt idx="293">
                  <c:v>2.9718994326391064</c:v>
                </c:pt>
                <c:pt idx="294">
                  <c:v>4.0127372684747344</c:v>
                </c:pt>
                <c:pt idx="295">
                  <c:v>3.006486517749142</c:v>
                </c:pt>
                <c:pt idx="296">
                  <c:v>3.1445543856368579</c:v>
                </c:pt>
                <c:pt idx="297">
                  <c:v>3.0427149335904518</c:v>
                </c:pt>
                <c:pt idx="298">
                  <c:v>5.9195009440433504</c:v>
                </c:pt>
                <c:pt idx="299">
                  <c:v>3.0339254823949267</c:v>
                </c:pt>
                <c:pt idx="300">
                  <c:v>2.1471789109265291</c:v>
                </c:pt>
                <c:pt idx="301">
                  <c:v>3.0947432769724332</c:v>
                </c:pt>
                <c:pt idx="302">
                  <c:v>3.0971325954550224</c:v>
                </c:pt>
                <c:pt idx="303">
                  <c:v>3.988992978672294</c:v>
                </c:pt>
                <c:pt idx="304">
                  <c:v>8.0014646166269667</c:v>
                </c:pt>
                <c:pt idx="305">
                  <c:v>2.1209710804086823</c:v>
                </c:pt>
                <c:pt idx="306">
                  <c:v>4.0570891022537445</c:v>
                </c:pt>
                <c:pt idx="307">
                  <c:v>4.0992797973932298</c:v>
                </c:pt>
                <c:pt idx="308">
                  <c:v>4.9870333757795322</c:v>
                </c:pt>
                <c:pt idx="309">
                  <c:v>3.0337018048567925</c:v>
                </c:pt>
                <c:pt idx="310">
                  <c:v>5.9279744294646326</c:v>
                </c:pt>
                <c:pt idx="311">
                  <c:v>5.1417228224825928</c:v>
                </c:pt>
                <c:pt idx="312">
                  <c:v>5.0688230405299821</c:v>
                </c:pt>
                <c:pt idx="313">
                  <c:v>5.9940945724416963</c:v>
                </c:pt>
                <c:pt idx="314">
                  <c:v>2.8278825292919123</c:v>
                </c:pt>
                <c:pt idx="315">
                  <c:v>5.0935024772497801</c:v>
                </c:pt>
                <c:pt idx="316">
                  <c:v>4.0493120663595477</c:v>
                </c:pt>
                <c:pt idx="317">
                  <c:v>3.0643707719044988</c:v>
                </c:pt>
                <c:pt idx="318">
                  <c:v>3.1340855938430838</c:v>
                </c:pt>
                <c:pt idx="319">
                  <c:v>4.9473067592623039</c:v>
                </c:pt>
                <c:pt idx="320">
                  <c:v>2.1010364027157897</c:v>
                </c:pt>
                <c:pt idx="321">
                  <c:v>4.0843609792568234</c:v>
                </c:pt>
                <c:pt idx="322">
                  <c:v>7.0391030110674748</c:v>
                </c:pt>
                <c:pt idx="323">
                  <c:v>0.12331096562953864</c:v>
                </c:pt>
                <c:pt idx="324">
                  <c:v>6.8116878231504172</c:v>
                </c:pt>
                <c:pt idx="325">
                  <c:v>6.9853750005015893</c:v>
                </c:pt>
                <c:pt idx="326">
                  <c:v>5.9089087993816465</c:v>
                </c:pt>
                <c:pt idx="327">
                  <c:v>0.10456399226210507</c:v>
                </c:pt>
                <c:pt idx="328">
                  <c:v>3.9603037618192896</c:v>
                </c:pt>
                <c:pt idx="329">
                  <c:v>7.140654123645235</c:v>
                </c:pt>
                <c:pt idx="330">
                  <c:v>6.9087257860469791</c:v>
                </c:pt>
                <c:pt idx="331">
                  <c:v>1.9760732249183126</c:v>
                </c:pt>
                <c:pt idx="332">
                  <c:v>2.9698701487095294</c:v>
                </c:pt>
                <c:pt idx="333">
                  <c:v>3.0575445247753321</c:v>
                </c:pt>
                <c:pt idx="334">
                  <c:v>2.0133148775488414</c:v>
                </c:pt>
                <c:pt idx="335">
                  <c:v>8.2337400210717586</c:v>
                </c:pt>
                <c:pt idx="336">
                  <c:v>3.0446748914980648</c:v>
                </c:pt>
                <c:pt idx="337">
                  <c:v>3.1306882141039498</c:v>
                </c:pt>
                <c:pt idx="338">
                  <c:v>3.103323724546911</c:v>
                </c:pt>
                <c:pt idx="339">
                  <c:v>5.0236665677140691</c:v>
                </c:pt>
                <c:pt idx="340">
                  <c:v>3.0105380416190308</c:v>
                </c:pt>
                <c:pt idx="341">
                  <c:v>6.0603290792531181</c:v>
                </c:pt>
                <c:pt idx="342">
                  <c:v>5.0112676477222085</c:v>
                </c:pt>
                <c:pt idx="343">
                  <c:v>4.0555301480778949</c:v>
                </c:pt>
                <c:pt idx="344">
                  <c:v>8.1281382176305854</c:v>
                </c:pt>
                <c:pt idx="345">
                  <c:v>7.9816805571890344</c:v>
                </c:pt>
                <c:pt idx="346">
                  <c:v>2.968399444770971</c:v>
                </c:pt>
                <c:pt idx="347">
                  <c:v>5.0798677724084706</c:v>
                </c:pt>
                <c:pt idx="348">
                  <c:v>5.9521381504933171</c:v>
                </c:pt>
                <c:pt idx="349">
                  <c:v>3.9034308081417937</c:v>
                </c:pt>
                <c:pt idx="350">
                  <c:v>0.10204670869817832</c:v>
                </c:pt>
                <c:pt idx="351">
                  <c:v>1.0864964928045815</c:v>
                </c:pt>
                <c:pt idx="352">
                  <c:v>8.848616948542622</c:v>
                </c:pt>
                <c:pt idx="353">
                  <c:v>2.0329251010323386</c:v>
                </c:pt>
                <c:pt idx="354">
                  <c:v>5.0540114733405028</c:v>
                </c:pt>
                <c:pt idx="355">
                  <c:v>7.1320330714407332</c:v>
                </c:pt>
                <c:pt idx="356">
                  <c:v>7.056719742396333</c:v>
                </c:pt>
                <c:pt idx="357">
                  <c:v>2.9266335970662922</c:v>
                </c:pt>
                <c:pt idx="358">
                  <c:v>6.9797948809863213</c:v>
                </c:pt>
                <c:pt idx="359">
                  <c:v>3.0015786992376157</c:v>
                </c:pt>
                <c:pt idx="360">
                  <c:v>3.1733177589215482</c:v>
                </c:pt>
                <c:pt idx="361">
                  <c:v>3.0053241464397993</c:v>
                </c:pt>
                <c:pt idx="362">
                  <c:v>4.0334314683978141</c:v>
                </c:pt>
                <c:pt idx="363">
                  <c:v>6.9883441423195158</c:v>
                </c:pt>
                <c:pt idx="364">
                  <c:v>8.9882902520585688</c:v>
                </c:pt>
                <c:pt idx="365">
                  <c:v>6.8330774019625354E-2</c:v>
                </c:pt>
                <c:pt idx="366">
                  <c:v>1.0073482408275836</c:v>
                </c:pt>
                <c:pt idx="367">
                  <c:v>-0.11166824841926089</c:v>
                </c:pt>
                <c:pt idx="368">
                  <c:v>7.0455450276069609</c:v>
                </c:pt>
                <c:pt idx="369">
                  <c:v>1.0012480820444307</c:v>
                </c:pt>
                <c:pt idx="370">
                  <c:v>4.0970217600039005</c:v>
                </c:pt>
                <c:pt idx="371">
                  <c:v>0.14285595693087325</c:v>
                </c:pt>
                <c:pt idx="372">
                  <c:v>9.0806533974822958</c:v>
                </c:pt>
                <c:pt idx="373">
                  <c:v>7.0299616185037817</c:v>
                </c:pt>
                <c:pt idx="374">
                  <c:v>0.97954448118403115</c:v>
                </c:pt>
                <c:pt idx="375">
                  <c:v>5.172185940862839</c:v>
                </c:pt>
                <c:pt idx="376">
                  <c:v>5.0245609438756587</c:v>
                </c:pt>
                <c:pt idx="377">
                  <c:v>5.8071472206842865</c:v>
                </c:pt>
                <c:pt idx="378">
                  <c:v>9.0528512511138484</c:v>
                </c:pt>
                <c:pt idx="379">
                  <c:v>6.0256611051970843</c:v>
                </c:pt>
                <c:pt idx="380">
                  <c:v>6.8378796748536894</c:v>
                </c:pt>
                <c:pt idx="381">
                  <c:v>5.8381443645077908</c:v>
                </c:pt>
                <c:pt idx="382">
                  <c:v>2.9086101819277923</c:v>
                </c:pt>
                <c:pt idx="383">
                  <c:v>2.0515449110703008</c:v>
                </c:pt>
                <c:pt idx="384">
                  <c:v>-5.9650134349460343E-2</c:v>
                </c:pt>
                <c:pt idx="385">
                  <c:v>-3.1903490582535589E-2</c:v>
                </c:pt>
                <c:pt idx="386">
                  <c:v>2.8935006886103203</c:v>
                </c:pt>
                <c:pt idx="387">
                  <c:v>3.9700070278387973</c:v>
                </c:pt>
                <c:pt idx="388">
                  <c:v>1.0303632374590241</c:v>
                </c:pt>
                <c:pt idx="389">
                  <c:v>6.9236622246018813</c:v>
                </c:pt>
                <c:pt idx="390">
                  <c:v>2.0179136761034075</c:v>
                </c:pt>
                <c:pt idx="391">
                  <c:v>2.0216643230564095</c:v>
                </c:pt>
                <c:pt idx="392">
                  <c:v>3.0966266445933135</c:v>
                </c:pt>
                <c:pt idx="393">
                  <c:v>2.7659274796658795</c:v>
                </c:pt>
                <c:pt idx="394">
                  <c:v>3.0839683276022059</c:v>
                </c:pt>
                <c:pt idx="395">
                  <c:v>5.9581612110040627</c:v>
                </c:pt>
                <c:pt idx="396">
                  <c:v>-2.1157218275393953E-2</c:v>
                </c:pt>
                <c:pt idx="397">
                  <c:v>-2.3266856649263895E-2</c:v>
                </c:pt>
                <c:pt idx="398">
                  <c:v>0.11485473353758094</c:v>
                </c:pt>
                <c:pt idx="399">
                  <c:v>1.9843446409444847</c:v>
                </c:pt>
                <c:pt idx="400">
                  <c:v>4.056793731624821</c:v>
                </c:pt>
                <c:pt idx="401">
                  <c:v>4.9909900095760937</c:v>
                </c:pt>
                <c:pt idx="402">
                  <c:v>4.034176394174751</c:v>
                </c:pt>
                <c:pt idx="403">
                  <c:v>1.9894088129232643</c:v>
                </c:pt>
                <c:pt idx="404">
                  <c:v>0.94652491560804386</c:v>
                </c:pt>
                <c:pt idx="405">
                  <c:v>3.9672528525848128</c:v>
                </c:pt>
                <c:pt idx="406">
                  <c:v>2.9451006298461477</c:v>
                </c:pt>
                <c:pt idx="407">
                  <c:v>2.5115163581558224E-3</c:v>
                </c:pt>
                <c:pt idx="408">
                  <c:v>2.1328800026918091</c:v>
                </c:pt>
                <c:pt idx="409">
                  <c:v>2.9712137948481439</c:v>
                </c:pt>
                <c:pt idx="410">
                  <c:v>4.0608156129574677</c:v>
                </c:pt>
                <c:pt idx="411">
                  <c:v>1.9236946223895761</c:v>
                </c:pt>
                <c:pt idx="412">
                  <c:v>1.8301111836264423</c:v>
                </c:pt>
                <c:pt idx="413">
                  <c:v>6.9447876183201984</c:v>
                </c:pt>
                <c:pt idx="414">
                  <c:v>2.9904197295568862</c:v>
                </c:pt>
                <c:pt idx="415">
                  <c:v>1.9793335374922865</c:v>
                </c:pt>
                <c:pt idx="416">
                  <c:v>7.0722722170378276</c:v>
                </c:pt>
                <c:pt idx="417">
                  <c:v>4.0829164072872803</c:v>
                </c:pt>
                <c:pt idx="418">
                  <c:v>4.1455463886044628</c:v>
                </c:pt>
                <c:pt idx="419">
                  <c:v>0.99379913133453213</c:v>
                </c:pt>
                <c:pt idx="420">
                  <c:v>6.1459523470279436</c:v>
                </c:pt>
                <c:pt idx="421">
                  <c:v>1.9570481780683175</c:v>
                </c:pt>
                <c:pt idx="422">
                  <c:v>3.8965154637016042</c:v>
                </c:pt>
                <c:pt idx="423">
                  <c:v>1.9284900851695725</c:v>
                </c:pt>
                <c:pt idx="424">
                  <c:v>2.998182447807169</c:v>
                </c:pt>
                <c:pt idx="425">
                  <c:v>2.0988034288387918</c:v>
                </c:pt>
                <c:pt idx="426">
                  <c:v>3.9744765791573138</c:v>
                </c:pt>
                <c:pt idx="427">
                  <c:v>1.8290029568004789</c:v>
                </c:pt>
                <c:pt idx="428">
                  <c:v>3.8531289312409123</c:v>
                </c:pt>
                <c:pt idx="429">
                  <c:v>-1.818591950060074E-2</c:v>
                </c:pt>
                <c:pt idx="430">
                  <c:v>6.9447240684474298</c:v>
                </c:pt>
                <c:pt idx="431">
                  <c:v>1.7396295053563899</c:v>
                </c:pt>
                <c:pt idx="432">
                  <c:v>4.0932787690734385</c:v>
                </c:pt>
                <c:pt idx="433">
                  <c:v>2.0045265025911432</c:v>
                </c:pt>
                <c:pt idx="434">
                  <c:v>3.8397093020996462</c:v>
                </c:pt>
                <c:pt idx="435">
                  <c:v>3.9448216247442636</c:v>
                </c:pt>
                <c:pt idx="436">
                  <c:v>5.103750925273169</c:v>
                </c:pt>
                <c:pt idx="437">
                  <c:v>4.0692965679757522</c:v>
                </c:pt>
                <c:pt idx="438">
                  <c:v>6.0322738615465106</c:v>
                </c:pt>
                <c:pt idx="439">
                  <c:v>6.8553121682829241</c:v>
                </c:pt>
                <c:pt idx="440">
                  <c:v>4.1714557516033857</c:v>
                </c:pt>
                <c:pt idx="441">
                  <c:v>6.0606551486689373</c:v>
                </c:pt>
                <c:pt idx="442">
                  <c:v>5.8784451441556147</c:v>
                </c:pt>
                <c:pt idx="443">
                  <c:v>9.0960503030422704</c:v>
                </c:pt>
                <c:pt idx="444">
                  <c:v>3.0281618647738502</c:v>
                </c:pt>
                <c:pt idx="445">
                  <c:v>3.0837434995369026</c:v>
                </c:pt>
                <c:pt idx="446">
                  <c:v>6.0865231014722809</c:v>
                </c:pt>
                <c:pt idx="447">
                  <c:v>6.9185111997569049</c:v>
                </c:pt>
                <c:pt idx="448">
                  <c:v>9.0821944111292101</c:v>
                </c:pt>
                <c:pt idx="449">
                  <c:v>1.901428114788269</c:v>
                </c:pt>
                <c:pt idx="450">
                  <c:v>5.9304614050607745</c:v>
                </c:pt>
                <c:pt idx="451">
                  <c:v>4.9614316378494241</c:v>
                </c:pt>
                <c:pt idx="452">
                  <c:v>2.0220557371170464</c:v>
                </c:pt>
                <c:pt idx="453">
                  <c:v>3.8154188872100194</c:v>
                </c:pt>
                <c:pt idx="454">
                  <c:v>5.0132254282502426</c:v>
                </c:pt>
                <c:pt idx="455">
                  <c:v>2.0057743274479614</c:v>
                </c:pt>
                <c:pt idx="456">
                  <c:v>6.0126095346054802</c:v>
                </c:pt>
                <c:pt idx="457">
                  <c:v>1.9849082490817214</c:v>
                </c:pt>
                <c:pt idx="458">
                  <c:v>9.2415344693484549</c:v>
                </c:pt>
                <c:pt idx="459">
                  <c:v>1.8251580695730438</c:v>
                </c:pt>
                <c:pt idx="460">
                  <c:v>0.12216215286056023</c:v>
                </c:pt>
                <c:pt idx="461">
                  <c:v>6.0216797832364124</c:v>
                </c:pt>
                <c:pt idx="462">
                  <c:v>4.0214368946488648</c:v>
                </c:pt>
                <c:pt idx="463">
                  <c:v>3.9917393258823775</c:v>
                </c:pt>
                <c:pt idx="464">
                  <c:v>1.9610375863540157</c:v>
                </c:pt>
                <c:pt idx="465">
                  <c:v>2.9860782297453752</c:v>
                </c:pt>
                <c:pt idx="466">
                  <c:v>5.867010906340389</c:v>
                </c:pt>
                <c:pt idx="467">
                  <c:v>7.0498054774473218</c:v>
                </c:pt>
                <c:pt idx="468">
                  <c:v>2.120033752273307</c:v>
                </c:pt>
                <c:pt idx="469">
                  <c:v>9.0730544139064975</c:v>
                </c:pt>
                <c:pt idx="470">
                  <c:v>1.9107947039937616</c:v>
                </c:pt>
                <c:pt idx="471">
                  <c:v>8.9524814016797283</c:v>
                </c:pt>
                <c:pt idx="472">
                  <c:v>8.9984073158904412</c:v>
                </c:pt>
                <c:pt idx="473">
                  <c:v>6.9821436819389397</c:v>
                </c:pt>
                <c:pt idx="474">
                  <c:v>1.944252701524382</c:v>
                </c:pt>
                <c:pt idx="475">
                  <c:v>6.981319951553969</c:v>
                </c:pt>
                <c:pt idx="476">
                  <c:v>6.1364957743497328</c:v>
                </c:pt>
                <c:pt idx="477">
                  <c:v>3.9551304370257445</c:v>
                </c:pt>
                <c:pt idx="478">
                  <c:v>3.0442553997520512</c:v>
                </c:pt>
                <c:pt idx="479">
                  <c:v>2.132604715911913</c:v>
                </c:pt>
                <c:pt idx="480">
                  <c:v>7.9818661160166888</c:v>
                </c:pt>
                <c:pt idx="481">
                  <c:v>1.9653828420079993</c:v>
                </c:pt>
                <c:pt idx="482">
                  <c:v>0.91085192596545961</c:v>
                </c:pt>
                <c:pt idx="483">
                  <c:v>2.020697752904554</c:v>
                </c:pt>
                <c:pt idx="484">
                  <c:v>4.1461803003667308</c:v>
                </c:pt>
                <c:pt idx="485">
                  <c:v>6.0643909962722153</c:v>
                </c:pt>
                <c:pt idx="486">
                  <c:v>5.0885505139677285</c:v>
                </c:pt>
                <c:pt idx="487">
                  <c:v>4.0676090691562168</c:v>
                </c:pt>
                <c:pt idx="488">
                  <c:v>6.1136209463461304</c:v>
                </c:pt>
                <c:pt idx="489">
                  <c:v>6.1192495824597639</c:v>
                </c:pt>
                <c:pt idx="490">
                  <c:v>7.9577007280770138</c:v>
                </c:pt>
                <c:pt idx="491">
                  <c:v>2.8115608702793788</c:v>
                </c:pt>
                <c:pt idx="492">
                  <c:v>4.0600768951375921</c:v>
                </c:pt>
                <c:pt idx="493">
                  <c:v>5.9947137404971746</c:v>
                </c:pt>
                <c:pt idx="494">
                  <c:v>2.0886948359661788</c:v>
                </c:pt>
                <c:pt idx="495">
                  <c:v>5.1009260175081748</c:v>
                </c:pt>
                <c:pt idx="496">
                  <c:v>0.89033524509249018</c:v>
                </c:pt>
                <c:pt idx="497">
                  <c:v>3.0656960076296969</c:v>
                </c:pt>
                <c:pt idx="498">
                  <c:v>2.0902934020544373</c:v>
                </c:pt>
                <c:pt idx="499">
                  <c:v>6.8918853957161916</c:v>
                </c:pt>
                <c:pt idx="500">
                  <c:v>3.1994787217473598E-2</c:v>
                </c:pt>
                <c:pt idx="501">
                  <c:v>2.8687710438190526</c:v>
                </c:pt>
                <c:pt idx="502">
                  <c:v>2.2400146813106963</c:v>
                </c:pt>
                <c:pt idx="503">
                  <c:v>4.0210241027803519</c:v>
                </c:pt>
                <c:pt idx="504">
                  <c:v>3.9916322799858119</c:v>
                </c:pt>
                <c:pt idx="505">
                  <c:v>6.9962845648808312</c:v>
                </c:pt>
                <c:pt idx="506">
                  <c:v>4.0602169352711348</c:v>
                </c:pt>
                <c:pt idx="507">
                  <c:v>8.1203245754392466</c:v>
                </c:pt>
                <c:pt idx="508">
                  <c:v>9.0459325147778085</c:v>
                </c:pt>
                <c:pt idx="509">
                  <c:v>2.0254264462974674</c:v>
                </c:pt>
                <c:pt idx="510">
                  <c:v>2.8591110968259326</c:v>
                </c:pt>
                <c:pt idx="511">
                  <c:v>3.9488065572230067</c:v>
                </c:pt>
                <c:pt idx="512">
                  <c:v>3.2037973235444546</c:v>
                </c:pt>
                <c:pt idx="513">
                  <c:v>4.1106053618629481</c:v>
                </c:pt>
                <c:pt idx="514">
                  <c:v>3.1100364908553302</c:v>
                </c:pt>
                <c:pt idx="515">
                  <c:v>3.8283930601064151</c:v>
                </c:pt>
                <c:pt idx="516">
                  <c:v>5.9555406660078329</c:v>
                </c:pt>
                <c:pt idx="517">
                  <c:v>2.9869169330879108</c:v>
                </c:pt>
                <c:pt idx="518">
                  <c:v>7.0418733565169402</c:v>
                </c:pt>
                <c:pt idx="519">
                  <c:v>4.0388802790376355</c:v>
                </c:pt>
                <c:pt idx="520">
                  <c:v>2.8720359540282754</c:v>
                </c:pt>
                <c:pt idx="521">
                  <c:v>7.921553071486426</c:v>
                </c:pt>
                <c:pt idx="522">
                  <c:v>-2.0500448749575101E-2</c:v>
                </c:pt>
                <c:pt idx="523">
                  <c:v>7.0687815108116068</c:v>
                </c:pt>
                <c:pt idx="524">
                  <c:v>4.2238015052422391</c:v>
                </c:pt>
                <c:pt idx="525">
                  <c:v>5.9468154740972503</c:v>
                </c:pt>
                <c:pt idx="526">
                  <c:v>2.9312507601584783</c:v>
                </c:pt>
                <c:pt idx="527">
                  <c:v>8.0759359343174406</c:v>
                </c:pt>
                <c:pt idx="528">
                  <c:v>7.0561522351182102</c:v>
                </c:pt>
                <c:pt idx="529">
                  <c:v>0.28472079877739948</c:v>
                </c:pt>
                <c:pt idx="530">
                  <c:v>8.1128308330850736</c:v>
                </c:pt>
                <c:pt idx="531">
                  <c:v>5.1122886679022352</c:v>
                </c:pt>
                <c:pt idx="532">
                  <c:v>4.1481800891251037</c:v>
                </c:pt>
                <c:pt idx="533">
                  <c:v>5.0677872225793514</c:v>
                </c:pt>
                <c:pt idx="534">
                  <c:v>3.7146390104215374</c:v>
                </c:pt>
                <c:pt idx="535">
                  <c:v>0.96829403581000772</c:v>
                </c:pt>
                <c:pt idx="536">
                  <c:v>3.8762022038766735</c:v>
                </c:pt>
                <c:pt idx="537">
                  <c:v>2.030941360291541E-2</c:v>
                </c:pt>
                <c:pt idx="538">
                  <c:v>4.0145654631751553</c:v>
                </c:pt>
                <c:pt idx="539">
                  <c:v>2.0761133922595003</c:v>
                </c:pt>
                <c:pt idx="540">
                  <c:v>5.1259003262847456</c:v>
                </c:pt>
                <c:pt idx="541">
                  <c:v>2.0490047845049641</c:v>
                </c:pt>
                <c:pt idx="542">
                  <c:v>2.032927509384264</c:v>
                </c:pt>
                <c:pt idx="543">
                  <c:v>3.0997589081927659</c:v>
                </c:pt>
                <c:pt idx="544">
                  <c:v>5.0303039096633055</c:v>
                </c:pt>
                <c:pt idx="545">
                  <c:v>0.9857572218693732</c:v>
                </c:pt>
                <c:pt idx="546">
                  <c:v>2.9856041301851253</c:v>
                </c:pt>
                <c:pt idx="547">
                  <c:v>8.0758058197043407</c:v>
                </c:pt>
                <c:pt idx="548">
                  <c:v>1.939906099248017</c:v>
                </c:pt>
                <c:pt idx="549">
                  <c:v>4.8376853428723861</c:v>
                </c:pt>
                <c:pt idx="550">
                  <c:v>2.8310581783072224</c:v>
                </c:pt>
                <c:pt idx="551">
                  <c:v>4.8839256897014049</c:v>
                </c:pt>
                <c:pt idx="552">
                  <c:v>4.9921974215611638</c:v>
                </c:pt>
                <c:pt idx="553">
                  <c:v>5.9573425155006348</c:v>
                </c:pt>
                <c:pt idx="554">
                  <c:v>4.9984763927194846</c:v>
                </c:pt>
                <c:pt idx="555">
                  <c:v>4.9809922236036694</c:v>
                </c:pt>
                <c:pt idx="556">
                  <c:v>6.0609720979068955</c:v>
                </c:pt>
                <c:pt idx="557">
                  <c:v>2.1075007688401088</c:v>
                </c:pt>
                <c:pt idx="558">
                  <c:v>-1.1412896433841887E-2</c:v>
                </c:pt>
                <c:pt idx="559">
                  <c:v>8.0904362211563843</c:v>
                </c:pt>
                <c:pt idx="560">
                  <c:v>8.1398218631228776</c:v>
                </c:pt>
                <c:pt idx="561">
                  <c:v>3.0276612197586381</c:v>
                </c:pt>
                <c:pt idx="562">
                  <c:v>2.9839507227252824</c:v>
                </c:pt>
                <c:pt idx="563">
                  <c:v>5.1036607757975432</c:v>
                </c:pt>
                <c:pt idx="564">
                  <c:v>3.0888967614712173</c:v>
                </c:pt>
                <c:pt idx="565">
                  <c:v>5.0083803724134368</c:v>
                </c:pt>
                <c:pt idx="566">
                  <c:v>2.0986600372110114</c:v>
                </c:pt>
                <c:pt idx="567">
                  <c:v>8.1318436775936807</c:v>
                </c:pt>
                <c:pt idx="568">
                  <c:v>7.8973177823974607</c:v>
                </c:pt>
                <c:pt idx="569">
                  <c:v>6.9601335776039877</c:v>
                </c:pt>
                <c:pt idx="570">
                  <c:v>2.8913613296942802</c:v>
                </c:pt>
                <c:pt idx="571">
                  <c:v>5.8036987328694156</c:v>
                </c:pt>
                <c:pt idx="572">
                  <c:v>1.8308970761593824</c:v>
                </c:pt>
                <c:pt idx="573">
                  <c:v>2.0334174910933251</c:v>
                </c:pt>
                <c:pt idx="574">
                  <c:v>3.8666775888915579</c:v>
                </c:pt>
                <c:pt idx="575">
                  <c:v>4.9340635005409883</c:v>
                </c:pt>
                <c:pt idx="576">
                  <c:v>7.0356552456857013</c:v>
                </c:pt>
                <c:pt idx="577">
                  <c:v>5.9538483841620726</c:v>
                </c:pt>
                <c:pt idx="578">
                  <c:v>6.9259795937024204</c:v>
                </c:pt>
                <c:pt idx="579">
                  <c:v>5.0117942877342871</c:v>
                </c:pt>
                <c:pt idx="580">
                  <c:v>4.0275484498692462</c:v>
                </c:pt>
                <c:pt idx="581">
                  <c:v>5.9040380038921931</c:v>
                </c:pt>
                <c:pt idx="582">
                  <c:v>3.8668560890240276</c:v>
                </c:pt>
                <c:pt idx="583">
                  <c:v>2.1718311516354722</c:v>
                </c:pt>
                <c:pt idx="584">
                  <c:v>4.2223126795413166E-2</c:v>
                </c:pt>
                <c:pt idx="585">
                  <c:v>3.0962677530314835</c:v>
                </c:pt>
                <c:pt idx="586">
                  <c:v>8.0643943299587519</c:v>
                </c:pt>
                <c:pt idx="587">
                  <c:v>4.9581247879458665</c:v>
                </c:pt>
                <c:pt idx="588">
                  <c:v>1.2557274767898716</c:v>
                </c:pt>
                <c:pt idx="589">
                  <c:v>8.9558723699595024</c:v>
                </c:pt>
                <c:pt idx="590">
                  <c:v>6.9116790889335293</c:v>
                </c:pt>
                <c:pt idx="591">
                  <c:v>0.928488001865452</c:v>
                </c:pt>
                <c:pt idx="592">
                  <c:v>4.0150047167476508</c:v>
                </c:pt>
                <c:pt idx="593">
                  <c:v>5.004919776467224</c:v>
                </c:pt>
                <c:pt idx="594">
                  <c:v>9.0234573175193677</c:v>
                </c:pt>
                <c:pt idx="595">
                  <c:v>7.8990841494279351</c:v>
                </c:pt>
                <c:pt idx="596">
                  <c:v>3.9377135689549769</c:v>
                </c:pt>
                <c:pt idx="597">
                  <c:v>6.7440810008436136</c:v>
                </c:pt>
                <c:pt idx="598">
                  <c:v>4.8407988128432047</c:v>
                </c:pt>
                <c:pt idx="599">
                  <c:v>5.0971356251685833</c:v>
                </c:pt>
                <c:pt idx="600">
                  <c:v>5.8704276153357613</c:v>
                </c:pt>
                <c:pt idx="601">
                  <c:v>7.0400753922296779</c:v>
                </c:pt>
                <c:pt idx="602">
                  <c:v>2.0149713791721071</c:v>
                </c:pt>
                <c:pt idx="603">
                  <c:v>6.9864829367566239</c:v>
                </c:pt>
                <c:pt idx="604">
                  <c:v>5.0198261793230783</c:v>
                </c:pt>
                <c:pt idx="605">
                  <c:v>6.8961350268458634</c:v>
                </c:pt>
                <c:pt idx="606">
                  <c:v>5.993344943760528</c:v>
                </c:pt>
                <c:pt idx="607">
                  <c:v>4.0558461674012962</c:v>
                </c:pt>
                <c:pt idx="608">
                  <c:v>2.9900809715820822</c:v>
                </c:pt>
                <c:pt idx="609">
                  <c:v>5.9552912928847919</c:v>
                </c:pt>
                <c:pt idx="610">
                  <c:v>1.9103513241102661</c:v>
                </c:pt>
                <c:pt idx="611">
                  <c:v>3.0001373862460703</c:v>
                </c:pt>
                <c:pt idx="612">
                  <c:v>4.9140820503496769</c:v>
                </c:pt>
                <c:pt idx="613">
                  <c:v>3.0373318592415866E-2</c:v>
                </c:pt>
                <c:pt idx="614">
                  <c:v>4.04365668865504</c:v>
                </c:pt>
                <c:pt idx="615">
                  <c:v>4.1137885200093498</c:v>
                </c:pt>
                <c:pt idx="616">
                  <c:v>2.0006700067665735</c:v>
                </c:pt>
                <c:pt idx="617">
                  <c:v>1.0935934331155592</c:v>
                </c:pt>
                <c:pt idx="618">
                  <c:v>8.8117956311047152</c:v>
                </c:pt>
                <c:pt idx="619">
                  <c:v>7.0065771973891744</c:v>
                </c:pt>
                <c:pt idx="620">
                  <c:v>1.872119222968462</c:v>
                </c:pt>
                <c:pt idx="621">
                  <c:v>5.0202116860712263</c:v>
                </c:pt>
                <c:pt idx="622">
                  <c:v>7.8612864166848961</c:v>
                </c:pt>
                <c:pt idx="623">
                  <c:v>5.9627912882408749</c:v>
                </c:pt>
                <c:pt idx="624">
                  <c:v>6.7307801844303142E-2</c:v>
                </c:pt>
                <c:pt idx="625">
                  <c:v>2.0276575962904664</c:v>
                </c:pt>
                <c:pt idx="626">
                  <c:v>7.9543025525804563</c:v>
                </c:pt>
                <c:pt idx="627">
                  <c:v>2.0629518637435491</c:v>
                </c:pt>
                <c:pt idx="628">
                  <c:v>4.0962755188792688</c:v>
                </c:pt>
                <c:pt idx="629">
                  <c:v>9.0249257223684261</c:v>
                </c:pt>
                <c:pt idx="630">
                  <c:v>6.9964306739320241</c:v>
                </c:pt>
                <c:pt idx="631">
                  <c:v>4.9585477311113513</c:v>
                </c:pt>
                <c:pt idx="632">
                  <c:v>7.1707578046532916</c:v>
                </c:pt>
                <c:pt idx="633">
                  <c:v>2.950016095887908E-3</c:v>
                </c:pt>
                <c:pt idx="634">
                  <c:v>8.8192908053617192</c:v>
                </c:pt>
                <c:pt idx="635">
                  <c:v>5.0874835235764486</c:v>
                </c:pt>
                <c:pt idx="636">
                  <c:v>7.8934346198720444</c:v>
                </c:pt>
                <c:pt idx="637">
                  <c:v>2.9283650733565811</c:v>
                </c:pt>
                <c:pt idx="638">
                  <c:v>4.0761851884925964</c:v>
                </c:pt>
                <c:pt idx="639">
                  <c:v>4.9635050985509563</c:v>
                </c:pt>
                <c:pt idx="640">
                  <c:v>0.9091875208909731</c:v>
                </c:pt>
                <c:pt idx="641">
                  <c:v>2.9832392322544865</c:v>
                </c:pt>
                <c:pt idx="642">
                  <c:v>3.0883860274612926</c:v>
                </c:pt>
                <c:pt idx="643">
                  <c:v>2.090750947481288</c:v>
                </c:pt>
                <c:pt idx="644">
                  <c:v>5.9605034659033285</c:v>
                </c:pt>
                <c:pt idx="645">
                  <c:v>3.8773450449743003</c:v>
                </c:pt>
                <c:pt idx="646">
                  <c:v>1.0865307336745458</c:v>
                </c:pt>
                <c:pt idx="647">
                  <c:v>2.9438713724898444</c:v>
                </c:pt>
                <c:pt idx="648">
                  <c:v>8.9846379990340548</c:v>
                </c:pt>
                <c:pt idx="649">
                  <c:v>7.3943802820351109E-2</c:v>
                </c:pt>
                <c:pt idx="650">
                  <c:v>7.3619424627507868E-2</c:v>
                </c:pt>
                <c:pt idx="651">
                  <c:v>-1.7921056904957579E-2</c:v>
                </c:pt>
                <c:pt idx="652">
                  <c:v>2.1505029297907474</c:v>
                </c:pt>
                <c:pt idx="653">
                  <c:v>4.0335121989650418</c:v>
                </c:pt>
                <c:pt idx="654">
                  <c:v>7.2123533405782245</c:v>
                </c:pt>
                <c:pt idx="655">
                  <c:v>4.7284887641159763</c:v>
                </c:pt>
                <c:pt idx="656">
                  <c:v>5.12824926946152</c:v>
                </c:pt>
                <c:pt idx="657">
                  <c:v>4.1492504074596885</c:v>
                </c:pt>
                <c:pt idx="658">
                  <c:v>-0.10058949062082156</c:v>
                </c:pt>
                <c:pt idx="659">
                  <c:v>1.1899672771715322</c:v>
                </c:pt>
                <c:pt idx="660">
                  <c:v>3.9412215348359676</c:v>
                </c:pt>
                <c:pt idx="661">
                  <c:v>4.9802949831487009</c:v>
                </c:pt>
                <c:pt idx="662">
                  <c:v>9.1312890423147657</c:v>
                </c:pt>
                <c:pt idx="663">
                  <c:v>4.804599333002928</c:v>
                </c:pt>
                <c:pt idx="664">
                  <c:v>7.0083934570985189</c:v>
                </c:pt>
                <c:pt idx="665">
                  <c:v>7.9365690804930313</c:v>
                </c:pt>
                <c:pt idx="666">
                  <c:v>4.0389708200992747</c:v>
                </c:pt>
                <c:pt idx="667">
                  <c:v>2.9020489918249774</c:v>
                </c:pt>
                <c:pt idx="668">
                  <c:v>4.9577373743194162</c:v>
                </c:pt>
                <c:pt idx="669">
                  <c:v>7.2491037602799064</c:v>
                </c:pt>
                <c:pt idx="670">
                  <c:v>4.0564471750514342</c:v>
                </c:pt>
                <c:pt idx="671">
                  <c:v>4.8547748058621156</c:v>
                </c:pt>
                <c:pt idx="672">
                  <c:v>5.032012909373937</c:v>
                </c:pt>
                <c:pt idx="673">
                  <c:v>4.9048909620728871</c:v>
                </c:pt>
                <c:pt idx="674">
                  <c:v>1.0884861166413951</c:v>
                </c:pt>
                <c:pt idx="675">
                  <c:v>6.1358923708711242</c:v>
                </c:pt>
                <c:pt idx="676">
                  <c:v>5.0135041571402201</c:v>
                </c:pt>
                <c:pt idx="677">
                  <c:v>1.0637423153983725</c:v>
                </c:pt>
                <c:pt idx="678">
                  <c:v>3.0474295216011682</c:v>
                </c:pt>
                <c:pt idx="679">
                  <c:v>4.1074574879757169</c:v>
                </c:pt>
                <c:pt idx="680">
                  <c:v>4.9967869219720642</c:v>
                </c:pt>
                <c:pt idx="681">
                  <c:v>8.8326751397720695</c:v>
                </c:pt>
                <c:pt idx="682">
                  <c:v>7.0523504074214571</c:v>
                </c:pt>
                <c:pt idx="683">
                  <c:v>8.9955028839740638</c:v>
                </c:pt>
                <c:pt idx="684">
                  <c:v>4.0235395780508147</c:v>
                </c:pt>
                <c:pt idx="685">
                  <c:v>4.1290429717990467</c:v>
                </c:pt>
                <c:pt idx="686">
                  <c:v>0.88805597928147051</c:v>
                </c:pt>
                <c:pt idx="687">
                  <c:v>8.9655972761414056</c:v>
                </c:pt>
                <c:pt idx="688">
                  <c:v>9.0944185518246368</c:v>
                </c:pt>
                <c:pt idx="689">
                  <c:v>3.0651077925078192</c:v>
                </c:pt>
                <c:pt idx="690">
                  <c:v>5.9324144994623804</c:v>
                </c:pt>
                <c:pt idx="691">
                  <c:v>4.7267322560695986</c:v>
                </c:pt>
                <c:pt idx="692">
                  <c:v>3.0126505158263628</c:v>
                </c:pt>
                <c:pt idx="693">
                  <c:v>2.015549071872841</c:v>
                </c:pt>
                <c:pt idx="694">
                  <c:v>4.6688859973991645</c:v>
                </c:pt>
                <c:pt idx="695">
                  <c:v>2.9326304430654524</c:v>
                </c:pt>
                <c:pt idx="696">
                  <c:v>3.049446307591539</c:v>
                </c:pt>
                <c:pt idx="697">
                  <c:v>3.1484948540637814</c:v>
                </c:pt>
                <c:pt idx="698">
                  <c:v>0.9299286847077004</c:v>
                </c:pt>
                <c:pt idx="699">
                  <c:v>4.0608450115778627</c:v>
                </c:pt>
                <c:pt idx="700">
                  <c:v>2.044643680051347</c:v>
                </c:pt>
                <c:pt idx="701">
                  <c:v>7.0734006308739072</c:v>
                </c:pt>
                <c:pt idx="702">
                  <c:v>2.0812656625678905</c:v>
                </c:pt>
                <c:pt idx="703">
                  <c:v>7.8570274361707044</c:v>
                </c:pt>
                <c:pt idx="704">
                  <c:v>5.1020277984545492</c:v>
                </c:pt>
                <c:pt idx="705">
                  <c:v>7.1489721218997095</c:v>
                </c:pt>
                <c:pt idx="706">
                  <c:v>-6.2297958293295652E-2</c:v>
                </c:pt>
                <c:pt idx="707">
                  <c:v>3.1028853512499928</c:v>
                </c:pt>
                <c:pt idx="708">
                  <c:v>0.89717603015229097</c:v>
                </c:pt>
                <c:pt idx="709">
                  <c:v>4.9621069022971342</c:v>
                </c:pt>
                <c:pt idx="710">
                  <c:v>3.9579191070393267</c:v>
                </c:pt>
                <c:pt idx="711">
                  <c:v>5.1529913960793383</c:v>
                </c:pt>
                <c:pt idx="712">
                  <c:v>5.9201903155766722</c:v>
                </c:pt>
                <c:pt idx="713">
                  <c:v>4.1057273634235703</c:v>
                </c:pt>
                <c:pt idx="714">
                  <c:v>0.18713104752924439</c:v>
                </c:pt>
                <c:pt idx="715">
                  <c:v>2.9440008021315771</c:v>
                </c:pt>
                <c:pt idx="716">
                  <c:v>-9.4971160203498328E-2</c:v>
                </c:pt>
                <c:pt idx="717">
                  <c:v>5.9217748764861593</c:v>
                </c:pt>
                <c:pt idx="718">
                  <c:v>1.9237411351456455</c:v>
                </c:pt>
                <c:pt idx="719">
                  <c:v>6.795014999813052</c:v>
                </c:pt>
                <c:pt idx="720">
                  <c:v>4.155625329733807</c:v>
                </c:pt>
                <c:pt idx="721">
                  <c:v>2.7589986983747323</c:v>
                </c:pt>
                <c:pt idx="722">
                  <c:v>5.9232801276556994</c:v>
                </c:pt>
                <c:pt idx="723">
                  <c:v>4.1426649113650278</c:v>
                </c:pt>
                <c:pt idx="724">
                  <c:v>4.0370985451286492</c:v>
                </c:pt>
                <c:pt idx="725">
                  <c:v>-0.16841904350639025</c:v>
                </c:pt>
                <c:pt idx="726">
                  <c:v>1.8594642543306061</c:v>
                </c:pt>
                <c:pt idx="727">
                  <c:v>2.968889581017633</c:v>
                </c:pt>
                <c:pt idx="728">
                  <c:v>2.872747363084625</c:v>
                </c:pt>
                <c:pt idx="729">
                  <c:v>6.1393630073399477</c:v>
                </c:pt>
                <c:pt idx="730">
                  <c:v>2.8330741941814548</c:v>
                </c:pt>
                <c:pt idx="731">
                  <c:v>1.8976550935851602</c:v>
                </c:pt>
                <c:pt idx="732">
                  <c:v>5.0677548355613888</c:v>
                </c:pt>
                <c:pt idx="733">
                  <c:v>6.8490851634883878</c:v>
                </c:pt>
                <c:pt idx="734">
                  <c:v>0.19156392745329656</c:v>
                </c:pt>
                <c:pt idx="735">
                  <c:v>-2.8360707665065849E-2</c:v>
                </c:pt>
                <c:pt idx="736">
                  <c:v>2.9057495968590938</c:v>
                </c:pt>
                <c:pt idx="737">
                  <c:v>9.0606743467751585</c:v>
                </c:pt>
                <c:pt idx="738">
                  <c:v>0.96436667147496369</c:v>
                </c:pt>
                <c:pt idx="739">
                  <c:v>1.9455738245645655</c:v>
                </c:pt>
                <c:pt idx="740">
                  <c:v>4.0216768171711088</c:v>
                </c:pt>
                <c:pt idx="741">
                  <c:v>2.8804738833587358</c:v>
                </c:pt>
                <c:pt idx="742">
                  <c:v>3.9744082181461673</c:v>
                </c:pt>
                <c:pt idx="743">
                  <c:v>3.9483306944754886</c:v>
                </c:pt>
                <c:pt idx="744">
                  <c:v>9.0704162688317602</c:v>
                </c:pt>
                <c:pt idx="745">
                  <c:v>1.3807870084320828E-2</c:v>
                </c:pt>
                <c:pt idx="746">
                  <c:v>7.9565259706987241</c:v>
                </c:pt>
                <c:pt idx="747">
                  <c:v>2.8490197122439964</c:v>
                </c:pt>
                <c:pt idx="748">
                  <c:v>2.9903380648709366</c:v>
                </c:pt>
                <c:pt idx="749">
                  <c:v>6.9166803757904329</c:v>
                </c:pt>
                <c:pt idx="750">
                  <c:v>5.1425845213935037</c:v>
                </c:pt>
                <c:pt idx="751">
                  <c:v>2.0533788480675108</c:v>
                </c:pt>
                <c:pt idx="752">
                  <c:v>7.0648990895669437</c:v>
                </c:pt>
                <c:pt idx="753">
                  <c:v>6.9799635371417033</c:v>
                </c:pt>
                <c:pt idx="754">
                  <c:v>4.8807095859341452</c:v>
                </c:pt>
                <c:pt idx="755">
                  <c:v>6.7694454256745882</c:v>
                </c:pt>
                <c:pt idx="756">
                  <c:v>5.2472640947043603</c:v>
                </c:pt>
                <c:pt idx="757">
                  <c:v>6.0011772619545951</c:v>
                </c:pt>
                <c:pt idx="758">
                  <c:v>7.8912041983831616</c:v>
                </c:pt>
                <c:pt idx="759">
                  <c:v>4.1850779038043857E-2</c:v>
                </c:pt>
                <c:pt idx="760">
                  <c:v>7.0713471767304243</c:v>
                </c:pt>
                <c:pt idx="761">
                  <c:v>3.9722967794288664</c:v>
                </c:pt>
                <c:pt idx="762">
                  <c:v>6.8957158022990406</c:v>
                </c:pt>
                <c:pt idx="763">
                  <c:v>4.7694333311030315</c:v>
                </c:pt>
                <c:pt idx="764">
                  <c:v>7.9653942159553228</c:v>
                </c:pt>
                <c:pt idx="765">
                  <c:v>2.9737688509130074</c:v>
                </c:pt>
                <c:pt idx="766">
                  <c:v>4.0489862061549609</c:v>
                </c:pt>
                <c:pt idx="767">
                  <c:v>6.9658831803111285</c:v>
                </c:pt>
                <c:pt idx="768">
                  <c:v>4.1076475433959541</c:v>
                </c:pt>
                <c:pt idx="769">
                  <c:v>5.867542305790403</c:v>
                </c:pt>
                <c:pt idx="770">
                  <c:v>2.9307705631285628</c:v>
                </c:pt>
                <c:pt idx="771">
                  <c:v>6.0961881794365649</c:v>
                </c:pt>
                <c:pt idx="772">
                  <c:v>3.8271130227892614</c:v>
                </c:pt>
                <c:pt idx="773">
                  <c:v>4.1500649645540761</c:v>
                </c:pt>
                <c:pt idx="774">
                  <c:v>1.9289453657473565</c:v>
                </c:pt>
                <c:pt idx="775">
                  <c:v>3.9820432328230844</c:v>
                </c:pt>
                <c:pt idx="776">
                  <c:v>7.9191643619938326</c:v>
                </c:pt>
                <c:pt idx="777">
                  <c:v>4.9582592865889419</c:v>
                </c:pt>
                <c:pt idx="778">
                  <c:v>3.0847860219820236</c:v>
                </c:pt>
                <c:pt idx="779">
                  <c:v>4.9114064583544295</c:v>
                </c:pt>
                <c:pt idx="780">
                  <c:v>0.99877006158562853</c:v>
                </c:pt>
                <c:pt idx="781">
                  <c:v>1.0520713616917043</c:v>
                </c:pt>
                <c:pt idx="782">
                  <c:v>7.1984775485440569</c:v>
                </c:pt>
                <c:pt idx="783">
                  <c:v>-0.14273345434830118</c:v>
                </c:pt>
                <c:pt idx="784">
                  <c:v>3.9909274793666989</c:v>
                </c:pt>
                <c:pt idx="785">
                  <c:v>-8.9349070368426473E-2</c:v>
                </c:pt>
                <c:pt idx="786">
                  <c:v>4.9926182746549443</c:v>
                </c:pt>
                <c:pt idx="787">
                  <c:v>7.1568751292077346</c:v>
                </c:pt>
                <c:pt idx="788">
                  <c:v>2.8220536624228894</c:v>
                </c:pt>
                <c:pt idx="789">
                  <c:v>2.0322667820510367</c:v>
                </c:pt>
                <c:pt idx="790">
                  <c:v>4.8429517814462084</c:v>
                </c:pt>
                <c:pt idx="791">
                  <c:v>9.073306253453163</c:v>
                </c:pt>
                <c:pt idx="792">
                  <c:v>6.0112395938124186</c:v>
                </c:pt>
                <c:pt idx="793">
                  <c:v>4.8919364395668463</c:v>
                </c:pt>
                <c:pt idx="794">
                  <c:v>4.9984203129869611</c:v>
                </c:pt>
                <c:pt idx="795">
                  <c:v>2.9874108602254181</c:v>
                </c:pt>
                <c:pt idx="796">
                  <c:v>9.0120898990728282</c:v>
                </c:pt>
                <c:pt idx="797">
                  <c:v>1.9744267332134751</c:v>
                </c:pt>
                <c:pt idx="798">
                  <c:v>4.0064789784102679</c:v>
                </c:pt>
                <c:pt idx="799">
                  <c:v>9.0199776971650198</c:v>
                </c:pt>
                <c:pt idx="800">
                  <c:v>5.1115752556520206</c:v>
                </c:pt>
                <c:pt idx="801">
                  <c:v>2.047079116267299</c:v>
                </c:pt>
                <c:pt idx="802">
                  <c:v>4.2376642498770938</c:v>
                </c:pt>
                <c:pt idx="803">
                  <c:v>2.2189522572968836</c:v>
                </c:pt>
                <c:pt idx="804">
                  <c:v>5.8678396578942698</c:v>
                </c:pt>
                <c:pt idx="805">
                  <c:v>4.8690681044842981</c:v>
                </c:pt>
                <c:pt idx="806">
                  <c:v>3.0669205049053603</c:v>
                </c:pt>
                <c:pt idx="807">
                  <c:v>9.0279636247798791</c:v>
                </c:pt>
                <c:pt idx="808">
                  <c:v>9.0457569721961661</c:v>
                </c:pt>
                <c:pt idx="809">
                  <c:v>4.1020953819817478</c:v>
                </c:pt>
                <c:pt idx="810">
                  <c:v>-6.8530770324574499E-3</c:v>
                </c:pt>
                <c:pt idx="811">
                  <c:v>7.865656682731311</c:v>
                </c:pt>
                <c:pt idx="812">
                  <c:v>0.86591457093182356</c:v>
                </c:pt>
                <c:pt idx="813">
                  <c:v>5.1416704628312226</c:v>
                </c:pt>
                <c:pt idx="814">
                  <c:v>0.56589893207208908</c:v>
                </c:pt>
                <c:pt idx="815">
                  <c:v>2.8443176638268408</c:v>
                </c:pt>
                <c:pt idx="816">
                  <c:v>3.0778207630156742</c:v>
                </c:pt>
                <c:pt idx="817">
                  <c:v>3.1879246351031569</c:v>
                </c:pt>
                <c:pt idx="818">
                  <c:v>5.9651390319609003</c:v>
                </c:pt>
                <c:pt idx="819">
                  <c:v>4.0237588450768715</c:v>
                </c:pt>
                <c:pt idx="820">
                  <c:v>2.0010684700987746</c:v>
                </c:pt>
                <c:pt idx="821">
                  <c:v>5.9872400045738674</c:v>
                </c:pt>
                <c:pt idx="822">
                  <c:v>-3.65452495575328E-2</c:v>
                </c:pt>
                <c:pt idx="823">
                  <c:v>1.8679086130155156</c:v>
                </c:pt>
                <c:pt idx="824">
                  <c:v>6.9446473600843923</c:v>
                </c:pt>
                <c:pt idx="825">
                  <c:v>6.9544186125825886</c:v>
                </c:pt>
                <c:pt idx="826">
                  <c:v>7.8902916287517826</c:v>
                </c:pt>
                <c:pt idx="827">
                  <c:v>3.1461460684610043</c:v>
                </c:pt>
                <c:pt idx="828">
                  <c:v>4.1033333231961135</c:v>
                </c:pt>
                <c:pt idx="829">
                  <c:v>2.1164070674154436</c:v>
                </c:pt>
                <c:pt idx="830">
                  <c:v>2.5536560198511006E-2</c:v>
                </c:pt>
                <c:pt idx="831">
                  <c:v>3.1576610101719327</c:v>
                </c:pt>
                <c:pt idx="832">
                  <c:v>9.0347129735320628</c:v>
                </c:pt>
                <c:pt idx="833">
                  <c:v>3.2401271956746629</c:v>
                </c:pt>
                <c:pt idx="834">
                  <c:v>2.0883143903280357</c:v>
                </c:pt>
                <c:pt idx="835">
                  <c:v>6.958758793678478</c:v>
                </c:pt>
                <c:pt idx="836">
                  <c:v>6.9794011016682989</c:v>
                </c:pt>
                <c:pt idx="837">
                  <c:v>4.0921124988897253</c:v>
                </c:pt>
                <c:pt idx="838">
                  <c:v>3.9425224819177545</c:v>
                </c:pt>
                <c:pt idx="839">
                  <c:v>5.0440922565879038</c:v>
                </c:pt>
                <c:pt idx="840">
                  <c:v>5.0788483736747505</c:v>
                </c:pt>
                <c:pt idx="841">
                  <c:v>8.9507101271296214</c:v>
                </c:pt>
                <c:pt idx="842">
                  <c:v>0.98627497217190163</c:v>
                </c:pt>
                <c:pt idx="843">
                  <c:v>5.3416841414355348E-2</c:v>
                </c:pt>
                <c:pt idx="844">
                  <c:v>2.9914085296191746</c:v>
                </c:pt>
                <c:pt idx="845">
                  <c:v>2.7739664265759352</c:v>
                </c:pt>
                <c:pt idx="846">
                  <c:v>3.9489651593944153</c:v>
                </c:pt>
                <c:pt idx="847">
                  <c:v>6.1334425348478261</c:v>
                </c:pt>
                <c:pt idx="848">
                  <c:v>7.079734870033171</c:v>
                </c:pt>
                <c:pt idx="849">
                  <c:v>5.0817614225263963</c:v>
                </c:pt>
                <c:pt idx="850">
                  <c:v>3.7626290610692274E-2</c:v>
                </c:pt>
                <c:pt idx="851">
                  <c:v>4.1997563302469185</c:v>
                </c:pt>
                <c:pt idx="852">
                  <c:v>2.0663556310221507</c:v>
                </c:pt>
                <c:pt idx="853">
                  <c:v>6.1322695872704074</c:v>
                </c:pt>
                <c:pt idx="854">
                  <c:v>3.0083358277964956</c:v>
                </c:pt>
                <c:pt idx="855">
                  <c:v>8.0539460801731764</c:v>
                </c:pt>
                <c:pt idx="856">
                  <c:v>1.9972937064826763</c:v>
                </c:pt>
                <c:pt idx="857">
                  <c:v>1.0815095425453498</c:v>
                </c:pt>
                <c:pt idx="858">
                  <c:v>2.0485197408742435</c:v>
                </c:pt>
                <c:pt idx="859">
                  <c:v>6.1412953785402786</c:v>
                </c:pt>
                <c:pt idx="860">
                  <c:v>8.9716738105905645</c:v>
                </c:pt>
                <c:pt idx="861">
                  <c:v>7.8948289777822493</c:v>
                </c:pt>
                <c:pt idx="862">
                  <c:v>1.1965161836888516</c:v>
                </c:pt>
                <c:pt idx="863">
                  <c:v>8.8221583354437296</c:v>
                </c:pt>
                <c:pt idx="864">
                  <c:v>4.9249423009438438</c:v>
                </c:pt>
                <c:pt idx="865">
                  <c:v>3.8274095926080682</c:v>
                </c:pt>
                <c:pt idx="866">
                  <c:v>1.7943438658210151</c:v>
                </c:pt>
                <c:pt idx="867">
                  <c:v>0.1650227611143234</c:v>
                </c:pt>
                <c:pt idx="868">
                  <c:v>1.1051043813755494</c:v>
                </c:pt>
                <c:pt idx="869">
                  <c:v>2.2879125779170688</c:v>
                </c:pt>
                <c:pt idx="870">
                  <c:v>0.132568975931838</c:v>
                </c:pt>
                <c:pt idx="871">
                  <c:v>5.029630835758188</c:v>
                </c:pt>
                <c:pt idx="872">
                  <c:v>2.9505080533071193</c:v>
                </c:pt>
                <c:pt idx="873">
                  <c:v>6.8469863346732032</c:v>
                </c:pt>
                <c:pt idx="874">
                  <c:v>3.0135669050582348E-2</c:v>
                </c:pt>
                <c:pt idx="875">
                  <c:v>3.1376691049326468</c:v>
                </c:pt>
                <c:pt idx="876">
                  <c:v>4.1617129163415081</c:v>
                </c:pt>
                <c:pt idx="877">
                  <c:v>8.1432766308555475</c:v>
                </c:pt>
                <c:pt idx="878">
                  <c:v>1.8085812509458399</c:v>
                </c:pt>
                <c:pt idx="879">
                  <c:v>1.9058637427740435</c:v>
                </c:pt>
                <c:pt idx="880">
                  <c:v>8.1928674718594579</c:v>
                </c:pt>
                <c:pt idx="881">
                  <c:v>1.9014259072042834</c:v>
                </c:pt>
                <c:pt idx="882">
                  <c:v>0.93643617512370325</c:v>
                </c:pt>
                <c:pt idx="883">
                  <c:v>7.0082878075938755</c:v>
                </c:pt>
                <c:pt idx="884">
                  <c:v>2.9928491890375826</c:v>
                </c:pt>
                <c:pt idx="885">
                  <c:v>3.0317742170547453</c:v>
                </c:pt>
                <c:pt idx="886">
                  <c:v>1.9410279716254557</c:v>
                </c:pt>
                <c:pt idx="887">
                  <c:v>6.9235945212494112</c:v>
                </c:pt>
                <c:pt idx="888">
                  <c:v>1.9952315577785331</c:v>
                </c:pt>
                <c:pt idx="889">
                  <c:v>8.0228627498129956</c:v>
                </c:pt>
                <c:pt idx="890">
                  <c:v>5.9320435081112439</c:v>
                </c:pt>
                <c:pt idx="891">
                  <c:v>2.1887035936575447</c:v>
                </c:pt>
                <c:pt idx="892">
                  <c:v>7.0744595748340737</c:v>
                </c:pt>
                <c:pt idx="893">
                  <c:v>8.9679172639470472</c:v>
                </c:pt>
                <c:pt idx="894">
                  <c:v>9.1663626203463995</c:v>
                </c:pt>
                <c:pt idx="895">
                  <c:v>3.1145426899549595</c:v>
                </c:pt>
                <c:pt idx="896">
                  <c:v>3.0099696542243843</c:v>
                </c:pt>
                <c:pt idx="897">
                  <c:v>5.8708987930236036</c:v>
                </c:pt>
                <c:pt idx="898">
                  <c:v>5.8352534144951962</c:v>
                </c:pt>
                <c:pt idx="899">
                  <c:v>2.942383624571014</c:v>
                </c:pt>
                <c:pt idx="900">
                  <c:v>5.1487140466690695</c:v>
                </c:pt>
                <c:pt idx="901">
                  <c:v>5.0564955787335277</c:v>
                </c:pt>
                <c:pt idx="902">
                  <c:v>1.9938439648130897</c:v>
                </c:pt>
                <c:pt idx="903">
                  <c:v>5.1333567215686919</c:v>
                </c:pt>
                <c:pt idx="904">
                  <c:v>9.1855150245800861</c:v>
                </c:pt>
                <c:pt idx="905">
                  <c:v>7.1291842194546922</c:v>
                </c:pt>
                <c:pt idx="906">
                  <c:v>6.9858339296858194</c:v>
                </c:pt>
                <c:pt idx="907">
                  <c:v>5.9846972467450197</c:v>
                </c:pt>
                <c:pt idx="908">
                  <c:v>1.9235837574833006</c:v>
                </c:pt>
                <c:pt idx="909">
                  <c:v>5.1056139202674187</c:v>
                </c:pt>
                <c:pt idx="910">
                  <c:v>2.0005214713135042</c:v>
                </c:pt>
                <c:pt idx="911">
                  <c:v>8.8937834400756977E-2</c:v>
                </c:pt>
                <c:pt idx="912">
                  <c:v>4.9420373504436563</c:v>
                </c:pt>
                <c:pt idx="913">
                  <c:v>9.0325253691333955</c:v>
                </c:pt>
                <c:pt idx="914">
                  <c:v>4.9743414299912478</c:v>
                </c:pt>
                <c:pt idx="915">
                  <c:v>4.2063295568410224</c:v>
                </c:pt>
                <c:pt idx="916">
                  <c:v>1.9709676618452689</c:v>
                </c:pt>
                <c:pt idx="917">
                  <c:v>1.0261493037505758</c:v>
                </c:pt>
                <c:pt idx="918">
                  <c:v>6.9259859771703649</c:v>
                </c:pt>
                <c:pt idx="919">
                  <c:v>7.0017795986565403</c:v>
                </c:pt>
                <c:pt idx="920">
                  <c:v>3.873016568913132</c:v>
                </c:pt>
                <c:pt idx="921">
                  <c:v>5.0391230627753636</c:v>
                </c:pt>
                <c:pt idx="922">
                  <c:v>4.0071274775429062</c:v>
                </c:pt>
                <c:pt idx="923">
                  <c:v>1.8615239198594726</c:v>
                </c:pt>
                <c:pt idx="924">
                  <c:v>4.8984562251845842</c:v>
                </c:pt>
                <c:pt idx="925">
                  <c:v>2.9913556088386746</c:v>
                </c:pt>
                <c:pt idx="926">
                  <c:v>1.0293261754380478</c:v>
                </c:pt>
                <c:pt idx="927">
                  <c:v>2.0888280774311436</c:v>
                </c:pt>
                <c:pt idx="928">
                  <c:v>4.8540748092125696</c:v>
                </c:pt>
                <c:pt idx="929">
                  <c:v>5.9747381916859696</c:v>
                </c:pt>
                <c:pt idx="930">
                  <c:v>9.1097766713890671</c:v>
                </c:pt>
                <c:pt idx="931">
                  <c:v>2.0825638857297704</c:v>
                </c:pt>
                <c:pt idx="932">
                  <c:v>3.0428041808931954</c:v>
                </c:pt>
                <c:pt idx="933">
                  <c:v>3.1164254971393492</c:v>
                </c:pt>
                <c:pt idx="934">
                  <c:v>5.0573622408000247</c:v>
                </c:pt>
                <c:pt idx="935">
                  <c:v>3.0152296755321513</c:v>
                </c:pt>
                <c:pt idx="936">
                  <c:v>3.026074368492806</c:v>
                </c:pt>
                <c:pt idx="937">
                  <c:v>7.0121234896951163</c:v>
                </c:pt>
                <c:pt idx="938">
                  <c:v>8.9563806397066124</c:v>
                </c:pt>
                <c:pt idx="939">
                  <c:v>3.0258610353068125</c:v>
                </c:pt>
                <c:pt idx="940">
                  <c:v>1.8989323512688809</c:v>
                </c:pt>
                <c:pt idx="941">
                  <c:v>3.9584141222725502</c:v>
                </c:pt>
                <c:pt idx="942">
                  <c:v>-7.2882202506827518E-2</c:v>
                </c:pt>
                <c:pt idx="943">
                  <c:v>1.0292322789911921</c:v>
                </c:pt>
                <c:pt idx="944">
                  <c:v>6.0690617862924441</c:v>
                </c:pt>
                <c:pt idx="945">
                  <c:v>2.9200578921421365</c:v>
                </c:pt>
                <c:pt idx="946">
                  <c:v>6.9523106753173423</c:v>
                </c:pt>
                <c:pt idx="947">
                  <c:v>6.0097483307100097</c:v>
                </c:pt>
                <c:pt idx="948">
                  <c:v>5.2767580296478711E-2</c:v>
                </c:pt>
                <c:pt idx="949">
                  <c:v>1.8631284900852414</c:v>
                </c:pt>
                <c:pt idx="950">
                  <c:v>7.0917260236837647</c:v>
                </c:pt>
                <c:pt idx="951">
                  <c:v>5.0086907614308158</c:v>
                </c:pt>
                <c:pt idx="952">
                  <c:v>3.0588445968459057</c:v>
                </c:pt>
                <c:pt idx="953">
                  <c:v>3.8902790338818374</c:v>
                </c:pt>
                <c:pt idx="954">
                  <c:v>2.1234427914132468</c:v>
                </c:pt>
                <c:pt idx="955">
                  <c:v>6.0367416397332407</c:v>
                </c:pt>
                <c:pt idx="956">
                  <c:v>3.0069446114117908</c:v>
                </c:pt>
                <c:pt idx="957">
                  <c:v>4.9168591848698142</c:v>
                </c:pt>
                <c:pt idx="958">
                  <c:v>1.805858802741561</c:v>
                </c:pt>
                <c:pt idx="959">
                  <c:v>2.1312031053589484</c:v>
                </c:pt>
                <c:pt idx="960">
                  <c:v>0.84707862188664063</c:v>
                </c:pt>
                <c:pt idx="961">
                  <c:v>2.8567153027721024</c:v>
                </c:pt>
                <c:pt idx="962">
                  <c:v>6.1110686831155077</c:v>
                </c:pt>
                <c:pt idx="963">
                  <c:v>9.0072612763379158</c:v>
                </c:pt>
                <c:pt idx="964">
                  <c:v>1.9847796491404452</c:v>
                </c:pt>
                <c:pt idx="965">
                  <c:v>3.9564735981312866</c:v>
                </c:pt>
                <c:pt idx="966">
                  <c:v>3.9813036608813084</c:v>
                </c:pt>
                <c:pt idx="967">
                  <c:v>1.2408986186663393</c:v>
                </c:pt>
                <c:pt idx="968">
                  <c:v>2.0842492658482583</c:v>
                </c:pt>
                <c:pt idx="969">
                  <c:v>6.0443023991024152</c:v>
                </c:pt>
                <c:pt idx="970">
                  <c:v>2.9359970595579004</c:v>
                </c:pt>
                <c:pt idx="971">
                  <c:v>2.0371550874213948</c:v>
                </c:pt>
                <c:pt idx="972">
                  <c:v>4.8692914821654361</c:v>
                </c:pt>
                <c:pt idx="973">
                  <c:v>4.9012299976608835</c:v>
                </c:pt>
                <c:pt idx="974">
                  <c:v>4.0031193412190236</c:v>
                </c:pt>
                <c:pt idx="975">
                  <c:v>0.13423719136797604</c:v>
                </c:pt>
                <c:pt idx="976">
                  <c:v>2.8928305602039872</c:v>
                </c:pt>
                <c:pt idx="977">
                  <c:v>3.0751766213999496</c:v>
                </c:pt>
                <c:pt idx="978">
                  <c:v>3.9311550238319577</c:v>
                </c:pt>
                <c:pt idx="979">
                  <c:v>6.9781408439009081</c:v>
                </c:pt>
                <c:pt idx="980">
                  <c:v>2.1755554665141874</c:v>
                </c:pt>
                <c:pt idx="981">
                  <c:v>5.1498497615240852</c:v>
                </c:pt>
                <c:pt idx="982">
                  <c:v>3.9902557194957464</c:v>
                </c:pt>
                <c:pt idx="983">
                  <c:v>5.0371443121657888</c:v>
                </c:pt>
                <c:pt idx="984">
                  <c:v>7.0193332995742805</c:v>
                </c:pt>
                <c:pt idx="985">
                  <c:v>7.0855586549656895</c:v>
                </c:pt>
                <c:pt idx="986">
                  <c:v>7.9260982387099581</c:v>
                </c:pt>
                <c:pt idx="987">
                  <c:v>3.173517011312017</c:v>
                </c:pt>
                <c:pt idx="988">
                  <c:v>5.0749394418803639</c:v>
                </c:pt>
                <c:pt idx="989">
                  <c:v>3.9713506865168449</c:v>
                </c:pt>
                <c:pt idx="990">
                  <c:v>8.0075040810014748</c:v>
                </c:pt>
                <c:pt idx="991">
                  <c:v>8.1582707674868846</c:v>
                </c:pt>
                <c:pt idx="992">
                  <c:v>6.9018836831476413</c:v>
                </c:pt>
                <c:pt idx="993">
                  <c:v>2.141708494519841</c:v>
                </c:pt>
                <c:pt idx="994">
                  <c:v>2.9012570932277675</c:v>
                </c:pt>
                <c:pt idx="995">
                  <c:v>7.0683415721570046</c:v>
                </c:pt>
                <c:pt idx="996">
                  <c:v>8.035335316729002</c:v>
                </c:pt>
                <c:pt idx="997">
                  <c:v>2.829332410321387</c:v>
                </c:pt>
                <c:pt idx="998">
                  <c:v>4.0715796013119236</c:v>
                </c:pt>
                <c:pt idx="999">
                  <c:v>6.9598921313108688</c:v>
                </c:pt>
                <c:pt idx="1000">
                  <c:v>1.9997082600005109</c:v>
                </c:pt>
                <c:pt idx="1001">
                  <c:v>2.9173719675599985</c:v>
                </c:pt>
                <c:pt idx="1002">
                  <c:v>9.0109765826770563</c:v>
                </c:pt>
                <c:pt idx="1003">
                  <c:v>4.8993951962137556</c:v>
                </c:pt>
                <c:pt idx="1004">
                  <c:v>6.9019789373137623</c:v>
                </c:pt>
                <c:pt idx="1005">
                  <c:v>1.7778171255174091</c:v>
                </c:pt>
                <c:pt idx="1006">
                  <c:v>2.1984149836118956</c:v>
                </c:pt>
                <c:pt idx="1007">
                  <c:v>7.0827668886257253</c:v>
                </c:pt>
                <c:pt idx="1008">
                  <c:v>5.953328143116245</c:v>
                </c:pt>
                <c:pt idx="1009">
                  <c:v>8.8393582966768971</c:v>
                </c:pt>
                <c:pt idx="1010">
                  <c:v>0.90092042004762507</c:v>
                </c:pt>
                <c:pt idx="1011">
                  <c:v>7.2908278920205598</c:v>
                </c:pt>
                <c:pt idx="1012">
                  <c:v>2.1540560731509015</c:v>
                </c:pt>
                <c:pt idx="1013">
                  <c:v>3.1001049262581386</c:v>
                </c:pt>
                <c:pt idx="1014">
                  <c:v>7.1746948719719965</c:v>
                </c:pt>
                <c:pt idx="1015">
                  <c:v>1.9252119499101641</c:v>
                </c:pt>
                <c:pt idx="1016">
                  <c:v>5.0459736238921016</c:v>
                </c:pt>
                <c:pt idx="1017">
                  <c:v>7.9173199065953659</c:v>
                </c:pt>
                <c:pt idx="1018">
                  <c:v>2.0678144860024408</c:v>
                </c:pt>
                <c:pt idx="1019">
                  <c:v>2.1081558200724029</c:v>
                </c:pt>
                <c:pt idx="1020">
                  <c:v>7.8485515441615803</c:v>
                </c:pt>
                <c:pt idx="1021">
                  <c:v>6.8484770758140421</c:v>
                </c:pt>
                <c:pt idx="1022">
                  <c:v>7.8369525221876177</c:v>
                </c:pt>
                <c:pt idx="1023">
                  <c:v>4.0042460175963219</c:v>
                </c:pt>
                <c:pt idx="1024">
                  <c:v>5.2137475814218117</c:v>
                </c:pt>
                <c:pt idx="1025">
                  <c:v>5.1110000077919198</c:v>
                </c:pt>
                <c:pt idx="1026">
                  <c:v>9.1080412187999649</c:v>
                </c:pt>
                <c:pt idx="1027">
                  <c:v>9.0445473610187026</c:v>
                </c:pt>
                <c:pt idx="1028">
                  <c:v>5.0529341736988584</c:v>
                </c:pt>
                <c:pt idx="1029">
                  <c:v>0.18458546325318892</c:v>
                </c:pt>
                <c:pt idx="1030">
                  <c:v>1.0532893812935318</c:v>
                </c:pt>
                <c:pt idx="1031">
                  <c:v>3.0069870313367155</c:v>
                </c:pt>
                <c:pt idx="1032">
                  <c:v>2.9465929241335536</c:v>
                </c:pt>
                <c:pt idx="1033">
                  <c:v>4.845070751295899</c:v>
                </c:pt>
                <c:pt idx="1034">
                  <c:v>3.0045352909557295</c:v>
                </c:pt>
                <c:pt idx="1035">
                  <c:v>3.9237369165183642</c:v>
                </c:pt>
                <c:pt idx="1036">
                  <c:v>7.0123939530798349</c:v>
                </c:pt>
                <c:pt idx="1037">
                  <c:v>1.8409707017451189</c:v>
                </c:pt>
                <c:pt idx="1038">
                  <c:v>7.9361274184280086</c:v>
                </c:pt>
                <c:pt idx="1039">
                  <c:v>4.0146152800983277</c:v>
                </c:pt>
                <c:pt idx="1040">
                  <c:v>3.9808317913294182</c:v>
                </c:pt>
                <c:pt idx="1041">
                  <c:v>9.0037606319858057</c:v>
                </c:pt>
                <c:pt idx="1042">
                  <c:v>0.81523840474189946</c:v>
                </c:pt>
                <c:pt idx="1043">
                  <c:v>0.97090240696943875</c:v>
                </c:pt>
                <c:pt idx="1044">
                  <c:v>7.0037421647164395</c:v>
                </c:pt>
                <c:pt idx="1045">
                  <c:v>8.1241031645754038</c:v>
                </c:pt>
                <c:pt idx="1046">
                  <c:v>2.9357356778659685</c:v>
                </c:pt>
                <c:pt idx="1047">
                  <c:v>2.9084164009238918</c:v>
                </c:pt>
                <c:pt idx="1048">
                  <c:v>-8.1758540107330177E-2</c:v>
                </c:pt>
                <c:pt idx="1049">
                  <c:v>2.8835230614466205</c:v>
                </c:pt>
                <c:pt idx="1050">
                  <c:v>3.122669043788143</c:v>
                </c:pt>
                <c:pt idx="1051">
                  <c:v>3.9736999941241069</c:v>
                </c:pt>
                <c:pt idx="1052">
                  <c:v>4.8639435418097374</c:v>
                </c:pt>
                <c:pt idx="1053">
                  <c:v>3.9187041818710866</c:v>
                </c:pt>
                <c:pt idx="1054">
                  <c:v>-0.11242851803390529</c:v>
                </c:pt>
                <c:pt idx="1055">
                  <c:v>0.84494831635363266</c:v>
                </c:pt>
                <c:pt idx="1056">
                  <c:v>6.9599772271466938</c:v>
                </c:pt>
                <c:pt idx="1057">
                  <c:v>7.8945995749789395</c:v>
                </c:pt>
                <c:pt idx="1058">
                  <c:v>9.0136470043302879</c:v>
                </c:pt>
                <c:pt idx="1059">
                  <c:v>9.1390915530049419</c:v>
                </c:pt>
                <c:pt idx="1060">
                  <c:v>2.2761099734370855</c:v>
                </c:pt>
                <c:pt idx="1061">
                  <c:v>-1.0051679192273106E-2</c:v>
                </c:pt>
                <c:pt idx="1062">
                  <c:v>1.9182690422229678</c:v>
                </c:pt>
                <c:pt idx="1063">
                  <c:v>3.9114388005760121</c:v>
                </c:pt>
                <c:pt idx="1064">
                  <c:v>3.0142683968408108</c:v>
                </c:pt>
                <c:pt idx="1065">
                  <c:v>5.9862696276535345</c:v>
                </c:pt>
                <c:pt idx="1066">
                  <c:v>3.0431928345002595</c:v>
                </c:pt>
                <c:pt idx="1067">
                  <c:v>3.9574205937507676</c:v>
                </c:pt>
                <c:pt idx="1068">
                  <c:v>2.0270463411547932</c:v>
                </c:pt>
                <c:pt idx="1069">
                  <c:v>1.9579193672841184</c:v>
                </c:pt>
                <c:pt idx="1070">
                  <c:v>6.921883919166155</c:v>
                </c:pt>
                <c:pt idx="1071">
                  <c:v>8.9301282131413231</c:v>
                </c:pt>
                <c:pt idx="1072">
                  <c:v>2.0421620341931206</c:v>
                </c:pt>
                <c:pt idx="1073">
                  <c:v>3.7856929920192623</c:v>
                </c:pt>
                <c:pt idx="1074">
                  <c:v>2.8957904165913004</c:v>
                </c:pt>
                <c:pt idx="1075">
                  <c:v>7.0016252627691209</c:v>
                </c:pt>
                <c:pt idx="1076">
                  <c:v>3.1396154545851509</c:v>
                </c:pt>
                <c:pt idx="1077">
                  <c:v>2.0477190627489703</c:v>
                </c:pt>
                <c:pt idx="1078">
                  <c:v>8.925206836342614</c:v>
                </c:pt>
                <c:pt idx="1079">
                  <c:v>8.0494176739873513</c:v>
                </c:pt>
                <c:pt idx="1080">
                  <c:v>3.1346569601658509</c:v>
                </c:pt>
                <c:pt idx="1081">
                  <c:v>9.0246121880729273</c:v>
                </c:pt>
                <c:pt idx="1082">
                  <c:v>6.0212078835694518</c:v>
                </c:pt>
                <c:pt idx="1083">
                  <c:v>1.2326011362689451</c:v>
                </c:pt>
                <c:pt idx="1084">
                  <c:v>-8.6517142102851385E-2</c:v>
                </c:pt>
                <c:pt idx="1085">
                  <c:v>4.0510973682261477</c:v>
                </c:pt>
                <c:pt idx="1086">
                  <c:v>0.99377337605588634</c:v>
                </c:pt>
                <c:pt idx="1087">
                  <c:v>2.1050587206238851</c:v>
                </c:pt>
                <c:pt idx="1088">
                  <c:v>3.0684682318952001</c:v>
                </c:pt>
                <c:pt idx="1089">
                  <c:v>3.9359128234440552</c:v>
                </c:pt>
                <c:pt idx="1090">
                  <c:v>2.8501073426711709</c:v>
                </c:pt>
                <c:pt idx="1091">
                  <c:v>7.0025590461564944</c:v>
                </c:pt>
                <c:pt idx="1092">
                  <c:v>3.9303163505812897</c:v>
                </c:pt>
                <c:pt idx="1093">
                  <c:v>6.836732932878367</c:v>
                </c:pt>
                <c:pt idx="1094">
                  <c:v>2.9781385750133547</c:v>
                </c:pt>
                <c:pt idx="1095">
                  <c:v>6.8904974165832096</c:v>
                </c:pt>
                <c:pt idx="1096">
                  <c:v>9.100795721092199</c:v>
                </c:pt>
                <c:pt idx="1097">
                  <c:v>3.0065966950481635</c:v>
                </c:pt>
                <c:pt idx="1098">
                  <c:v>4.9490300391166322</c:v>
                </c:pt>
                <c:pt idx="1099">
                  <c:v>5.054397543058049</c:v>
                </c:pt>
                <c:pt idx="1100">
                  <c:v>1.9848335578456646</c:v>
                </c:pt>
                <c:pt idx="1101">
                  <c:v>5.0739551545816743</c:v>
                </c:pt>
                <c:pt idx="1102">
                  <c:v>4.5438681720296074E-2</c:v>
                </c:pt>
                <c:pt idx="1103">
                  <c:v>3.0831698251176629</c:v>
                </c:pt>
                <c:pt idx="1104">
                  <c:v>3.0582181348884481</c:v>
                </c:pt>
                <c:pt idx="1105">
                  <c:v>5.090363079731361</c:v>
                </c:pt>
                <c:pt idx="1106">
                  <c:v>5.1225468660487312</c:v>
                </c:pt>
                <c:pt idx="1107">
                  <c:v>8.9601644929834396</c:v>
                </c:pt>
                <c:pt idx="1108">
                  <c:v>6.2886413468224891</c:v>
                </c:pt>
                <c:pt idx="1109">
                  <c:v>2.0216637476446109</c:v>
                </c:pt>
                <c:pt idx="1110">
                  <c:v>6.9262073565601341</c:v>
                </c:pt>
                <c:pt idx="1111">
                  <c:v>3.0328114695471431</c:v>
                </c:pt>
                <c:pt idx="1112">
                  <c:v>6.0327061557099864</c:v>
                </c:pt>
                <c:pt idx="1113">
                  <c:v>4.9322475588905741</c:v>
                </c:pt>
                <c:pt idx="1114">
                  <c:v>2.0351002340808066</c:v>
                </c:pt>
                <c:pt idx="1115">
                  <c:v>7.9764603979434732</c:v>
                </c:pt>
                <c:pt idx="1116">
                  <c:v>1.8599664846817738</c:v>
                </c:pt>
                <c:pt idx="1117">
                  <c:v>4.8801147109098375</c:v>
                </c:pt>
                <c:pt idx="1118">
                  <c:v>2.940675289208118</c:v>
                </c:pt>
                <c:pt idx="1119">
                  <c:v>7.0863980388655401</c:v>
                </c:pt>
                <c:pt idx="1120">
                  <c:v>1.8739264408663223</c:v>
                </c:pt>
                <c:pt idx="1121">
                  <c:v>3.1211094090302778</c:v>
                </c:pt>
                <c:pt idx="1122">
                  <c:v>6.0273861129938</c:v>
                </c:pt>
                <c:pt idx="1123">
                  <c:v>4.0357204938793245</c:v>
                </c:pt>
                <c:pt idx="1124">
                  <c:v>2.8917506139530347</c:v>
                </c:pt>
                <c:pt idx="1125">
                  <c:v>4.9565521086460667</c:v>
                </c:pt>
                <c:pt idx="1126">
                  <c:v>1.9970116301298715</c:v>
                </c:pt>
                <c:pt idx="1127">
                  <c:v>3.1121757993491657</c:v>
                </c:pt>
                <c:pt idx="1128">
                  <c:v>5.0492607508459528</c:v>
                </c:pt>
                <c:pt idx="1129">
                  <c:v>1.9228440590664628</c:v>
                </c:pt>
                <c:pt idx="1130">
                  <c:v>4.9575066864696646</c:v>
                </c:pt>
                <c:pt idx="1131">
                  <c:v>8.0210218361760592</c:v>
                </c:pt>
                <c:pt idx="1132">
                  <c:v>6.1752694823848744</c:v>
                </c:pt>
                <c:pt idx="1133">
                  <c:v>2.9067342361839277</c:v>
                </c:pt>
                <c:pt idx="1134">
                  <c:v>4.0153069165942537</c:v>
                </c:pt>
                <c:pt idx="1135">
                  <c:v>6.0147106349462307</c:v>
                </c:pt>
                <c:pt idx="1136">
                  <c:v>2.1169279002346704</c:v>
                </c:pt>
                <c:pt idx="1137">
                  <c:v>4.0995207873492108</c:v>
                </c:pt>
                <c:pt idx="1138">
                  <c:v>4.0080823733351858</c:v>
                </c:pt>
                <c:pt idx="1139">
                  <c:v>4.9715985828379692</c:v>
                </c:pt>
                <c:pt idx="1140">
                  <c:v>3.0174299601283958</c:v>
                </c:pt>
                <c:pt idx="1141">
                  <c:v>2.9752058506753736</c:v>
                </c:pt>
                <c:pt idx="1142">
                  <c:v>0.94209987242882709</c:v>
                </c:pt>
                <c:pt idx="1143">
                  <c:v>5.8292114783551128</c:v>
                </c:pt>
                <c:pt idx="1144">
                  <c:v>1.8764207051129389</c:v>
                </c:pt>
                <c:pt idx="1145">
                  <c:v>2.8967820223968519</c:v>
                </c:pt>
                <c:pt idx="1146">
                  <c:v>9.1411630779090345</c:v>
                </c:pt>
                <c:pt idx="1147">
                  <c:v>6.0317143911600137</c:v>
                </c:pt>
                <c:pt idx="1148">
                  <c:v>8.1238347128351336</c:v>
                </c:pt>
                <c:pt idx="1149">
                  <c:v>2.9534734291368734</c:v>
                </c:pt>
                <c:pt idx="1150">
                  <c:v>3.0660338137878149</c:v>
                </c:pt>
                <c:pt idx="1151">
                  <c:v>4.9477189291108585</c:v>
                </c:pt>
                <c:pt idx="1152">
                  <c:v>6.027094584540472</c:v>
                </c:pt>
                <c:pt idx="1153">
                  <c:v>5.9250203809481725</c:v>
                </c:pt>
                <c:pt idx="1154">
                  <c:v>4.0954680403779218</c:v>
                </c:pt>
                <c:pt idx="1155">
                  <c:v>1.1594839199310316</c:v>
                </c:pt>
                <c:pt idx="1156">
                  <c:v>1.9943222549522595</c:v>
                </c:pt>
                <c:pt idx="1157">
                  <c:v>5.0996734833575674</c:v>
                </c:pt>
                <c:pt idx="1158">
                  <c:v>3.8465821478286846</c:v>
                </c:pt>
                <c:pt idx="1159">
                  <c:v>2.9273219178973657</c:v>
                </c:pt>
                <c:pt idx="1160">
                  <c:v>1.9138173200709294</c:v>
                </c:pt>
                <c:pt idx="1161">
                  <c:v>6.0513828458030554</c:v>
                </c:pt>
                <c:pt idx="1162">
                  <c:v>6.9596669698744815</c:v>
                </c:pt>
                <c:pt idx="1163">
                  <c:v>6.0907888374273309</c:v>
                </c:pt>
                <c:pt idx="1164">
                  <c:v>1.9873899503703503</c:v>
                </c:pt>
                <c:pt idx="1165">
                  <c:v>4.951889416357167</c:v>
                </c:pt>
                <c:pt idx="1166">
                  <c:v>7.8730113997865594</c:v>
                </c:pt>
                <c:pt idx="1167">
                  <c:v>2.0431079256296178</c:v>
                </c:pt>
                <c:pt idx="1168">
                  <c:v>2.8479866002630887</c:v>
                </c:pt>
                <c:pt idx="1169">
                  <c:v>4.068103157684738</c:v>
                </c:pt>
                <c:pt idx="1170">
                  <c:v>8.9397880731412975</c:v>
                </c:pt>
                <c:pt idx="1171">
                  <c:v>3.0082653936786188</c:v>
                </c:pt>
                <c:pt idx="1172">
                  <c:v>5.9842186988659538</c:v>
                </c:pt>
                <c:pt idx="1173">
                  <c:v>3.0995135979339792</c:v>
                </c:pt>
                <c:pt idx="1174">
                  <c:v>3.0147709071073194</c:v>
                </c:pt>
                <c:pt idx="1175">
                  <c:v>1.9595943973577816</c:v>
                </c:pt>
                <c:pt idx="1176">
                  <c:v>3.7970818577725662</c:v>
                </c:pt>
                <c:pt idx="1177">
                  <c:v>5.9958164520595405</c:v>
                </c:pt>
                <c:pt idx="1178">
                  <c:v>1.8133125708477484</c:v>
                </c:pt>
                <c:pt idx="1179">
                  <c:v>2.144262033111128</c:v>
                </c:pt>
                <c:pt idx="1180">
                  <c:v>2.008938472329354</c:v>
                </c:pt>
                <c:pt idx="1181">
                  <c:v>8.9665920021229155</c:v>
                </c:pt>
                <c:pt idx="1182">
                  <c:v>3.9081388242262394</c:v>
                </c:pt>
                <c:pt idx="1183">
                  <c:v>4.7296699541847778</c:v>
                </c:pt>
                <c:pt idx="1184">
                  <c:v>6.0170169790429355</c:v>
                </c:pt>
                <c:pt idx="1185">
                  <c:v>2.9897397961696508</c:v>
                </c:pt>
                <c:pt idx="1186">
                  <c:v>7.1471019137743959</c:v>
                </c:pt>
                <c:pt idx="1187">
                  <c:v>4.0985966462379659</c:v>
                </c:pt>
                <c:pt idx="1188">
                  <c:v>6.0493207718083193</c:v>
                </c:pt>
                <c:pt idx="1189">
                  <c:v>3.9107585694494928</c:v>
                </c:pt>
                <c:pt idx="1190">
                  <c:v>4.9422193154576206</c:v>
                </c:pt>
                <c:pt idx="1191">
                  <c:v>3.0298952371691765</c:v>
                </c:pt>
                <c:pt idx="1192">
                  <c:v>7.0584206374787026</c:v>
                </c:pt>
                <c:pt idx="1193">
                  <c:v>1.991675633796913</c:v>
                </c:pt>
                <c:pt idx="1194">
                  <c:v>3.0089771483015735</c:v>
                </c:pt>
                <c:pt idx="1195">
                  <c:v>8.9409713622150537</c:v>
                </c:pt>
                <c:pt idx="1196">
                  <c:v>9.1014582714412668</c:v>
                </c:pt>
                <c:pt idx="1197">
                  <c:v>4.0165446615265274</c:v>
                </c:pt>
                <c:pt idx="1198">
                  <c:v>4.9295546254660598</c:v>
                </c:pt>
                <c:pt idx="1199">
                  <c:v>5.1251754905635494</c:v>
                </c:pt>
                <c:pt idx="1200">
                  <c:v>2.991923054715337</c:v>
                </c:pt>
                <c:pt idx="1201">
                  <c:v>4.0429118736911613</c:v>
                </c:pt>
                <c:pt idx="1202">
                  <c:v>9.1502757835415522</c:v>
                </c:pt>
                <c:pt idx="1203">
                  <c:v>5.9054978191841085</c:v>
                </c:pt>
                <c:pt idx="1204">
                  <c:v>2.0667125789518614</c:v>
                </c:pt>
                <c:pt idx="1205">
                  <c:v>2.9228274799978928</c:v>
                </c:pt>
                <c:pt idx="1206">
                  <c:v>9.0588091433569939</c:v>
                </c:pt>
                <c:pt idx="1207">
                  <c:v>5.9450814521048292</c:v>
                </c:pt>
                <c:pt idx="1208">
                  <c:v>2.0602391545530461</c:v>
                </c:pt>
                <c:pt idx="1209">
                  <c:v>1.9681423203547448</c:v>
                </c:pt>
                <c:pt idx="1210">
                  <c:v>1.977700038162884</c:v>
                </c:pt>
                <c:pt idx="1211">
                  <c:v>2.227501991570727</c:v>
                </c:pt>
                <c:pt idx="1212">
                  <c:v>4.0152738918782163</c:v>
                </c:pt>
                <c:pt idx="1213">
                  <c:v>-4.0438149895586736E-2</c:v>
                </c:pt>
                <c:pt idx="1214">
                  <c:v>3.9620334612968922</c:v>
                </c:pt>
                <c:pt idx="1215">
                  <c:v>1.8943135330209833</c:v>
                </c:pt>
                <c:pt idx="1216">
                  <c:v>3.1637052852353493</c:v>
                </c:pt>
                <c:pt idx="1217">
                  <c:v>2.0472977471681095</c:v>
                </c:pt>
                <c:pt idx="1218">
                  <c:v>3.1637551271145194</c:v>
                </c:pt>
                <c:pt idx="1219">
                  <c:v>3.9133636617316214</c:v>
                </c:pt>
                <c:pt idx="1220">
                  <c:v>5.0938015967120887</c:v>
                </c:pt>
                <c:pt idx="1221">
                  <c:v>4.8831547419334731</c:v>
                </c:pt>
                <c:pt idx="1222">
                  <c:v>8.0245108164307357</c:v>
                </c:pt>
                <c:pt idx="1223">
                  <c:v>1.9627870968854062</c:v>
                </c:pt>
                <c:pt idx="1224">
                  <c:v>3.0678945875208723</c:v>
                </c:pt>
                <c:pt idx="1225">
                  <c:v>3.03203680004746</c:v>
                </c:pt>
                <c:pt idx="1226">
                  <c:v>2.1039970221876683</c:v>
                </c:pt>
                <c:pt idx="1227">
                  <c:v>6.8641001938436865</c:v>
                </c:pt>
                <c:pt idx="1228">
                  <c:v>5.9750287177668264</c:v>
                </c:pt>
                <c:pt idx="1229">
                  <c:v>5.8681840890366646</c:v>
                </c:pt>
                <c:pt idx="1230">
                  <c:v>3.0821588608280752</c:v>
                </c:pt>
                <c:pt idx="1231">
                  <c:v>5.9483065560565676</c:v>
                </c:pt>
                <c:pt idx="1232">
                  <c:v>3.0182507229882849</c:v>
                </c:pt>
                <c:pt idx="1233">
                  <c:v>2.9926668161143266</c:v>
                </c:pt>
                <c:pt idx="1234">
                  <c:v>3.9323877786040007</c:v>
                </c:pt>
                <c:pt idx="1235">
                  <c:v>2.1403829659904861</c:v>
                </c:pt>
                <c:pt idx="1236">
                  <c:v>8.0358884474373884</c:v>
                </c:pt>
                <c:pt idx="1237">
                  <c:v>8.9464673127041099</c:v>
                </c:pt>
                <c:pt idx="1238">
                  <c:v>6.0437360119123582</c:v>
                </c:pt>
                <c:pt idx="1239">
                  <c:v>2.2592022366150939</c:v>
                </c:pt>
                <c:pt idx="1240">
                  <c:v>1.7342222714618745</c:v>
                </c:pt>
                <c:pt idx="1241">
                  <c:v>5.9333680621444183</c:v>
                </c:pt>
                <c:pt idx="1242">
                  <c:v>4.0364214360290251</c:v>
                </c:pt>
                <c:pt idx="1243">
                  <c:v>6.8324994143094733</c:v>
                </c:pt>
                <c:pt idx="1244">
                  <c:v>7.0793536952720757</c:v>
                </c:pt>
                <c:pt idx="1245">
                  <c:v>8.1976999913202899</c:v>
                </c:pt>
                <c:pt idx="1246">
                  <c:v>2.0832911004936276</c:v>
                </c:pt>
                <c:pt idx="1247">
                  <c:v>5.026427109555665</c:v>
                </c:pt>
                <c:pt idx="1248">
                  <c:v>2.9111300089398147</c:v>
                </c:pt>
                <c:pt idx="1249">
                  <c:v>2.0055252041959832</c:v>
                </c:pt>
                <c:pt idx="1250">
                  <c:v>2.9172459706398048</c:v>
                </c:pt>
                <c:pt idx="1251">
                  <c:v>5.948761076909137</c:v>
                </c:pt>
                <c:pt idx="1252">
                  <c:v>0.96351439427627006</c:v>
                </c:pt>
                <c:pt idx="1253">
                  <c:v>7.9262433532325947</c:v>
                </c:pt>
                <c:pt idx="1254">
                  <c:v>4.9999623193055474</c:v>
                </c:pt>
                <c:pt idx="1255">
                  <c:v>1.9055992960489845</c:v>
                </c:pt>
                <c:pt idx="1256">
                  <c:v>5.0296002967342623</c:v>
                </c:pt>
                <c:pt idx="1257">
                  <c:v>1.8844492172590883</c:v>
                </c:pt>
                <c:pt idx="1258">
                  <c:v>7.9272466161433845</c:v>
                </c:pt>
                <c:pt idx="1259">
                  <c:v>7.8564015088865604</c:v>
                </c:pt>
                <c:pt idx="1260">
                  <c:v>8.0189940452972905</c:v>
                </c:pt>
                <c:pt idx="1261">
                  <c:v>3.0739260592116664</c:v>
                </c:pt>
                <c:pt idx="1262">
                  <c:v>2.8799041908440284</c:v>
                </c:pt>
                <c:pt idx="1263">
                  <c:v>4.0328833762537242</c:v>
                </c:pt>
                <c:pt idx="1264">
                  <c:v>3.8567022782689429</c:v>
                </c:pt>
                <c:pt idx="1265">
                  <c:v>-8.4700316161876496E-2</c:v>
                </c:pt>
                <c:pt idx="1266">
                  <c:v>4.932396717827519</c:v>
                </c:pt>
                <c:pt idx="1267">
                  <c:v>3.1448100805755028</c:v>
                </c:pt>
                <c:pt idx="1268">
                  <c:v>3.9819980073670225</c:v>
                </c:pt>
                <c:pt idx="1269">
                  <c:v>8.9266939845320703</c:v>
                </c:pt>
                <c:pt idx="1270">
                  <c:v>4.8923617738539082</c:v>
                </c:pt>
                <c:pt idx="1271">
                  <c:v>3.9542119483734433</c:v>
                </c:pt>
                <c:pt idx="1272">
                  <c:v>1.0961217686031108</c:v>
                </c:pt>
                <c:pt idx="1273">
                  <c:v>6.8302948152672638</c:v>
                </c:pt>
                <c:pt idx="1274">
                  <c:v>3.9620766275269164</c:v>
                </c:pt>
                <c:pt idx="1275">
                  <c:v>1.9258455430137631</c:v>
                </c:pt>
                <c:pt idx="1276">
                  <c:v>5.9448421603818824</c:v>
                </c:pt>
                <c:pt idx="1277">
                  <c:v>4.1612412273347257</c:v>
                </c:pt>
                <c:pt idx="1278">
                  <c:v>5.8261312660987636</c:v>
                </c:pt>
                <c:pt idx="1279">
                  <c:v>4.8986674843517362</c:v>
                </c:pt>
                <c:pt idx="1280">
                  <c:v>8.9732591118233547</c:v>
                </c:pt>
                <c:pt idx="1281">
                  <c:v>4.0369083367808045</c:v>
                </c:pt>
                <c:pt idx="1282">
                  <c:v>6.9090688808341252</c:v>
                </c:pt>
                <c:pt idx="1283">
                  <c:v>1.9058714470022851</c:v>
                </c:pt>
                <c:pt idx="1284">
                  <c:v>1.945289321025278</c:v>
                </c:pt>
                <c:pt idx="1285">
                  <c:v>2.9921584732213935</c:v>
                </c:pt>
                <c:pt idx="1286">
                  <c:v>2.9565152240437</c:v>
                </c:pt>
                <c:pt idx="1287">
                  <c:v>3.017156611467704</c:v>
                </c:pt>
                <c:pt idx="1288">
                  <c:v>9.0140242465456666</c:v>
                </c:pt>
                <c:pt idx="1289">
                  <c:v>4.9890185830497185</c:v>
                </c:pt>
                <c:pt idx="1290">
                  <c:v>4.9325604110397983</c:v>
                </c:pt>
                <c:pt idx="1291">
                  <c:v>4.9539091985249772</c:v>
                </c:pt>
                <c:pt idx="1292">
                  <c:v>4.8043787067709323</c:v>
                </c:pt>
                <c:pt idx="1293">
                  <c:v>6.0658474588111888</c:v>
                </c:pt>
                <c:pt idx="1294">
                  <c:v>2.9933711942692001</c:v>
                </c:pt>
                <c:pt idx="1295">
                  <c:v>2.0351096479317867</c:v>
                </c:pt>
                <c:pt idx="1296">
                  <c:v>5.0016364805519453</c:v>
                </c:pt>
                <c:pt idx="1297">
                  <c:v>3.8965714025274885</c:v>
                </c:pt>
                <c:pt idx="1298">
                  <c:v>5.0523365977547234</c:v>
                </c:pt>
                <c:pt idx="1299">
                  <c:v>5.0055694486473223</c:v>
                </c:pt>
                <c:pt idx="1300">
                  <c:v>3.0130193218127683</c:v>
                </c:pt>
                <c:pt idx="1301">
                  <c:v>1.9332795176132707</c:v>
                </c:pt>
                <c:pt idx="1302">
                  <c:v>3.9424638672555945</c:v>
                </c:pt>
                <c:pt idx="1303">
                  <c:v>2.0084776433290279</c:v>
                </c:pt>
                <c:pt idx="1304">
                  <c:v>3.9252697997480737</c:v>
                </c:pt>
                <c:pt idx="1305">
                  <c:v>6.2041706119896336</c:v>
                </c:pt>
                <c:pt idx="1306">
                  <c:v>6.9711661812782246</c:v>
                </c:pt>
                <c:pt idx="1307">
                  <c:v>2.0134113323693614</c:v>
                </c:pt>
                <c:pt idx="1308">
                  <c:v>7.1283882739161299</c:v>
                </c:pt>
                <c:pt idx="1309">
                  <c:v>6.9414377113258956</c:v>
                </c:pt>
                <c:pt idx="1310">
                  <c:v>4.886123565907754</c:v>
                </c:pt>
                <c:pt idx="1311">
                  <c:v>2.8390092098488013</c:v>
                </c:pt>
                <c:pt idx="1312">
                  <c:v>5.0785019564435139</c:v>
                </c:pt>
                <c:pt idx="1313">
                  <c:v>1.9171994265160528</c:v>
                </c:pt>
                <c:pt idx="1314">
                  <c:v>1.0858913572924562</c:v>
                </c:pt>
                <c:pt idx="1315">
                  <c:v>8.1510766968852622</c:v>
                </c:pt>
                <c:pt idx="1316">
                  <c:v>8.9291957635700037</c:v>
                </c:pt>
                <c:pt idx="1317">
                  <c:v>3.0688121884038115</c:v>
                </c:pt>
                <c:pt idx="1318">
                  <c:v>4.8006814754512881</c:v>
                </c:pt>
                <c:pt idx="1319">
                  <c:v>5.942058621286801</c:v>
                </c:pt>
                <c:pt idx="1320">
                  <c:v>3.9988894007090785</c:v>
                </c:pt>
                <c:pt idx="1321">
                  <c:v>4.8897549958392142E-2</c:v>
                </c:pt>
                <c:pt idx="1322">
                  <c:v>6.0449422911825046</c:v>
                </c:pt>
                <c:pt idx="1323">
                  <c:v>1.8693375445585565</c:v>
                </c:pt>
                <c:pt idx="1324">
                  <c:v>8.8263471941991387</c:v>
                </c:pt>
                <c:pt idx="1325">
                  <c:v>1.9552371711576764</c:v>
                </c:pt>
                <c:pt idx="1326">
                  <c:v>9.0752840980927481</c:v>
                </c:pt>
                <c:pt idx="1327">
                  <c:v>4.0420676419425563</c:v>
                </c:pt>
                <c:pt idx="1328">
                  <c:v>1.839934684570135E-2</c:v>
                </c:pt>
                <c:pt idx="1329">
                  <c:v>5.9850014603374957</c:v>
                </c:pt>
                <c:pt idx="1330">
                  <c:v>5.090386282948459</c:v>
                </c:pt>
                <c:pt idx="1331">
                  <c:v>9.1273555484442443</c:v>
                </c:pt>
                <c:pt idx="1332">
                  <c:v>7.9326290830774209</c:v>
                </c:pt>
                <c:pt idx="1333">
                  <c:v>3.0827078850821543</c:v>
                </c:pt>
                <c:pt idx="1334">
                  <c:v>2.9814725201745187</c:v>
                </c:pt>
                <c:pt idx="1335">
                  <c:v>9.113863127748294</c:v>
                </c:pt>
                <c:pt idx="1336">
                  <c:v>1.9223070065992576</c:v>
                </c:pt>
                <c:pt idx="1337">
                  <c:v>1.8911417328875697</c:v>
                </c:pt>
                <c:pt idx="1338">
                  <c:v>3.019007709760877</c:v>
                </c:pt>
                <c:pt idx="1339">
                  <c:v>5.0351708428648569</c:v>
                </c:pt>
                <c:pt idx="1340">
                  <c:v>6.0426853767671718</c:v>
                </c:pt>
                <c:pt idx="1341">
                  <c:v>3.8153476762569096</c:v>
                </c:pt>
                <c:pt idx="1342">
                  <c:v>2.0045419846106332</c:v>
                </c:pt>
                <c:pt idx="1343">
                  <c:v>0.94461615212467642</c:v>
                </c:pt>
                <c:pt idx="1344">
                  <c:v>8.0145668471028628</c:v>
                </c:pt>
                <c:pt idx="1345">
                  <c:v>4.977817069390059</c:v>
                </c:pt>
                <c:pt idx="1346">
                  <c:v>4.0410105215404597</c:v>
                </c:pt>
                <c:pt idx="1347">
                  <c:v>2.9119776603949226</c:v>
                </c:pt>
                <c:pt idx="1348">
                  <c:v>3.0236404337034442</c:v>
                </c:pt>
                <c:pt idx="1349">
                  <c:v>8.9554265178121923</c:v>
                </c:pt>
                <c:pt idx="1350">
                  <c:v>2.9218563394074368</c:v>
                </c:pt>
                <c:pt idx="1351">
                  <c:v>2.0797371595530221</c:v>
                </c:pt>
                <c:pt idx="1352">
                  <c:v>2.9514349562983875</c:v>
                </c:pt>
                <c:pt idx="1353">
                  <c:v>5.9456436191346507</c:v>
                </c:pt>
                <c:pt idx="1354">
                  <c:v>4.9174895568754264</c:v>
                </c:pt>
                <c:pt idx="1355">
                  <c:v>3.0689152817311043</c:v>
                </c:pt>
                <c:pt idx="1356">
                  <c:v>5.8591107190030458</c:v>
                </c:pt>
                <c:pt idx="1357">
                  <c:v>6.0295745004510781</c:v>
                </c:pt>
                <c:pt idx="1358">
                  <c:v>5.0901078559433257</c:v>
                </c:pt>
                <c:pt idx="1359">
                  <c:v>7.0672717883444527</c:v>
                </c:pt>
                <c:pt idx="1360">
                  <c:v>3.0281265580747361</c:v>
                </c:pt>
                <c:pt idx="1361">
                  <c:v>2.0494325303875542</c:v>
                </c:pt>
                <c:pt idx="1362">
                  <c:v>5.7934552320921542</c:v>
                </c:pt>
                <c:pt idx="1363">
                  <c:v>4.1115163746872048</c:v>
                </c:pt>
                <c:pt idx="1364">
                  <c:v>7.2465240607956742</c:v>
                </c:pt>
                <c:pt idx="1365">
                  <c:v>8.9514142692851753</c:v>
                </c:pt>
                <c:pt idx="1366">
                  <c:v>2.0615223338281887</c:v>
                </c:pt>
                <c:pt idx="1367">
                  <c:v>4.143331754979493</c:v>
                </c:pt>
                <c:pt idx="1368">
                  <c:v>3.8870608888247076</c:v>
                </c:pt>
                <c:pt idx="1369">
                  <c:v>2.9188449979047077</c:v>
                </c:pt>
                <c:pt idx="1370">
                  <c:v>7.0335002186419509</c:v>
                </c:pt>
                <c:pt idx="1371">
                  <c:v>1.950118459934419</c:v>
                </c:pt>
                <c:pt idx="1372">
                  <c:v>8.0400471257225785</c:v>
                </c:pt>
                <c:pt idx="1373">
                  <c:v>7.1179895523456667</c:v>
                </c:pt>
                <c:pt idx="1374">
                  <c:v>3.8739808539213891</c:v>
                </c:pt>
                <c:pt idx="1375">
                  <c:v>-0.13661022655717306</c:v>
                </c:pt>
                <c:pt idx="1376">
                  <c:v>2.1679403174969769</c:v>
                </c:pt>
                <c:pt idx="1377">
                  <c:v>1.8877782610286478</c:v>
                </c:pt>
                <c:pt idx="1378">
                  <c:v>9.0369094373639651</c:v>
                </c:pt>
                <c:pt idx="1379">
                  <c:v>2.0070507736046723</c:v>
                </c:pt>
                <c:pt idx="1380">
                  <c:v>7.0777750703632272</c:v>
                </c:pt>
                <c:pt idx="1381">
                  <c:v>7.9462094974774251</c:v>
                </c:pt>
                <c:pt idx="1382">
                  <c:v>5.863346631657941</c:v>
                </c:pt>
                <c:pt idx="1383">
                  <c:v>3.0611242745272582</c:v>
                </c:pt>
                <c:pt idx="1384">
                  <c:v>1.9839935622262779</c:v>
                </c:pt>
                <c:pt idx="1385">
                  <c:v>7.9287589983709115</c:v>
                </c:pt>
                <c:pt idx="1386">
                  <c:v>2.8997378516441934</c:v>
                </c:pt>
                <c:pt idx="1387">
                  <c:v>0.92637838326928246</c:v>
                </c:pt>
                <c:pt idx="1388">
                  <c:v>0.96826242096895732</c:v>
                </c:pt>
                <c:pt idx="1389">
                  <c:v>1.1020609130812362</c:v>
                </c:pt>
                <c:pt idx="1390">
                  <c:v>4.9445575151619385</c:v>
                </c:pt>
                <c:pt idx="1391">
                  <c:v>1.0232435343531747</c:v>
                </c:pt>
                <c:pt idx="1392">
                  <c:v>9.0083285332323992</c:v>
                </c:pt>
                <c:pt idx="1393">
                  <c:v>4.9449287908289623</c:v>
                </c:pt>
                <c:pt idx="1394">
                  <c:v>8.9644553155493742</c:v>
                </c:pt>
                <c:pt idx="1395">
                  <c:v>6.0493547709734923</c:v>
                </c:pt>
                <c:pt idx="1396">
                  <c:v>-0.13154758307849687</c:v>
                </c:pt>
                <c:pt idx="1397">
                  <c:v>5.0171242727548782</c:v>
                </c:pt>
                <c:pt idx="1398">
                  <c:v>5.2309655193826332</c:v>
                </c:pt>
                <c:pt idx="1399">
                  <c:v>5.0399917962852347</c:v>
                </c:pt>
                <c:pt idx="1400">
                  <c:v>2.9714128910486073</c:v>
                </c:pt>
                <c:pt idx="1401">
                  <c:v>3.1276674099450257</c:v>
                </c:pt>
                <c:pt idx="1402">
                  <c:v>2.1307621845371698</c:v>
                </c:pt>
                <c:pt idx="1403">
                  <c:v>1.063702094988308</c:v>
                </c:pt>
                <c:pt idx="1404">
                  <c:v>8.0549733524820297</c:v>
                </c:pt>
                <c:pt idx="1405">
                  <c:v>2.0113811705606404</c:v>
                </c:pt>
                <c:pt idx="1406">
                  <c:v>7.0195642675017389</c:v>
                </c:pt>
                <c:pt idx="1407">
                  <c:v>5.0513720684623804</c:v>
                </c:pt>
                <c:pt idx="1408">
                  <c:v>6.07718248060824</c:v>
                </c:pt>
                <c:pt idx="1409">
                  <c:v>3.0022832250491875</c:v>
                </c:pt>
                <c:pt idx="1410">
                  <c:v>2.9823782549468549</c:v>
                </c:pt>
                <c:pt idx="1411">
                  <c:v>8.9757847182304875</c:v>
                </c:pt>
                <c:pt idx="1412">
                  <c:v>1.8559907379694813</c:v>
                </c:pt>
                <c:pt idx="1413">
                  <c:v>4.8237731749629142E-2</c:v>
                </c:pt>
                <c:pt idx="1414">
                  <c:v>5.0560802613477591</c:v>
                </c:pt>
                <c:pt idx="1415">
                  <c:v>5.8386398289396553</c:v>
                </c:pt>
                <c:pt idx="1416">
                  <c:v>7.8238380516497346</c:v>
                </c:pt>
                <c:pt idx="1417">
                  <c:v>1.9857166874777565</c:v>
                </c:pt>
                <c:pt idx="1418">
                  <c:v>8.8027467326810882</c:v>
                </c:pt>
                <c:pt idx="1419">
                  <c:v>1.9872491279950397</c:v>
                </c:pt>
                <c:pt idx="1420">
                  <c:v>4.0514231738384545</c:v>
                </c:pt>
                <c:pt idx="1421">
                  <c:v>2.959100410057343</c:v>
                </c:pt>
                <c:pt idx="1422">
                  <c:v>1.8540151777213509</c:v>
                </c:pt>
                <c:pt idx="1423">
                  <c:v>5.0101151752442252</c:v>
                </c:pt>
                <c:pt idx="1424">
                  <c:v>4.9344230793045654</c:v>
                </c:pt>
                <c:pt idx="1425">
                  <c:v>4.0730406356965974</c:v>
                </c:pt>
                <c:pt idx="1426">
                  <c:v>4.878109705668578</c:v>
                </c:pt>
                <c:pt idx="1427">
                  <c:v>0.18155087695678515</c:v>
                </c:pt>
                <c:pt idx="1428">
                  <c:v>7.1417820063092368</c:v>
                </c:pt>
                <c:pt idx="1429">
                  <c:v>1.9738828692836883</c:v>
                </c:pt>
                <c:pt idx="1430">
                  <c:v>5.8672364027681079</c:v>
                </c:pt>
                <c:pt idx="1431">
                  <c:v>5.0260505279398977</c:v>
                </c:pt>
                <c:pt idx="1432">
                  <c:v>4.9209563042488877</c:v>
                </c:pt>
                <c:pt idx="1433">
                  <c:v>7.0746301848186004</c:v>
                </c:pt>
                <c:pt idx="1434">
                  <c:v>7.9084905788763011</c:v>
                </c:pt>
                <c:pt idx="1435">
                  <c:v>6.0701946944686309</c:v>
                </c:pt>
                <c:pt idx="1436">
                  <c:v>7.0936075228647475</c:v>
                </c:pt>
                <c:pt idx="1437">
                  <c:v>9.0665962773996949</c:v>
                </c:pt>
                <c:pt idx="1438">
                  <c:v>0.98371938394935365</c:v>
                </c:pt>
                <c:pt idx="1439">
                  <c:v>5.8575962424447781</c:v>
                </c:pt>
                <c:pt idx="1440">
                  <c:v>7.1433492718604299</c:v>
                </c:pt>
                <c:pt idx="1441">
                  <c:v>1.9371958811682082</c:v>
                </c:pt>
                <c:pt idx="1442">
                  <c:v>9.1461887878971666</c:v>
                </c:pt>
                <c:pt idx="1443">
                  <c:v>2.0840257137090044</c:v>
                </c:pt>
                <c:pt idx="1444">
                  <c:v>4.0794659603462327</c:v>
                </c:pt>
                <c:pt idx="1445">
                  <c:v>0.90548687340493572</c:v>
                </c:pt>
                <c:pt idx="1446">
                  <c:v>4.1239693479648594</c:v>
                </c:pt>
                <c:pt idx="1447">
                  <c:v>5.863463852061531</c:v>
                </c:pt>
                <c:pt idx="1448">
                  <c:v>7.9813471547525747</c:v>
                </c:pt>
                <c:pt idx="1449">
                  <c:v>5.938115563801893</c:v>
                </c:pt>
                <c:pt idx="1450">
                  <c:v>4.8873131858228618</c:v>
                </c:pt>
                <c:pt idx="1451">
                  <c:v>4.1359071417885076</c:v>
                </c:pt>
                <c:pt idx="1452">
                  <c:v>4.9596605695649298</c:v>
                </c:pt>
                <c:pt idx="1453">
                  <c:v>1.8716191660269437</c:v>
                </c:pt>
                <c:pt idx="1454">
                  <c:v>4.8713439794926998</c:v>
                </c:pt>
                <c:pt idx="1455">
                  <c:v>6.9173854064199238</c:v>
                </c:pt>
                <c:pt idx="1456">
                  <c:v>2.9014538988377825</c:v>
                </c:pt>
                <c:pt idx="1457">
                  <c:v>1.9986989034246998</c:v>
                </c:pt>
                <c:pt idx="1458">
                  <c:v>8.9225957124362782</c:v>
                </c:pt>
                <c:pt idx="1459">
                  <c:v>5.0668560139295531</c:v>
                </c:pt>
                <c:pt idx="1460">
                  <c:v>3.2155828777414244</c:v>
                </c:pt>
                <c:pt idx="1461">
                  <c:v>3.834932912716404</c:v>
                </c:pt>
                <c:pt idx="1462">
                  <c:v>4.0577869802724802</c:v>
                </c:pt>
                <c:pt idx="1463">
                  <c:v>0.84067269766511976</c:v>
                </c:pt>
                <c:pt idx="1464">
                  <c:v>3.1142999196646524</c:v>
                </c:pt>
                <c:pt idx="1465">
                  <c:v>5.1248345515300482</c:v>
                </c:pt>
                <c:pt idx="1466">
                  <c:v>3.083260206622068</c:v>
                </c:pt>
                <c:pt idx="1467">
                  <c:v>7.1364879035720223</c:v>
                </c:pt>
                <c:pt idx="1468">
                  <c:v>1.9543722013571496</c:v>
                </c:pt>
                <c:pt idx="1469">
                  <c:v>1.3270007772202564E-2</c:v>
                </c:pt>
                <c:pt idx="1470">
                  <c:v>2.2851844824619712E-2</c:v>
                </c:pt>
                <c:pt idx="1471">
                  <c:v>3.9704626160621355</c:v>
                </c:pt>
                <c:pt idx="1472">
                  <c:v>3.0793889768496419</c:v>
                </c:pt>
                <c:pt idx="1473">
                  <c:v>4.025701359356467</c:v>
                </c:pt>
                <c:pt idx="1474">
                  <c:v>2.0243308204339745</c:v>
                </c:pt>
                <c:pt idx="1475">
                  <c:v>3.025318213270249</c:v>
                </c:pt>
                <c:pt idx="1476">
                  <c:v>5.9655989011936352</c:v>
                </c:pt>
                <c:pt idx="1477">
                  <c:v>1.961533794126092</c:v>
                </c:pt>
                <c:pt idx="1478">
                  <c:v>3.0537940475812633</c:v>
                </c:pt>
                <c:pt idx="1479">
                  <c:v>6.0545549284769926</c:v>
                </c:pt>
                <c:pt idx="1480">
                  <c:v>4.9621602388251933</c:v>
                </c:pt>
                <c:pt idx="1481">
                  <c:v>2.8900412201135453</c:v>
                </c:pt>
                <c:pt idx="1482">
                  <c:v>4.89455108646907</c:v>
                </c:pt>
                <c:pt idx="1483">
                  <c:v>4.9419408153914057</c:v>
                </c:pt>
                <c:pt idx="1484">
                  <c:v>7.8249755302083699</c:v>
                </c:pt>
                <c:pt idx="1485">
                  <c:v>4.0113738447976388</c:v>
                </c:pt>
                <c:pt idx="1486">
                  <c:v>2.9978072196145935</c:v>
                </c:pt>
                <c:pt idx="1487">
                  <c:v>1.9311727324341548</c:v>
                </c:pt>
                <c:pt idx="1488">
                  <c:v>6.0459842161695416</c:v>
                </c:pt>
                <c:pt idx="1489">
                  <c:v>7.0222607031247648</c:v>
                </c:pt>
                <c:pt idx="1490">
                  <c:v>5.9958457940664927</c:v>
                </c:pt>
                <c:pt idx="1491">
                  <c:v>4.8706146398197676</c:v>
                </c:pt>
                <c:pt idx="1492">
                  <c:v>3.9931220657813635</c:v>
                </c:pt>
                <c:pt idx="1493">
                  <c:v>3.2060045288009817</c:v>
                </c:pt>
                <c:pt idx="1494">
                  <c:v>4.8331632935458249</c:v>
                </c:pt>
                <c:pt idx="1495">
                  <c:v>6.0053603748886779</c:v>
                </c:pt>
                <c:pt idx="1496">
                  <c:v>5.1040261073464457</c:v>
                </c:pt>
                <c:pt idx="1497">
                  <c:v>5.1534904182398193</c:v>
                </c:pt>
                <c:pt idx="1498">
                  <c:v>8.0264447380416613</c:v>
                </c:pt>
                <c:pt idx="1499">
                  <c:v>6.1455353830246224</c:v>
                </c:pt>
                <c:pt idx="1500">
                  <c:v>3.073392631015178</c:v>
                </c:pt>
                <c:pt idx="1501">
                  <c:v>4.132983144383453</c:v>
                </c:pt>
                <c:pt idx="1502">
                  <c:v>2.1074130254161791</c:v>
                </c:pt>
                <c:pt idx="1503">
                  <c:v>5.0928098693591259</c:v>
                </c:pt>
                <c:pt idx="1504">
                  <c:v>4.9605479126001617</c:v>
                </c:pt>
                <c:pt idx="1505">
                  <c:v>3.9721073914194975</c:v>
                </c:pt>
                <c:pt idx="1506">
                  <c:v>7.0494266618804229</c:v>
                </c:pt>
                <c:pt idx="1507">
                  <c:v>0.90477953570483405</c:v>
                </c:pt>
                <c:pt idx="1508">
                  <c:v>-0.15891454416854112</c:v>
                </c:pt>
                <c:pt idx="1509">
                  <c:v>5.8599010622840799</c:v>
                </c:pt>
                <c:pt idx="1510">
                  <c:v>8.8872939105793787</c:v>
                </c:pt>
                <c:pt idx="1511">
                  <c:v>7.9213342742953659</c:v>
                </c:pt>
                <c:pt idx="1512">
                  <c:v>3.9930429086628094</c:v>
                </c:pt>
                <c:pt idx="1513">
                  <c:v>4.89629405821257</c:v>
                </c:pt>
                <c:pt idx="1514">
                  <c:v>4.9238681748883808</c:v>
                </c:pt>
                <c:pt idx="1515">
                  <c:v>6.546891256823073E-2</c:v>
                </c:pt>
                <c:pt idx="1516">
                  <c:v>3.9354828288982775</c:v>
                </c:pt>
                <c:pt idx="1517">
                  <c:v>7.9416258330344958</c:v>
                </c:pt>
                <c:pt idx="1518">
                  <c:v>2.8222350934052898</c:v>
                </c:pt>
                <c:pt idx="1519">
                  <c:v>6.1759265368379639</c:v>
                </c:pt>
                <c:pt idx="1520">
                  <c:v>6.9271513782512439</c:v>
                </c:pt>
                <c:pt idx="1521">
                  <c:v>4.0491342486666611</c:v>
                </c:pt>
                <c:pt idx="1522">
                  <c:v>5.0143851367671193</c:v>
                </c:pt>
                <c:pt idx="1523">
                  <c:v>5.9308937304623255</c:v>
                </c:pt>
                <c:pt idx="1524">
                  <c:v>2.0686693980272381</c:v>
                </c:pt>
                <c:pt idx="1525">
                  <c:v>-3.4654020689626634E-2</c:v>
                </c:pt>
                <c:pt idx="1526">
                  <c:v>9.071331569655543</c:v>
                </c:pt>
                <c:pt idx="1527">
                  <c:v>3.0419262923324495</c:v>
                </c:pt>
                <c:pt idx="1528">
                  <c:v>6.1164111389220146</c:v>
                </c:pt>
                <c:pt idx="1529">
                  <c:v>4.1342852658323359</c:v>
                </c:pt>
                <c:pt idx="1530">
                  <c:v>6.0700909314108147</c:v>
                </c:pt>
                <c:pt idx="1531">
                  <c:v>1.0412964989071274</c:v>
                </c:pt>
                <c:pt idx="1532">
                  <c:v>6.7363827278979365</c:v>
                </c:pt>
                <c:pt idx="1533">
                  <c:v>6.1098084688932666</c:v>
                </c:pt>
                <c:pt idx="1534">
                  <c:v>2.9408755909124338</c:v>
                </c:pt>
                <c:pt idx="1535">
                  <c:v>4.0148011919976287</c:v>
                </c:pt>
                <c:pt idx="1536">
                  <c:v>5.9932800215023292</c:v>
                </c:pt>
                <c:pt idx="1537">
                  <c:v>8.9978288205334795</c:v>
                </c:pt>
                <c:pt idx="1538">
                  <c:v>6.7774687761361649</c:v>
                </c:pt>
                <c:pt idx="1539">
                  <c:v>3.9331139426802753</c:v>
                </c:pt>
                <c:pt idx="1540">
                  <c:v>6.1813568275377202</c:v>
                </c:pt>
                <c:pt idx="1541">
                  <c:v>5.9997512331187126</c:v>
                </c:pt>
                <c:pt idx="1542">
                  <c:v>7.0171622548145685</c:v>
                </c:pt>
                <c:pt idx="1543">
                  <c:v>4.0699606964478479</c:v>
                </c:pt>
                <c:pt idx="1544">
                  <c:v>5.0588342148706706</c:v>
                </c:pt>
                <c:pt idx="1545">
                  <c:v>1.8288623810650537</c:v>
                </c:pt>
                <c:pt idx="1546">
                  <c:v>8.8151780876670696</c:v>
                </c:pt>
                <c:pt idx="1547">
                  <c:v>3.9082698938634244</c:v>
                </c:pt>
                <c:pt idx="1548">
                  <c:v>1.0908312955179442</c:v>
                </c:pt>
                <c:pt idx="1549">
                  <c:v>1.9200666680577747</c:v>
                </c:pt>
                <c:pt idx="1550">
                  <c:v>3.9311141306964941</c:v>
                </c:pt>
                <c:pt idx="1551">
                  <c:v>7.9718210058492751</c:v>
                </c:pt>
                <c:pt idx="1552">
                  <c:v>5.0645224863076983</c:v>
                </c:pt>
                <c:pt idx="1553">
                  <c:v>6.0531569494181916</c:v>
                </c:pt>
                <c:pt idx="1554">
                  <c:v>6.0170496260041109</c:v>
                </c:pt>
                <c:pt idx="1555">
                  <c:v>5.1326036052972954</c:v>
                </c:pt>
                <c:pt idx="1556">
                  <c:v>5.0837824301050984</c:v>
                </c:pt>
                <c:pt idx="1557">
                  <c:v>4.8354850300599796</c:v>
                </c:pt>
                <c:pt idx="1558">
                  <c:v>8.9678274542878018</c:v>
                </c:pt>
                <c:pt idx="1559">
                  <c:v>1.0317011914730745</c:v>
                </c:pt>
                <c:pt idx="1560">
                  <c:v>8.8971563891522258</c:v>
                </c:pt>
                <c:pt idx="1561">
                  <c:v>2.8383970695985399</c:v>
                </c:pt>
                <c:pt idx="1562">
                  <c:v>4.9353462287867584</c:v>
                </c:pt>
                <c:pt idx="1563">
                  <c:v>5.0531890631489196</c:v>
                </c:pt>
                <c:pt idx="1564">
                  <c:v>7.9862356695387637</c:v>
                </c:pt>
                <c:pt idx="1565">
                  <c:v>4.1335511370033151</c:v>
                </c:pt>
                <c:pt idx="1566">
                  <c:v>4.052452617015323</c:v>
                </c:pt>
                <c:pt idx="1567">
                  <c:v>5.9039417334255475</c:v>
                </c:pt>
                <c:pt idx="1568">
                  <c:v>1.9978021790089961</c:v>
                </c:pt>
                <c:pt idx="1569">
                  <c:v>2.8631490393516978</c:v>
                </c:pt>
                <c:pt idx="1570">
                  <c:v>2.8111615681733606</c:v>
                </c:pt>
                <c:pt idx="1571">
                  <c:v>5.9841450783063959</c:v>
                </c:pt>
                <c:pt idx="1572">
                  <c:v>6.9572603184468358</c:v>
                </c:pt>
                <c:pt idx="1573">
                  <c:v>5.9874921428104475</c:v>
                </c:pt>
                <c:pt idx="1574">
                  <c:v>2.8929447012605474</c:v>
                </c:pt>
                <c:pt idx="1575">
                  <c:v>3.9563718380391464</c:v>
                </c:pt>
                <c:pt idx="1576">
                  <c:v>6.8535108005537344</c:v>
                </c:pt>
                <c:pt idx="1577">
                  <c:v>4.8951480048771963</c:v>
                </c:pt>
                <c:pt idx="1578">
                  <c:v>3.9265695737375803</c:v>
                </c:pt>
                <c:pt idx="1579">
                  <c:v>3.0707053597119529</c:v>
                </c:pt>
                <c:pt idx="1580">
                  <c:v>7.1050550399055377</c:v>
                </c:pt>
                <c:pt idx="1581">
                  <c:v>6.5197588100667128E-2</c:v>
                </c:pt>
                <c:pt idx="1582">
                  <c:v>1.9667169235271318</c:v>
                </c:pt>
                <c:pt idx="1583">
                  <c:v>1.8961346691028731</c:v>
                </c:pt>
                <c:pt idx="1584">
                  <c:v>7.9902920873967886</c:v>
                </c:pt>
                <c:pt idx="1585">
                  <c:v>7.0249057407611613</c:v>
                </c:pt>
                <c:pt idx="1586">
                  <c:v>4.0179624756062324</c:v>
                </c:pt>
                <c:pt idx="1587">
                  <c:v>3.0033459378835832</c:v>
                </c:pt>
                <c:pt idx="1588">
                  <c:v>3.9350369724194114</c:v>
                </c:pt>
                <c:pt idx="1589">
                  <c:v>8.9627011360956974</c:v>
                </c:pt>
                <c:pt idx="1590">
                  <c:v>4.786090678540929</c:v>
                </c:pt>
                <c:pt idx="1591">
                  <c:v>2.0204967324622531</c:v>
                </c:pt>
                <c:pt idx="1592">
                  <c:v>3.0514112746266138</c:v>
                </c:pt>
                <c:pt idx="1593">
                  <c:v>6.0057594480277023</c:v>
                </c:pt>
                <c:pt idx="1594">
                  <c:v>8.2199604501345513E-3</c:v>
                </c:pt>
                <c:pt idx="1595">
                  <c:v>4.0257532440407937</c:v>
                </c:pt>
                <c:pt idx="1596">
                  <c:v>5.0461353441837984</c:v>
                </c:pt>
                <c:pt idx="1597">
                  <c:v>6.0136362425845631</c:v>
                </c:pt>
                <c:pt idx="1598">
                  <c:v>1.9544689347563895</c:v>
                </c:pt>
                <c:pt idx="1599">
                  <c:v>1.9847083317407868</c:v>
                </c:pt>
                <c:pt idx="1600">
                  <c:v>8.0467948214426972</c:v>
                </c:pt>
                <c:pt idx="1601">
                  <c:v>8.8304336511525232</c:v>
                </c:pt>
                <c:pt idx="1602">
                  <c:v>6.1067779514082883</c:v>
                </c:pt>
                <c:pt idx="1603">
                  <c:v>3.1740700945818969</c:v>
                </c:pt>
                <c:pt idx="1604">
                  <c:v>6.1284695799061035</c:v>
                </c:pt>
                <c:pt idx="1605">
                  <c:v>3.0488721717128082E-2</c:v>
                </c:pt>
                <c:pt idx="1606">
                  <c:v>3.9469613363925538</c:v>
                </c:pt>
                <c:pt idx="1607">
                  <c:v>3.9792702256882824</c:v>
                </c:pt>
                <c:pt idx="1608">
                  <c:v>8.9953838906036268</c:v>
                </c:pt>
                <c:pt idx="1609">
                  <c:v>2.9991684893623574</c:v>
                </c:pt>
                <c:pt idx="1610">
                  <c:v>2.958230665393518</c:v>
                </c:pt>
                <c:pt idx="1611">
                  <c:v>6.0691554502301095</c:v>
                </c:pt>
                <c:pt idx="1612">
                  <c:v>9.0565733242725965</c:v>
                </c:pt>
                <c:pt idx="1613">
                  <c:v>4.9622956726643395</c:v>
                </c:pt>
                <c:pt idx="1614">
                  <c:v>6.9666580918534056</c:v>
                </c:pt>
                <c:pt idx="1615">
                  <c:v>2.8387037063645901</c:v>
                </c:pt>
                <c:pt idx="1616">
                  <c:v>5.1260542514709719</c:v>
                </c:pt>
                <c:pt idx="1617">
                  <c:v>8.9850631368392175</c:v>
                </c:pt>
                <c:pt idx="1618">
                  <c:v>4.9977317546349722</c:v>
                </c:pt>
                <c:pt idx="1619">
                  <c:v>0.94069495832749106</c:v>
                </c:pt>
                <c:pt idx="1620">
                  <c:v>2.1544669064762143</c:v>
                </c:pt>
                <c:pt idx="1621">
                  <c:v>9.0920755160864317</c:v>
                </c:pt>
                <c:pt idx="1622">
                  <c:v>4.8981247138960882</c:v>
                </c:pt>
                <c:pt idx="1623">
                  <c:v>4.0283501214121706</c:v>
                </c:pt>
                <c:pt idx="1624">
                  <c:v>7.8426883922911976</c:v>
                </c:pt>
                <c:pt idx="1625">
                  <c:v>2.9975867746202698</c:v>
                </c:pt>
                <c:pt idx="1626">
                  <c:v>2.962701644177868</c:v>
                </c:pt>
                <c:pt idx="1627">
                  <c:v>0.96205665734041623</c:v>
                </c:pt>
                <c:pt idx="1628">
                  <c:v>4.0829138051761227</c:v>
                </c:pt>
                <c:pt idx="1629">
                  <c:v>1.9570715494921633</c:v>
                </c:pt>
                <c:pt idx="1630">
                  <c:v>4.9289829570770074</c:v>
                </c:pt>
                <c:pt idx="1631">
                  <c:v>3.9849995913486378</c:v>
                </c:pt>
                <c:pt idx="1632">
                  <c:v>5.0522531965736368</c:v>
                </c:pt>
                <c:pt idx="1633">
                  <c:v>5.0218745707018337</c:v>
                </c:pt>
                <c:pt idx="1634">
                  <c:v>5.0312595431024585</c:v>
                </c:pt>
                <c:pt idx="1635">
                  <c:v>5.9802887445045689</c:v>
                </c:pt>
                <c:pt idx="1636">
                  <c:v>2.1527471002846705</c:v>
                </c:pt>
                <c:pt idx="1637">
                  <c:v>3.0466343625375756</c:v>
                </c:pt>
                <c:pt idx="1638">
                  <c:v>4.0341890311656883</c:v>
                </c:pt>
                <c:pt idx="1639">
                  <c:v>3.1805150954206018</c:v>
                </c:pt>
                <c:pt idx="1640">
                  <c:v>4.106767965265484</c:v>
                </c:pt>
                <c:pt idx="1641">
                  <c:v>0.97802993928992776</c:v>
                </c:pt>
                <c:pt idx="1642">
                  <c:v>5.8733009911719734</c:v>
                </c:pt>
                <c:pt idx="1643">
                  <c:v>5.8977677723873771</c:v>
                </c:pt>
                <c:pt idx="1644">
                  <c:v>4.9374333207277203</c:v>
                </c:pt>
                <c:pt idx="1645">
                  <c:v>5.0129381154036672</c:v>
                </c:pt>
                <c:pt idx="1646">
                  <c:v>4.0640548187474224</c:v>
                </c:pt>
                <c:pt idx="1647">
                  <c:v>4.8884123559472554</c:v>
                </c:pt>
                <c:pt idx="1648">
                  <c:v>2.0479379858520055</c:v>
                </c:pt>
                <c:pt idx="1649">
                  <c:v>4.0072220336656681</c:v>
                </c:pt>
                <c:pt idx="1650">
                  <c:v>0.13416513817514963</c:v>
                </c:pt>
                <c:pt idx="1651">
                  <c:v>5.0909598012499702</c:v>
                </c:pt>
                <c:pt idx="1652">
                  <c:v>8.9089451483090887</c:v>
                </c:pt>
                <c:pt idx="1653">
                  <c:v>4.0176129965781264</c:v>
                </c:pt>
                <c:pt idx="1654">
                  <c:v>0.84092950708407377</c:v>
                </c:pt>
                <c:pt idx="1655">
                  <c:v>3.985729958572557</c:v>
                </c:pt>
                <c:pt idx="1656">
                  <c:v>6.0910336245464674</c:v>
                </c:pt>
                <c:pt idx="1657">
                  <c:v>7.037139239700851</c:v>
                </c:pt>
                <c:pt idx="1658">
                  <c:v>1.8684259494906754</c:v>
                </c:pt>
                <c:pt idx="1659">
                  <c:v>8.9350707393635531</c:v>
                </c:pt>
                <c:pt idx="1660">
                  <c:v>2.1234865997327685</c:v>
                </c:pt>
                <c:pt idx="1661">
                  <c:v>1.0806119084768842</c:v>
                </c:pt>
                <c:pt idx="1662">
                  <c:v>0.12491876658172044</c:v>
                </c:pt>
                <c:pt idx="1663">
                  <c:v>1.0418229283937792</c:v>
                </c:pt>
                <c:pt idx="1664">
                  <c:v>6.9772324985029401</c:v>
                </c:pt>
                <c:pt idx="1665">
                  <c:v>6.1879285824938313</c:v>
                </c:pt>
                <c:pt idx="1666">
                  <c:v>6.0863574890791154</c:v>
                </c:pt>
                <c:pt idx="1667">
                  <c:v>3.9806536711493643</c:v>
                </c:pt>
                <c:pt idx="1668">
                  <c:v>2.881677863041372</c:v>
                </c:pt>
                <c:pt idx="1669">
                  <c:v>0.9119242669913129</c:v>
                </c:pt>
                <c:pt idx="1670">
                  <c:v>8.1289998626652391</c:v>
                </c:pt>
                <c:pt idx="1671">
                  <c:v>3.8479371608175681</c:v>
                </c:pt>
                <c:pt idx="1672">
                  <c:v>3.8609751121860536</c:v>
                </c:pt>
                <c:pt idx="1673">
                  <c:v>3.0789729451398804</c:v>
                </c:pt>
                <c:pt idx="1674">
                  <c:v>3.0576319678420347</c:v>
                </c:pt>
                <c:pt idx="1675">
                  <c:v>1.9617342825671358</c:v>
                </c:pt>
                <c:pt idx="1676">
                  <c:v>7.9266567075868997</c:v>
                </c:pt>
                <c:pt idx="1677">
                  <c:v>4.9427652040779773</c:v>
                </c:pt>
                <c:pt idx="1678">
                  <c:v>4.9099985770200627</c:v>
                </c:pt>
                <c:pt idx="1679">
                  <c:v>4.9269303716480168</c:v>
                </c:pt>
                <c:pt idx="1680">
                  <c:v>3.9196209180878347</c:v>
                </c:pt>
                <c:pt idx="1681">
                  <c:v>1.8770837568521854</c:v>
                </c:pt>
                <c:pt idx="1682">
                  <c:v>4.2030688215432512</c:v>
                </c:pt>
                <c:pt idx="1683">
                  <c:v>7.0085114850967081</c:v>
                </c:pt>
                <c:pt idx="1684">
                  <c:v>6.8982266582081477</c:v>
                </c:pt>
                <c:pt idx="1685">
                  <c:v>4.0016383063927154</c:v>
                </c:pt>
                <c:pt idx="1686">
                  <c:v>2.787943849346624</c:v>
                </c:pt>
                <c:pt idx="1687">
                  <c:v>2.0488773460944461</c:v>
                </c:pt>
                <c:pt idx="1688">
                  <c:v>8.6804174680861809E-2</c:v>
                </c:pt>
                <c:pt idx="1689">
                  <c:v>-5.535870750762481E-2</c:v>
                </c:pt>
                <c:pt idx="1690">
                  <c:v>6.3058190010035977</c:v>
                </c:pt>
                <c:pt idx="1691">
                  <c:v>5.1460965915670434</c:v>
                </c:pt>
                <c:pt idx="1692">
                  <c:v>2.0347874196351561</c:v>
                </c:pt>
                <c:pt idx="1693">
                  <c:v>1.0082221885065061</c:v>
                </c:pt>
                <c:pt idx="1694">
                  <c:v>8.8850902731826498</c:v>
                </c:pt>
                <c:pt idx="1695">
                  <c:v>1.9766201812031725</c:v>
                </c:pt>
                <c:pt idx="1696">
                  <c:v>1.9519633229938465</c:v>
                </c:pt>
                <c:pt idx="1697">
                  <c:v>5.0580189341114998</c:v>
                </c:pt>
                <c:pt idx="1698">
                  <c:v>8.9591058731228141</c:v>
                </c:pt>
                <c:pt idx="1699">
                  <c:v>2.95153510977411</c:v>
                </c:pt>
                <c:pt idx="1700">
                  <c:v>2.9703144624307409</c:v>
                </c:pt>
                <c:pt idx="1701">
                  <c:v>0.29285026275896792</c:v>
                </c:pt>
                <c:pt idx="1702">
                  <c:v>3.1181678593250708</c:v>
                </c:pt>
                <c:pt idx="1703">
                  <c:v>7.9772167628651829</c:v>
                </c:pt>
                <c:pt idx="1704">
                  <c:v>3.1590484397240366</c:v>
                </c:pt>
                <c:pt idx="1705">
                  <c:v>5.0264402984525214</c:v>
                </c:pt>
                <c:pt idx="1706">
                  <c:v>4.010708537672425</c:v>
                </c:pt>
                <c:pt idx="1707">
                  <c:v>5.0704861631657909</c:v>
                </c:pt>
                <c:pt idx="1708">
                  <c:v>9.0745567439411836</c:v>
                </c:pt>
                <c:pt idx="1709">
                  <c:v>5.1196905358173916</c:v>
                </c:pt>
                <c:pt idx="1710">
                  <c:v>2.9971595822454145</c:v>
                </c:pt>
                <c:pt idx="1711">
                  <c:v>9.1739392781212619</c:v>
                </c:pt>
                <c:pt idx="1712">
                  <c:v>7.9224115641952535</c:v>
                </c:pt>
                <c:pt idx="1713">
                  <c:v>5.0970231110700777</c:v>
                </c:pt>
                <c:pt idx="1714">
                  <c:v>2.1752882212451592</c:v>
                </c:pt>
                <c:pt idx="1715">
                  <c:v>1.8351833269089459</c:v>
                </c:pt>
                <c:pt idx="1716">
                  <c:v>3.9100303934924381</c:v>
                </c:pt>
                <c:pt idx="1717">
                  <c:v>3.0504676636254033</c:v>
                </c:pt>
                <c:pt idx="1718">
                  <c:v>6.169778893426928</c:v>
                </c:pt>
                <c:pt idx="1719">
                  <c:v>9.0732559252194758</c:v>
                </c:pt>
                <c:pt idx="1720">
                  <c:v>3.1447422495443362</c:v>
                </c:pt>
                <c:pt idx="1721">
                  <c:v>-3.4037606583223377E-2</c:v>
                </c:pt>
                <c:pt idx="1722">
                  <c:v>1.8173920751310204</c:v>
                </c:pt>
                <c:pt idx="1723">
                  <c:v>4.9445932593846234</c:v>
                </c:pt>
                <c:pt idx="1724">
                  <c:v>2.0621023034794708</c:v>
                </c:pt>
                <c:pt idx="1725">
                  <c:v>2.950580891277554</c:v>
                </c:pt>
                <c:pt idx="1726">
                  <c:v>4.9570492135949191</c:v>
                </c:pt>
                <c:pt idx="1727">
                  <c:v>0.15371442949617919</c:v>
                </c:pt>
                <c:pt idx="1728">
                  <c:v>6.1093609522138328</c:v>
                </c:pt>
                <c:pt idx="1729">
                  <c:v>0.98098785886091477</c:v>
                </c:pt>
                <c:pt idx="1730">
                  <c:v>4.1308679769121683</c:v>
                </c:pt>
                <c:pt idx="1731">
                  <c:v>2.978102308158217</c:v>
                </c:pt>
                <c:pt idx="1732">
                  <c:v>1.0373914844576371</c:v>
                </c:pt>
                <c:pt idx="1733">
                  <c:v>4.9286540808162673</c:v>
                </c:pt>
                <c:pt idx="1734">
                  <c:v>8.0918951447049885</c:v>
                </c:pt>
                <c:pt idx="1735">
                  <c:v>5.9242863879872907</c:v>
                </c:pt>
                <c:pt idx="1736">
                  <c:v>5.1270496682351521</c:v>
                </c:pt>
                <c:pt idx="1737">
                  <c:v>6.6539599694346481E-3</c:v>
                </c:pt>
                <c:pt idx="1738">
                  <c:v>4.0141674751495442</c:v>
                </c:pt>
                <c:pt idx="1739">
                  <c:v>5.1566742218052939</c:v>
                </c:pt>
                <c:pt idx="1740">
                  <c:v>5.0322113373131598</c:v>
                </c:pt>
                <c:pt idx="1741">
                  <c:v>5.1520300055800829</c:v>
                </c:pt>
                <c:pt idx="1742">
                  <c:v>2.9868546421858353</c:v>
                </c:pt>
                <c:pt idx="1743">
                  <c:v>7.1209212053192692</c:v>
                </c:pt>
                <c:pt idx="1744">
                  <c:v>3.9488367057217224</c:v>
                </c:pt>
                <c:pt idx="1745">
                  <c:v>4.0154158852809729</c:v>
                </c:pt>
                <c:pt idx="1746">
                  <c:v>5.0830921090085468</c:v>
                </c:pt>
                <c:pt idx="1747">
                  <c:v>5.1236258586704562</c:v>
                </c:pt>
                <c:pt idx="1748">
                  <c:v>5.7948649126421747</c:v>
                </c:pt>
                <c:pt idx="1749">
                  <c:v>5.0299159492829855</c:v>
                </c:pt>
                <c:pt idx="1750">
                  <c:v>5.1380852925648925</c:v>
                </c:pt>
                <c:pt idx="1751">
                  <c:v>4.9416948943634642</c:v>
                </c:pt>
                <c:pt idx="1752">
                  <c:v>1.8412520171937534</c:v>
                </c:pt>
                <c:pt idx="1753">
                  <c:v>5.2362687892316089</c:v>
                </c:pt>
                <c:pt idx="1754">
                  <c:v>4.0697039290406138</c:v>
                </c:pt>
                <c:pt idx="1755">
                  <c:v>-2.7762325815987605E-2</c:v>
                </c:pt>
                <c:pt idx="1756">
                  <c:v>5.8867984952109538</c:v>
                </c:pt>
                <c:pt idx="1757">
                  <c:v>6.1451868635885756</c:v>
                </c:pt>
                <c:pt idx="1758">
                  <c:v>4.9237273108836259</c:v>
                </c:pt>
                <c:pt idx="1759">
                  <c:v>3.9874651880723015</c:v>
                </c:pt>
                <c:pt idx="1760">
                  <c:v>3.0274384077918346</c:v>
                </c:pt>
                <c:pt idx="1761">
                  <c:v>1.98554209140352</c:v>
                </c:pt>
                <c:pt idx="1762">
                  <c:v>5.1878694319151828</c:v>
                </c:pt>
                <c:pt idx="1763">
                  <c:v>5.0672507227001597</c:v>
                </c:pt>
                <c:pt idx="1764">
                  <c:v>6.9670637758794483</c:v>
                </c:pt>
                <c:pt idx="1765">
                  <c:v>1.8598920710950526</c:v>
                </c:pt>
                <c:pt idx="1766">
                  <c:v>-0.10569629568209048</c:v>
                </c:pt>
                <c:pt idx="1767">
                  <c:v>-1.6455039397823626E-2</c:v>
                </c:pt>
                <c:pt idx="1768">
                  <c:v>5.1230204526776113</c:v>
                </c:pt>
                <c:pt idx="1769">
                  <c:v>2.0578642981091995</c:v>
                </c:pt>
                <c:pt idx="1770">
                  <c:v>4.0452108608523778</c:v>
                </c:pt>
                <c:pt idx="1771">
                  <c:v>3.0490873180437035</c:v>
                </c:pt>
                <c:pt idx="1772">
                  <c:v>7.9362010112966761</c:v>
                </c:pt>
                <c:pt idx="1773">
                  <c:v>2.0009895372406739</c:v>
                </c:pt>
                <c:pt idx="1774">
                  <c:v>9.0107525488015767</c:v>
                </c:pt>
                <c:pt idx="1775">
                  <c:v>5.8825756046026552</c:v>
                </c:pt>
                <c:pt idx="1776">
                  <c:v>4.8270335703948897</c:v>
                </c:pt>
                <c:pt idx="1777">
                  <c:v>4.0895035612357074</c:v>
                </c:pt>
                <c:pt idx="1778">
                  <c:v>6.9629215560233364</c:v>
                </c:pt>
                <c:pt idx="1779">
                  <c:v>4.1270022138414078</c:v>
                </c:pt>
                <c:pt idx="1780">
                  <c:v>4.1284609094673907</c:v>
                </c:pt>
                <c:pt idx="1781">
                  <c:v>2.9142403958899332</c:v>
                </c:pt>
                <c:pt idx="1782">
                  <c:v>6.9967423706408294</c:v>
                </c:pt>
                <c:pt idx="1783">
                  <c:v>2.0235201019537713E-2</c:v>
                </c:pt>
                <c:pt idx="1784">
                  <c:v>7.8090201450308809</c:v>
                </c:pt>
                <c:pt idx="1785">
                  <c:v>7.8987234117985246</c:v>
                </c:pt>
                <c:pt idx="1786">
                  <c:v>4.02234972990433</c:v>
                </c:pt>
                <c:pt idx="1787">
                  <c:v>-1.8987281991505203E-2</c:v>
                </c:pt>
                <c:pt idx="1788">
                  <c:v>9.0379045867123153</c:v>
                </c:pt>
                <c:pt idx="1789">
                  <c:v>4.0393889606689912</c:v>
                </c:pt>
                <c:pt idx="1790">
                  <c:v>3.052823156481232</c:v>
                </c:pt>
                <c:pt idx="1791">
                  <c:v>1.894423595482466</c:v>
                </c:pt>
                <c:pt idx="1792">
                  <c:v>8.9724163855454506</c:v>
                </c:pt>
                <c:pt idx="1793">
                  <c:v>3.0012509521489723</c:v>
                </c:pt>
                <c:pt idx="1794">
                  <c:v>4.1900257068110767</c:v>
                </c:pt>
                <c:pt idx="1795">
                  <c:v>5.1016202991080508</c:v>
                </c:pt>
                <c:pt idx="1796">
                  <c:v>5.0970710029483008</c:v>
                </c:pt>
                <c:pt idx="1797">
                  <c:v>-1.7187160453930945E-2</c:v>
                </c:pt>
                <c:pt idx="1798">
                  <c:v>3.8193328026912923</c:v>
                </c:pt>
                <c:pt idx="1799">
                  <c:v>2.9192766512857262</c:v>
                </c:pt>
                <c:pt idx="1800">
                  <c:v>1.9443329863814183</c:v>
                </c:pt>
                <c:pt idx="1801">
                  <c:v>3.0190126812492681</c:v>
                </c:pt>
                <c:pt idx="1802">
                  <c:v>4.0639380721557847</c:v>
                </c:pt>
                <c:pt idx="1803">
                  <c:v>3.0101614907929428</c:v>
                </c:pt>
                <c:pt idx="1804">
                  <c:v>2.0949961783624387</c:v>
                </c:pt>
                <c:pt idx="1805">
                  <c:v>4.9674005864957014</c:v>
                </c:pt>
                <c:pt idx="1806">
                  <c:v>5.093856831267578</c:v>
                </c:pt>
                <c:pt idx="1807">
                  <c:v>5.925830371130707</c:v>
                </c:pt>
                <c:pt idx="1808">
                  <c:v>0.96001234777356004</c:v>
                </c:pt>
                <c:pt idx="1809">
                  <c:v>9.1489707829015749</c:v>
                </c:pt>
                <c:pt idx="1810">
                  <c:v>7.3549600360848677E-2</c:v>
                </c:pt>
              </c:numCache>
            </c:numRef>
          </c:yVal>
          <c:smooth val="0"/>
          <c:extLst>
            <c:ext xmlns:c16="http://schemas.microsoft.com/office/drawing/2014/chart" uri="{C3380CC4-5D6E-409C-BE32-E72D297353CC}">
              <c16:uniqueId val="{00000000-EC81-44BE-9CC6-12DB6D02A2A0}"/>
            </c:ext>
          </c:extLst>
        </c:ser>
        <c:dLbls>
          <c:showLegendKey val="0"/>
          <c:showVal val="0"/>
          <c:showCatName val="0"/>
          <c:showSerName val="0"/>
          <c:showPercent val="0"/>
          <c:showBubbleSize val="0"/>
        </c:dLbls>
        <c:axId val="835006688"/>
        <c:axId val="835007104"/>
      </c:scatterChart>
      <c:valAx>
        <c:axId val="835006688"/>
        <c:scaling>
          <c:orientation val="minMax"/>
          <c:max val="1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a:t>Median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835007104"/>
        <c:crosses val="autoZero"/>
        <c:crossBetween val="midCat"/>
      </c:valAx>
      <c:valAx>
        <c:axId val="835007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a:t>Range</a:t>
                </a:r>
              </a:p>
            </c:rich>
          </c:tx>
          <c:layout>
            <c:manualLayout>
              <c:xMode val="edge"/>
              <c:yMode val="edge"/>
              <c:x val="1.4470285415392818E-2"/>
              <c:y val="0.4485062476735776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835006688"/>
        <c:crosses val="autoZero"/>
        <c:crossBetween val="midCat"/>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882209791515266E-2"/>
          <c:y val="7.4161417322834641E-2"/>
          <c:w val="0.94421516531432725"/>
          <c:h val="0.89981250000000002"/>
        </c:manualLayout>
      </c:layout>
      <c:scatterChart>
        <c:scatterStyle val="lineMarker"/>
        <c:varyColors val="0"/>
        <c:ser>
          <c:idx val="0"/>
          <c:order val="0"/>
          <c:tx>
            <c:strRef>
              <c:f>final_y_ranking_adj!$S$5</c:f>
              <c:strCache>
                <c:ptCount val="1"/>
                <c:pt idx="0">
                  <c:v>Noise</c:v>
                </c:pt>
              </c:strCache>
            </c:strRef>
          </c:tx>
          <c:spPr>
            <a:ln w="19050" cap="rnd">
              <a:noFill/>
              <a:round/>
            </a:ln>
            <a:effectLst/>
          </c:spPr>
          <c:marker>
            <c:symbol val="circle"/>
            <c:size val="5"/>
            <c:spPr>
              <a:noFill/>
              <a:ln w="9525">
                <a:solidFill>
                  <a:schemeClr val="accent1"/>
                </a:solidFill>
              </a:ln>
              <a:effectLst/>
            </c:spPr>
          </c:marker>
          <c:xVal>
            <c:numRef>
              <c:f>final_y_ranking_adj!$R$6:$R$1816</c:f>
              <c:numCache>
                <c:formatCode>General</c:formatCode>
                <c:ptCount val="1811"/>
                <c:pt idx="0">
                  <c:v>7.9174479178691666</c:v>
                </c:pt>
                <c:pt idx="1">
                  <c:v>7.0347620082548614</c:v>
                </c:pt>
                <c:pt idx="2">
                  <c:v>4.9519385572104895</c:v>
                </c:pt>
                <c:pt idx="3">
                  <c:v>8.6224623925943771</c:v>
                </c:pt>
                <c:pt idx="4">
                  <c:v>3.964436127695913</c:v>
                </c:pt>
                <c:pt idx="5">
                  <c:v>7.5314286088223019</c:v>
                </c:pt>
                <c:pt idx="6">
                  <c:v>10.033493120336027</c:v>
                </c:pt>
                <c:pt idx="7">
                  <c:v>5.5973763324363244</c:v>
                </c:pt>
                <c:pt idx="8">
                  <c:v>4.4292259802686171</c:v>
                </c:pt>
                <c:pt idx="9">
                  <c:v>3.6965189019152986</c:v>
                </c:pt>
                <c:pt idx="10">
                  <c:v>7.0815304694729626</c:v>
                </c:pt>
                <c:pt idx="11">
                  <c:v>7.5104167171239657</c:v>
                </c:pt>
                <c:pt idx="12">
                  <c:v>10.135763149477103</c:v>
                </c:pt>
                <c:pt idx="13">
                  <c:v>7.1291956192106962</c:v>
                </c:pt>
                <c:pt idx="14">
                  <c:v>6.0170966762332858</c:v>
                </c:pt>
                <c:pt idx="15">
                  <c:v>9.8812511857174208</c:v>
                </c:pt>
                <c:pt idx="16">
                  <c:v>5.0148412577654566</c:v>
                </c:pt>
                <c:pt idx="17">
                  <c:v>9.1118134909302313</c:v>
                </c:pt>
                <c:pt idx="18">
                  <c:v>4.5837717938109659</c:v>
                </c:pt>
                <c:pt idx="19">
                  <c:v>10.053250565077205</c:v>
                </c:pt>
                <c:pt idx="20">
                  <c:v>7.0422089894006374</c:v>
                </c:pt>
                <c:pt idx="21">
                  <c:v>6.8480470687802377</c:v>
                </c:pt>
                <c:pt idx="22">
                  <c:v>5.5158219499383057</c:v>
                </c:pt>
                <c:pt idx="23">
                  <c:v>6.983469622436326</c:v>
                </c:pt>
                <c:pt idx="24">
                  <c:v>4.1163705232550702</c:v>
                </c:pt>
                <c:pt idx="25">
                  <c:v>4.3611770986328695</c:v>
                </c:pt>
                <c:pt idx="26">
                  <c:v>8.5316124472712822</c:v>
                </c:pt>
                <c:pt idx="27">
                  <c:v>5.6136596988763792</c:v>
                </c:pt>
                <c:pt idx="28">
                  <c:v>6.9640215643111452</c:v>
                </c:pt>
                <c:pt idx="29">
                  <c:v>8.7789192248019265</c:v>
                </c:pt>
                <c:pt idx="30">
                  <c:v>4.062716747476431</c:v>
                </c:pt>
                <c:pt idx="31">
                  <c:v>3.8445722044286041</c:v>
                </c:pt>
                <c:pt idx="32">
                  <c:v>7.4376590454352423</c:v>
                </c:pt>
                <c:pt idx="33">
                  <c:v>9.6359791844912923</c:v>
                </c:pt>
                <c:pt idx="34">
                  <c:v>5.5149764699709598</c:v>
                </c:pt>
                <c:pt idx="35">
                  <c:v>5.0254556945383371</c:v>
                </c:pt>
                <c:pt idx="36">
                  <c:v>6.141737194428825</c:v>
                </c:pt>
                <c:pt idx="37">
                  <c:v>8.4882805449778189</c:v>
                </c:pt>
                <c:pt idx="38">
                  <c:v>4.6025407238522229</c:v>
                </c:pt>
                <c:pt idx="39">
                  <c:v>6.9217949547724498</c:v>
                </c:pt>
                <c:pt idx="40">
                  <c:v>7.9647675806429374</c:v>
                </c:pt>
                <c:pt idx="41">
                  <c:v>9.1722963110533442</c:v>
                </c:pt>
                <c:pt idx="42">
                  <c:v>3.9318895876540081</c:v>
                </c:pt>
                <c:pt idx="43">
                  <c:v>7.4531039514777664</c:v>
                </c:pt>
                <c:pt idx="44">
                  <c:v>3.0235016119313807</c:v>
                </c:pt>
                <c:pt idx="45">
                  <c:v>5.9885758071175852</c:v>
                </c:pt>
                <c:pt idx="46">
                  <c:v>8.6510097285621814</c:v>
                </c:pt>
                <c:pt idx="47">
                  <c:v>5.4042743603749077</c:v>
                </c:pt>
                <c:pt idx="48">
                  <c:v>8.6542019261473957</c:v>
                </c:pt>
                <c:pt idx="49">
                  <c:v>6.0324098086571327</c:v>
                </c:pt>
                <c:pt idx="50">
                  <c:v>9.0036329515961242</c:v>
                </c:pt>
                <c:pt idx="51">
                  <c:v>6.0626215705671012</c:v>
                </c:pt>
                <c:pt idx="52">
                  <c:v>6.9312315571735805</c:v>
                </c:pt>
                <c:pt idx="53">
                  <c:v>1.2286478040083679</c:v>
                </c:pt>
                <c:pt idx="54">
                  <c:v>3.9938140460352436</c:v>
                </c:pt>
                <c:pt idx="55">
                  <c:v>4.6706051342084853</c:v>
                </c:pt>
                <c:pt idx="56">
                  <c:v>7.6994576192503592</c:v>
                </c:pt>
                <c:pt idx="57">
                  <c:v>4.1034944661324806</c:v>
                </c:pt>
                <c:pt idx="58">
                  <c:v>5.1624114621282988</c:v>
                </c:pt>
                <c:pt idx="59">
                  <c:v>7.1671458973102036</c:v>
                </c:pt>
                <c:pt idx="60">
                  <c:v>5.7230246043351087</c:v>
                </c:pt>
                <c:pt idx="61">
                  <c:v>9.0659725370677666</c:v>
                </c:pt>
                <c:pt idx="62">
                  <c:v>5.4713680372187632</c:v>
                </c:pt>
                <c:pt idx="63">
                  <c:v>8.379162401754245</c:v>
                </c:pt>
                <c:pt idx="64">
                  <c:v>6.9497180622928694</c:v>
                </c:pt>
                <c:pt idx="65">
                  <c:v>5.9783949485624959</c:v>
                </c:pt>
                <c:pt idx="66">
                  <c:v>9.0682094139213856</c:v>
                </c:pt>
                <c:pt idx="67">
                  <c:v>8.3255707149179319</c:v>
                </c:pt>
                <c:pt idx="68">
                  <c:v>3.676329866217845</c:v>
                </c:pt>
                <c:pt idx="69">
                  <c:v>6.0548894756316951</c:v>
                </c:pt>
                <c:pt idx="70">
                  <c:v>10.074054156721729</c:v>
                </c:pt>
                <c:pt idx="71">
                  <c:v>6.606515233749934</c:v>
                </c:pt>
                <c:pt idx="72">
                  <c:v>3.5066551867405082</c:v>
                </c:pt>
                <c:pt idx="73">
                  <c:v>10.09983023644924</c:v>
                </c:pt>
                <c:pt idx="74">
                  <c:v>7.7738712110421</c:v>
                </c:pt>
                <c:pt idx="75">
                  <c:v>3.5636555708521533</c:v>
                </c:pt>
                <c:pt idx="76">
                  <c:v>1.0880857566176525</c:v>
                </c:pt>
                <c:pt idx="77">
                  <c:v>2.941288526773751</c:v>
                </c:pt>
                <c:pt idx="78">
                  <c:v>6.9927367431642491</c:v>
                </c:pt>
                <c:pt idx="79">
                  <c:v>9.9666015675260891</c:v>
                </c:pt>
                <c:pt idx="80">
                  <c:v>7.6506554047177362</c:v>
                </c:pt>
                <c:pt idx="81">
                  <c:v>6.0611464873174521</c:v>
                </c:pt>
                <c:pt idx="82">
                  <c:v>4.4436100691527791</c:v>
                </c:pt>
                <c:pt idx="83">
                  <c:v>6.0155941866285367</c:v>
                </c:pt>
                <c:pt idx="84">
                  <c:v>9.353220893176216</c:v>
                </c:pt>
                <c:pt idx="85">
                  <c:v>10.07778700075086</c:v>
                </c:pt>
                <c:pt idx="86">
                  <c:v>8.5993883968814355</c:v>
                </c:pt>
                <c:pt idx="87">
                  <c:v>3.9839967407092618</c:v>
                </c:pt>
                <c:pt idx="88">
                  <c:v>7.8949604757114002</c:v>
                </c:pt>
                <c:pt idx="89">
                  <c:v>7.0218635098264892</c:v>
                </c:pt>
                <c:pt idx="90">
                  <c:v>6.5187962677010605</c:v>
                </c:pt>
                <c:pt idx="91">
                  <c:v>6.9812797625897609</c:v>
                </c:pt>
                <c:pt idx="92">
                  <c:v>2.8803452942492784</c:v>
                </c:pt>
                <c:pt idx="93">
                  <c:v>6.5207662487085205</c:v>
                </c:pt>
                <c:pt idx="94">
                  <c:v>8.3640620997835686</c:v>
                </c:pt>
                <c:pt idx="95">
                  <c:v>5.9775287823881715</c:v>
                </c:pt>
                <c:pt idx="96">
                  <c:v>7.0433252704909268</c:v>
                </c:pt>
                <c:pt idx="97">
                  <c:v>5.0658376097697326</c:v>
                </c:pt>
                <c:pt idx="98">
                  <c:v>6.4206533433280439</c:v>
                </c:pt>
                <c:pt idx="99">
                  <c:v>9.9714811547111761</c:v>
                </c:pt>
                <c:pt idx="100">
                  <c:v>7.2120229108070415</c:v>
                </c:pt>
                <c:pt idx="101">
                  <c:v>9.0807572131968985</c:v>
                </c:pt>
                <c:pt idx="102">
                  <c:v>8.6241108318127111</c:v>
                </c:pt>
                <c:pt idx="103">
                  <c:v>7.1195910938000173</c:v>
                </c:pt>
                <c:pt idx="104">
                  <c:v>8.5618702832848523</c:v>
                </c:pt>
                <c:pt idx="105">
                  <c:v>6.0617430159765338</c:v>
                </c:pt>
                <c:pt idx="106">
                  <c:v>7.010271361787753</c:v>
                </c:pt>
                <c:pt idx="107">
                  <c:v>10.025946857136001</c:v>
                </c:pt>
                <c:pt idx="108">
                  <c:v>4.921455833518813</c:v>
                </c:pt>
                <c:pt idx="109">
                  <c:v>9.0796129602907989</c:v>
                </c:pt>
                <c:pt idx="110">
                  <c:v>8.0498566481919553</c:v>
                </c:pt>
                <c:pt idx="111">
                  <c:v>7.9101264593280947</c:v>
                </c:pt>
                <c:pt idx="112">
                  <c:v>6.0363988951294107</c:v>
                </c:pt>
                <c:pt idx="113">
                  <c:v>9.2827447232735718</c:v>
                </c:pt>
                <c:pt idx="114">
                  <c:v>7.6146535310292629</c:v>
                </c:pt>
                <c:pt idx="115">
                  <c:v>10.051603208216763</c:v>
                </c:pt>
                <c:pt idx="116">
                  <c:v>8.4422768037344103</c:v>
                </c:pt>
                <c:pt idx="117">
                  <c:v>9.029964836217717</c:v>
                </c:pt>
                <c:pt idx="118">
                  <c:v>5.0403911888526309</c:v>
                </c:pt>
                <c:pt idx="119">
                  <c:v>6.0211001530433013</c:v>
                </c:pt>
                <c:pt idx="120">
                  <c:v>4.9480753780537992</c:v>
                </c:pt>
                <c:pt idx="121">
                  <c:v>8.4409892781863949</c:v>
                </c:pt>
                <c:pt idx="122">
                  <c:v>5.0871682102929068</c:v>
                </c:pt>
                <c:pt idx="123">
                  <c:v>6.0007024363700108</c:v>
                </c:pt>
                <c:pt idx="124">
                  <c:v>3.9969020828672566</c:v>
                </c:pt>
                <c:pt idx="125">
                  <c:v>6.4868085205143284</c:v>
                </c:pt>
                <c:pt idx="126">
                  <c:v>3.9825532564481461</c:v>
                </c:pt>
                <c:pt idx="127">
                  <c:v>8.0324932700103471</c:v>
                </c:pt>
                <c:pt idx="128">
                  <c:v>4.828629356652832</c:v>
                </c:pt>
                <c:pt idx="129">
                  <c:v>9.8673262400791266</c:v>
                </c:pt>
                <c:pt idx="130">
                  <c:v>10.186276547786427</c:v>
                </c:pt>
                <c:pt idx="131">
                  <c:v>7.0829561944926622</c:v>
                </c:pt>
                <c:pt idx="132">
                  <c:v>8.5873558065530009</c:v>
                </c:pt>
                <c:pt idx="133">
                  <c:v>5.0309365362110565</c:v>
                </c:pt>
                <c:pt idx="134">
                  <c:v>9.9743903170234738</c:v>
                </c:pt>
                <c:pt idx="135">
                  <c:v>0.99650258987047002</c:v>
                </c:pt>
                <c:pt idx="136">
                  <c:v>8.1481897944236117</c:v>
                </c:pt>
                <c:pt idx="137">
                  <c:v>8.4341033287283995</c:v>
                </c:pt>
                <c:pt idx="138">
                  <c:v>7.9438229292280509</c:v>
                </c:pt>
                <c:pt idx="139">
                  <c:v>5.0072886311934255</c:v>
                </c:pt>
                <c:pt idx="140">
                  <c:v>6.9437822038536057</c:v>
                </c:pt>
                <c:pt idx="141">
                  <c:v>4.9807667591025027</c:v>
                </c:pt>
                <c:pt idx="142">
                  <c:v>5.0604971701762604</c:v>
                </c:pt>
                <c:pt idx="143">
                  <c:v>7.49626918484703</c:v>
                </c:pt>
                <c:pt idx="144">
                  <c:v>8.4841307020388985</c:v>
                </c:pt>
                <c:pt idx="145">
                  <c:v>4.4845750139429077</c:v>
                </c:pt>
                <c:pt idx="146">
                  <c:v>6.1165228585092182</c:v>
                </c:pt>
                <c:pt idx="147">
                  <c:v>6.0320906362990243</c:v>
                </c:pt>
                <c:pt idx="148">
                  <c:v>4.9635376866151928</c:v>
                </c:pt>
                <c:pt idx="149">
                  <c:v>7.3965203106863102</c:v>
                </c:pt>
                <c:pt idx="150">
                  <c:v>6.0232220568213899</c:v>
                </c:pt>
                <c:pt idx="151">
                  <c:v>5.0629667031742551</c:v>
                </c:pt>
                <c:pt idx="152">
                  <c:v>7.8948078669211963</c:v>
                </c:pt>
                <c:pt idx="153">
                  <c:v>7.0108758558805588</c:v>
                </c:pt>
                <c:pt idx="154">
                  <c:v>4.5737249915863671</c:v>
                </c:pt>
                <c:pt idx="155">
                  <c:v>9.9989983813836645</c:v>
                </c:pt>
                <c:pt idx="156">
                  <c:v>5.5234786174957664</c:v>
                </c:pt>
                <c:pt idx="157">
                  <c:v>9.1309429282715975</c:v>
                </c:pt>
                <c:pt idx="158">
                  <c:v>4.047410091215351</c:v>
                </c:pt>
                <c:pt idx="159">
                  <c:v>5.5692755139275345</c:v>
                </c:pt>
                <c:pt idx="160">
                  <c:v>9.9409657506245939</c:v>
                </c:pt>
                <c:pt idx="161">
                  <c:v>10.074918763635612</c:v>
                </c:pt>
                <c:pt idx="162">
                  <c:v>6.1097041609179668</c:v>
                </c:pt>
                <c:pt idx="163">
                  <c:v>6.5189588824636342</c:v>
                </c:pt>
                <c:pt idx="164">
                  <c:v>4.6444605081464099</c:v>
                </c:pt>
                <c:pt idx="165">
                  <c:v>6.0736040416266155</c:v>
                </c:pt>
                <c:pt idx="166">
                  <c:v>9.5062183614936302</c:v>
                </c:pt>
                <c:pt idx="167">
                  <c:v>9.1940646546758185</c:v>
                </c:pt>
                <c:pt idx="168">
                  <c:v>4.8880615515686667</c:v>
                </c:pt>
                <c:pt idx="169">
                  <c:v>6.9897311754496396</c:v>
                </c:pt>
                <c:pt idx="170">
                  <c:v>5.9304303414651196</c:v>
                </c:pt>
                <c:pt idx="171">
                  <c:v>1.9080490604185749</c:v>
                </c:pt>
                <c:pt idx="172">
                  <c:v>10.055785332032293</c:v>
                </c:pt>
                <c:pt idx="173">
                  <c:v>1.1618264755578018</c:v>
                </c:pt>
                <c:pt idx="174">
                  <c:v>9.1262253644549372</c:v>
                </c:pt>
                <c:pt idx="175">
                  <c:v>7.5654488558418134</c:v>
                </c:pt>
                <c:pt idx="176">
                  <c:v>6.9440839385679638</c:v>
                </c:pt>
                <c:pt idx="177">
                  <c:v>3.5693594785732947</c:v>
                </c:pt>
                <c:pt idx="178">
                  <c:v>7.9999661899020644</c:v>
                </c:pt>
                <c:pt idx="179">
                  <c:v>10.015793856976662</c:v>
                </c:pt>
                <c:pt idx="180">
                  <c:v>8.4257538771213252</c:v>
                </c:pt>
                <c:pt idx="181">
                  <c:v>7.9779420785268096</c:v>
                </c:pt>
                <c:pt idx="182">
                  <c:v>8.1761906416498658</c:v>
                </c:pt>
                <c:pt idx="183">
                  <c:v>2.661909410969725</c:v>
                </c:pt>
                <c:pt idx="184">
                  <c:v>10.009162199806562</c:v>
                </c:pt>
                <c:pt idx="185">
                  <c:v>4.6965146518279317</c:v>
                </c:pt>
                <c:pt idx="186">
                  <c:v>5.0160844991795486</c:v>
                </c:pt>
                <c:pt idx="187">
                  <c:v>6.4739683732466187</c:v>
                </c:pt>
                <c:pt idx="188">
                  <c:v>10.042402258101358</c:v>
                </c:pt>
                <c:pt idx="189">
                  <c:v>9.4500635781227746</c:v>
                </c:pt>
                <c:pt idx="190">
                  <c:v>6.8765948934044623</c:v>
                </c:pt>
                <c:pt idx="191">
                  <c:v>7.9679953116309949</c:v>
                </c:pt>
                <c:pt idx="192">
                  <c:v>6.7946318237756609</c:v>
                </c:pt>
                <c:pt idx="193">
                  <c:v>9.9406750191734954</c:v>
                </c:pt>
                <c:pt idx="194">
                  <c:v>8.5300983621689745</c:v>
                </c:pt>
                <c:pt idx="195">
                  <c:v>9.9784533297557854</c:v>
                </c:pt>
                <c:pt idx="196">
                  <c:v>4.0609644029523526</c:v>
                </c:pt>
                <c:pt idx="197">
                  <c:v>9.5817559729562038</c:v>
                </c:pt>
                <c:pt idx="198">
                  <c:v>7.4874789645642146</c:v>
                </c:pt>
                <c:pt idx="199">
                  <c:v>6.4691896366182755</c:v>
                </c:pt>
                <c:pt idx="200">
                  <c:v>7.4737772891601759</c:v>
                </c:pt>
                <c:pt idx="201">
                  <c:v>6.5821402366107176</c:v>
                </c:pt>
                <c:pt idx="202">
                  <c:v>7.7210798515387351</c:v>
                </c:pt>
                <c:pt idx="203">
                  <c:v>5.646961679290297</c:v>
                </c:pt>
                <c:pt idx="204">
                  <c:v>5.320568914252692</c:v>
                </c:pt>
                <c:pt idx="205">
                  <c:v>5.5592770216271656</c:v>
                </c:pt>
                <c:pt idx="206">
                  <c:v>6.9275981449320447</c:v>
                </c:pt>
                <c:pt idx="207">
                  <c:v>6.467082378816472</c:v>
                </c:pt>
                <c:pt idx="208">
                  <c:v>9.0326970654061629</c:v>
                </c:pt>
                <c:pt idx="209">
                  <c:v>2.8819782236317568</c:v>
                </c:pt>
                <c:pt idx="210">
                  <c:v>8.1064011118529002</c:v>
                </c:pt>
                <c:pt idx="211">
                  <c:v>8.5878332798087058</c:v>
                </c:pt>
                <c:pt idx="212">
                  <c:v>7.6355685128662101</c:v>
                </c:pt>
                <c:pt idx="213">
                  <c:v>8.7874050881799324</c:v>
                </c:pt>
                <c:pt idx="214">
                  <c:v>3.1235959828814908</c:v>
                </c:pt>
                <c:pt idx="215">
                  <c:v>5.1093625868068058</c:v>
                </c:pt>
                <c:pt idx="216">
                  <c:v>7.0659335929513629</c:v>
                </c:pt>
                <c:pt idx="217">
                  <c:v>7.9398775209534334</c:v>
                </c:pt>
                <c:pt idx="218">
                  <c:v>7.9110059727247277</c:v>
                </c:pt>
                <c:pt idx="219">
                  <c:v>3.9926354981143293</c:v>
                </c:pt>
                <c:pt idx="220">
                  <c:v>4.9508555008533053</c:v>
                </c:pt>
                <c:pt idx="221">
                  <c:v>6.6252821156520572</c:v>
                </c:pt>
                <c:pt idx="222">
                  <c:v>3.0123113243557498</c:v>
                </c:pt>
                <c:pt idx="223">
                  <c:v>2.4929761709252385</c:v>
                </c:pt>
                <c:pt idx="224">
                  <c:v>8.059947241745812</c:v>
                </c:pt>
                <c:pt idx="225">
                  <c:v>6.9949992337496747</c:v>
                </c:pt>
                <c:pt idx="226">
                  <c:v>6.4067409944645428</c:v>
                </c:pt>
                <c:pt idx="227">
                  <c:v>4.911775650709246</c:v>
                </c:pt>
                <c:pt idx="228">
                  <c:v>6.6271393350269046</c:v>
                </c:pt>
                <c:pt idx="229">
                  <c:v>5.501463400534738</c:v>
                </c:pt>
                <c:pt idx="230">
                  <c:v>5.4497462863368566</c:v>
                </c:pt>
                <c:pt idx="231">
                  <c:v>10.010001346296249</c:v>
                </c:pt>
                <c:pt idx="232">
                  <c:v>7.97770546286241</c:v>
                </c:pt>
                <c:pt idx="233">
                  <c:v>7.6607744027159441</c:v>
                </c:pt>
                <c:pt idx="234">
                  <c:v>6.9435981679536427</c:v>
                </c:pt>
                <c:pt idx="235">
                  <c:v>6.5266685402575071</c:v>
                </c:pt>
                <c:pt idx="236">
                  <c:v>7.548992945742631</c:v>
                </c:pt>
                <c:pt idx="237">
                  <c:v>7.5284966541057372</c:v>
                </c:pt>
                <c:pt idx="238">
                  <c:v>8.9889823080253137</c:v>
                </c:pt>
                <c:pt idx="239">
                  <c:v>9.9546852813863431</c:v>
                </c:pt>
                <c:pt idx="240">
                  <c:v>6.5926900548682417</c:v>
                </c:pt>
                <c:pt idx="241">
                  <c:v>4.0402082026913977</c:v>
                </c:pt>
                <c:pt idx="242">
                  <c:v>6.5394643205850178</c:v>
                </c:pt>
                <c:pt idx="243">
                  <c:v>10.122525617428201</c:v>
                </c:pt>
                <c:pt idx="244">
                  <c:v>1.3809941387888844</c:v>
                </c:pt>
                <c:pt idx="245">
                  <c:v>7.0356999460356686</c:v>
                </c:pt>
                <c:pt idx="246">
                  <c:v>8.4856429502098969</c:v>
                </c:pt>
                <c:pt idx="247">
                  <c:v>7.0599857631062664</c:v>
                </c:pt>
                <c:pt idx="248">
                  <c:v>6.0378693105376291</c:v>
                </c:pt>
                <c:pt idx="249">
                  <c:v>8.0748941500725717</c:v>
                </c:pt>
                <c:pt idx="250">
                  <c:v>7.0330263069319692</c:v>
                </c:pt>
                <c:pt idx="251">
                  <c:v>6.3889850721412111</c:v>
                </c:pt>
                <c:pt idx="252">
                  <c:v>9.9889123495521304</c:v>
                </c:pt>
                <c:pt idx="253">
                  <c:v>5.2007314479641575</c:v>
                </c:pt>
                <c:pt idx="254">
                  <c:v>3.9289852960259326</c:v>
                </c:pt>
                <c:pt idx="255">
                  <c:v>8.9620240040841033</c:v>
                </c:pt>
                <c:pt idx="256">
                  <c:v>9.4054068633638348</c:v>
                </c:pt>
                <c:pt idx="257">
                  <c:v>5.0429200608036453</c:v>
                </c:pt>
                <c:pt idx="258">
                  <c:v>8.0209771460259187</c:v>
                </c:pt>
                <c:pt idx="259">
                  <c:v>7.0839557850640915</c:v>
                </c:pt>
                <c:pt idx="260">
                  <c:v>8.4221759500923365</c:v>
                </c:pt>
                <c:pt idx="261">
                  <c:v>9.8449786673373936</c:v>
                </c:pt>
                <c:pt idx="262">
                  <c:v>5.1863668152408202</c:v>
                </c:pt>
                <c:pt idx="263">
                  <c:v>5.981863756066053</c:v>
                </c:pt>
                <c:pt idx="264">
                  <c:v>8.7606333816829256</c:v>
                </c:pt>
                <c:pt idx="265">
                  <c:v>5.1140784563059363</c:v>
                </c:pt>
                <c:pt idx="266">
                  <c:v>8.0863515410011964</c:v>
                </c:pt>
                <c:pt idx="267">
                  <c:v>9.528968729540086</c:v>
                </c:pt>
                <c:pt idx="268">
                  <c:v>6.485851369475963</c:v>
                </c:pt>
                <c:pt idx="269">
                  <c:v>6.1144163103590454</c:v>
                </c:pt>
                <c:pt idx="270">
                  <c:v>6.2105498204473086</c:v>
                </c:pt>
                <c:pt idx="271">
                  <c:v>2.4481721689983162</c:v>
                </c:pt>
                <c:pt idx="272">
                  <c:v>9.4160756791985865</c:v>
                </c:pt>
                <c:pt idx="273">
                  <c:v>7.005831465026227</c:v>
                </c:pt>
                <c:pt idx="274">
                  <c:v>8.5376921750996431</c:v>
                </c:pt>
                <c:pt idx="275">
                  <c:v>2.8425665293753344</c:v>
                </c:pt>
                <c:pt idx="276">
                  <c:v>9.5624122590389842</c:v>
                </c:pt>
                <c:pt idx="277">
                  <c:v>4.0096782894416405</c:v>
                </c:pt>
                <c:pt idx="278">
                  <c:v>6.5238245886205108</c:v>
                </c:pt>
                <c:pt idx="279">
                  <c:v>6.4368367479013502</c:v>
                </c:pt>
                <c:pt idx="280">
                  <c:v>6.9859433423014998</c:v>
                </c:pt>
                <c:pt idx="281">
                  <c:v>8.0192955086882627</c:v>
                </c:pt>
                <c:pt idx="282">
                  <c:v>8.0824973278881149</c:v>
                </c:pt>
                <c:pt idx="283">
                  <c:v>6.9502370570733252</c:v>
                </c:pt>
                <c:pt idx="284">
                  <c:v>4.9372395738915458</c:v>
                </c:pt>
                <c:pt idx="285">
                  <c:v>8.2414102099424458</c:v>
                </c:pt>
                <c:pt idx="286">
                  <c:v>5.0875470001473584</c:v>
                </c:pt>
                <c:pt idx="287">
                  <c:v>9.5360909732658978</c:v>
                </c:pt>
                <c:pt idx="288">
                  <c:v>8.9239805655907212</c:v>
                </c:pt>
                <c:pt idx="289">
                  <c:v>7.4090451789907998</c:v>
                </c:pt>
                <c:pt idx="290">
                  <c:v>5.5088491453532598</c:v>
                </c:pt>
                <c:pt idx="291">
                  <c:v>7.0141367800668011</c:v>
                </c:pt>
                <c:pt idx="292">
                  <c:v>5.2547500837756296</c:v>
                </c:pt>
                <c:pt idx="293">
                  <c:v>4.5473129372188383</c:v>
                </c:pt>
                <c:pt idx="294">
                  <c:v>9.0671243832478918</c:v>
                </c:pt>
                <c:pt idx="295">
                  <c:v>7.0116712903609377</c:v>
                </c:pt>
                <c:pt idx="296">
                  <c:v>6.0765371267222053</c:v>
                </c:pt>
                <c:pt idx="297">
                  <c:v>7.9829679708518935</c:v>
                </c:pt>
                <c:pt idx="298">
                  <c:v>4.862616640551269</c:v>
                </c:pt>
                <c:pt idx="299">
                  <c:v>5.4722131217313388</c:v>
                </c:pt>
                <c:pt idx="300">
                  <c:v>9.9431389349132075</c:v>
                </c:pt>
                <c:pt idx="301">
                  <c:v>4.1310053945812939</c:v>
                </c:pt>
                <c:pt idx="302">
                  <c:v>6.4836624546975896</c:v>
                </c:pt>
                <c:pt idx="303">
                  <c:v>7.5022854646435064</c:v>
                </c:pt>
                <c:pt idx="304">
                  <c:v>8.5481150774404426</c:v>
                </c:pt>
                <c:pt idx="305">
                  <c:v>7.0431075476016076</c:v>
                </c:pt>
                <c:pt idx="306">
                  <c:v>6.5376744243302678</c:v>
                </c:pt>
                <c:pt idx="307">
                  <c:v>5.499463616516147</c:v>
                </c:pt>
                <c:pt idx="308">
                  <c:v>7.5829005507469125</c:v>
                </c:pt>
                <c:pt idx="309">
                  <c:v>5.8816516842369913</c:v>
                </c:pt>
                <c:pt idx="310">
                  <c:v>9.4659625288109357</c:v>
                </c:pt>
                <c:pt idx="311">
                  <c:v>6.1387998376740258</c:v>
                </c:pt>
                <c:pt idx="312">
                  <c:v>5.5038505124319119</c:v>
                </c:pt>
                <c:pt idx="313">
                  <c:v>7.5979873425094473</c:v>
                </c:pt>
                <c:pt idx="314">
                  <c:v>3.5121587902070406</c:v>
                </c:pt>
                <c:pt idx="315">
                  <c:v>3.9190105059647822</c:v>
                </c:pt>
                <c:pt idx="316">
                  <c:v>9.4796213330480921</c:v>
                </c:pt>
                <c:pt idx="317">
                  <c:v>9.6037833704436686</c:v>
                </c:pt>
                <c:pt idx="318">
                  <c:v>5.3510650445341934</c:v>
                </c:pt>
                <c:pt idx="319">
                  <c:v>7.9825382800096447</c:v>
                </c:pt>
                <c:pt idx="320">
                  <c:v>8.8750931450319879</c:v>
                </c:pt>
                <c:pt idx="321">
                  <c:v>7.6353803867692465</c:v>
                </c:pt>
                <c:pt idx="322">
                  <c:v>2.7979093107385569</c:v>
                </c:pt>
                <c:pt idx="323">
                  <c:v>8.139928972740293</c:v>
                </c:pt>
                <c:pt idx="324">
                  <c:v>5.0660582080147112</c:v>
                </c:pt>
                <c:pt idx="325">
                  <c:v>4.9181985354680551</c:v>
                </c:pt>
                <c:pt idx="326">
                  <c:v>6.9120732483261138</c:v>
                </c:pt>
                <c:pt idx="327">
                  <c:v>9.4625446137667044</c:v>
                </c:pt>
                <c:pt idx="328">
                  <c:v>8.0568847715495142</c:v>
                </c:pt>
                <c:pt idx="329">
                  <c:v>6.871516783839156</c:v>
                </c:pt>
                <c:pt idx="330">
                  <c:v>9.3479076575669886</c:v>
                </c:pt>
                <c:pt idx="331">
                  <c:v>5.9242397628177628</c:v>
                </c:pt>
                <c:pt idx="332">
                  <c:v>4.5532655135672035</c:v>
                </c:pt>
                <c:pt idx="333">
                  <c:v>4.4823476828425459</c:v>
                </c:pt>
                <c:pt idx="334">
                  <c:v>5.6189419217306584</c:v>
                </c:pt>
                <c:pt idx="335">
                  <c:v>2.5152660446341999</c:v>
                </c:pt>
                <c:pt idx="336">
                  <c:v>5.5492596841507904</c:v>
                </c:pt>
                <c:pt idx="337">
                  <c:v>8.5097578750394725</c:v>
                </c:pt>
                <c:pt idx="338">
                  <c:v>7.4342894279701888</c:v>
                </c:pt>
                <c:pt idx="339">
                  <c:v>9.0135977998649874</c:v>
                </c:pt>
                <c:pt idx="340">
                  <c:v>7.0016406763002257</c:v>
                </c:pt>
                <c:pt idx="341">
                  <c:v>6.9812426861395656</c:v>
                </c:pt>
                <c:pt idx="342">
                  <c:v>10.053654669641324</c:v>
                </c:pt>
                <c:pt idx="343">
                  <c:v>5.5499344157081145</c:v>
                </c:pt>
                <c:pt idx="344">
                  <c:v>8.0859000573136175</c:v>
                </c:pt>
                <c:pt idx="345">
                  <c:v>5.3328630030554303</c:v>
                </c:pt>
                <c:pt idx="346">
                  <c:v>7.4765090161972294</c:v>
                </c:pt>
                <c:pt idx="347">
                  <c:v>0.86616076423480148</c:v>
                </c:pt>
                <c:pt idx="348">
                  <c:v>4.6535421575325184</c:v>
                </c:pt>
                <c:pt idx="349">
                  <c:v>3.8880593441077274</c:v>
                </c:pt>
                <c:pt idx="350">
                  <c:v>9.4046081548178861</c:v>
                </c:pt>
                <c:pt idx="351">
                  <c:v>7.2095359326856929</c:v>
                </c:pt>
                <c:pt idx="352">
                  <c:v>6.1373496192570665</c:v>
                </c:pt>
                <c:pt idx="353">
                  <c:v>9.5419149394723668</c:v>
                </c:pt>
                <c:pt idx="354">
                  <c:v>7.9170284597330252</c:v>
                </c:pt>
                <c:pt idx="355">
                  <c:v>3.5765784851343803</c:v>
                </c:pt>
                <c:pt idx="356">
                  <c:v>10.022351854585809</c:v>
                </c:pt>
                <c:pt idx="357">
                  <c:v>9.5268007428173895</c:v>
                </c:pt>
                <c:pt idx="358">
                  <c:v>5.8598224191261661</c:v>
                </c:pt>
                <c:pt idx="359">
                  <c:v>5.9011362836733525</c:v>
                </c:pt>
                <c:pt idx="360">
                  <c:v>3.99973496474479</c:v>
                </c:pt>
                <c:pt idx="361">
                  <c:v>5.50098661871679</c:v>
                </c:pt>
                <c:pt idx="362">
                  <c:v>8.503851549772623</c:v>
                </c:pt>
                <c:pt idx="363">
                  <c:v>5.9943148867579819</c:v>
                </c:pt>
                <c:pt idx="364">
                  <c:v>3.0500286764465461</c:v>
                </c:pt>
                <c:pt idx="365">
                  <c:v>5.0147332525345849</c:v>
                </c:pt>
                <c:pt idx="366">
                  <c:v>6.5554360487015346</c:v>
                </c:pt>
                <c:pt idx="367">
                  <c:v>4.8860930054341116</c:v>
                </c:pt>
                <c:pt idx="368">
                  <c:v>5.88007426232216</c:v>
                </c:pt>
                <c:pt idx="369">
                  <c:v>7.8881855775016021</c:v>
                </c:pt>
                <c:pt idx="370">
                  <c:v>4.523070851776736</c:v>
                </c:pt>
                <c:pt idx="371">
                  <c:v>10.03197713296972</c:v>
                </c:pt>
                <c:pt idx="372">
                  <c:v>6.9683811912802689</c:v>
                </c:pt>
                <c:pt idx="373">
                  <c:v>4.4589822648417075</c:v>
                </c:pt>
                <c:pt idx="374">
                  <c:v>7.8113170662906874</c:v>
                </c:pt>
                <c:pt idx="375">
                  <c:v>5.3399831826076651</c:v>
                </c:pt>
                <c:pt idx="376">
                  <c:v>4.3733205868940574</c:v>
                </c:pt>
                <c:pt idx="377">
                  <c:v>9.7703790031538489</c:v>
                </c:pt>
                <c:pt idx="378">
                  <c:v>10.256175232405113</c:v>
                </c:pt>
                <c:pt idx="379">
                  <c:v>3.1301637427198084</c:v>
                </c:pt>
                <c:pt idx="380">
                  <c:v>5.9691169063179483</c:v>
                </c:pt>
                <c:pt idx="381">
                  <c:v>2.8438311092616884</c:v>
                </c:pt>
                <c:pt idx="382">
                  <c:v>8.7040789795802258</c:v>
                </c:pt>
                <c:pt idx="383">
                  <c:v>7.974374657336587</c:v>
                </c:pt>
                <c:pt idx="384">
                  <c:v>10.063167066091653</c:v>
                </c:pt>
                <c:pt idx="385">
                  <c:v>9.9922817934096315</c:v>
                </c:pt>
                <c:pt idx="386">
                  <c:v>7.8691826412154411</c:v>
                </c:pt>
                <c:pt idx="387">
                  <c:v>9.0979118675043278</c:v>
                </c:pt>
                <c:pt idx="388">
                  <c:v>9.0276711586871983</c:v>
                </c:pt>
                <c:pt idx="389">
                  <c:v>5.0044384515394178</c:v>
                </c:pt>
                <c:pt idx="390">
                  <c:v>5.0829726281135228</c:v>
                </c:pt>
                <c:pt idx="391">
                  <c:v>7.051934642798849</c:v>
                </c:pt>
                <c:pt idx="392">
                  <c:v>8.4139902717407153</c:v>
                </c:pt>
                <c:pt idx="393">
                  <c:v>9.3210450777933715</c:v>
                </c:pt>
                <c:pt idx="394">
                  <c:v>4.9610368050853806</c:v>
                </c:pt>
                <c:pt idx="395">
                  <c:v>7.4524478012093951</c:v>
                </c:pt>
                <c:pt idx="396">
                  <c:v>4.2844468992842204</c:v>
                </c:pt>
                <c:pt idx="397">
                  <c:v>8.8968131125295322</c:v>
                </c:pt>
                <c:pt idx="398">
                  <c:v>9.6477183460144431</c:v>
                </c:pt>
                <c:pt idx="399">
                  <c:v>6.9072851904750969</c:v>
                </c:pt>
                <c:pt idx="400">
                  <c:v>4.8723935585670848</c:v>
                </c:pt>
                <c:pt idx="401">
                  <c:v>6.5649210479946261</c:v>
                </c:pt>
                <c:pt idx="402">
                  <c:v>6.1433771169147162</c:v>
                </c:pt>
                <c:pt idx="403">
                  <c:v>5.0163284860592148</c:v>
                </c:pt>
                <c:pt idx="404">
                  <c:v>7.5946937845664291</c:v>
                </c:pt>
                <c:pt idx="405">
                  <c:v>5.9897008963196043</c:v>
                </c:pt>
                <c:pt idx="406">
                  <c:v>6.0845249682034304</c:v>
                </c:pt>
                <c:pt idx="407">
                  <c:v>10.011517198186715</c:v>
                </c:pt>
                <c:pt idx="408">
                  <c:v>5.9332859067404415</c:v>
                </c:pt>
                <c:pt idx="409">
                  <c:v>2.5480587085741075</c:v>
                </c:pt>
                <c:pt idx="410">
                  <c:v>5.3879202430663575</c:v>
                </c:pt>
                <c:pt idx="411">
                  <c:v>2.4163934845017261</c:v>
                </c:pt>
                <c:pt idx="412">
                  <c:v>7.6053998464631274</c:v>
                </c:pt>
                <c:pt idx="413">
                  <c:v>3.8911865248505348</c:v>
                </c:pt>
                <c:pt idx="414">
                  <c:v>4.4636364443402154</c:v>
                </c:pt>
                <c:pt idx="415">
                  <c:v>8.9824454903542073</c:v>
                </c:pt>
                <c:pt idx="416">
                  <c:v>9.9036810980489332</c:v>
                </c:pt>
                <c:pt idx="417">
                  <c:v>4.3568664907680681</c:v>
                </c:pt>
                <c:pt idx="418">
                  <c:v>3.5296126833992094</c:v>
                </c:pt>
                <c:pt idx="419">
                  <c:v>10.03811489461145</c:v>
                </c:pt>
                <c:pt idx="420">
                  <c:v>2.4712752932761521</c:v>
                </c:pt>
                <c:pt idx="421">
                  <c:v>7.0043862892794113</c:v>
                </c:pt>
                <c:pt idx="422">
                  <c:v>7.1458708832997546</c:v>
                </c:pt>
                <c:pt idx="423">
                  <c:v>8.4783598762869783</c:v>
                </c:pt>
                <c:pt idx="424">
                  <c:v>7.6152755251053108</c:v>
                </c:pt>
                <c:pt idx="425">
                  <c:v>7.5636413858266547</c:v>
                </c:pt>
                <c:pt idx="426">
                  <c:v>5.4208656022087149</c:v>
                </c:pt>
                <c:pt idx="427">
                  <c:v>8.024677714335084</c:v>
                </c:pt>
                <c:pt idx="428">
                  <c:v>6.9732956221614</c:v>
                </c:pt>
                <c:pt idx="429">
                  <c:v>5.024913436020829</c:v>
                </c:pt>
                <c:pt idx="430">
                  <c:v>4.4266820621852574</c:v>
                </c:pt>
                <c:pt idx="431">
                  <c:v>3.9701039554904769</c:v>
                </c:pt>
                <c:pt idx="432">
                  <c:v>3.9073607458426207</c:v>
                </c:pt>
                <c:pt idx="433">
                  <c:v>4.5278373186679506</c:v>
                </c:pt>
                <c:pt idx="434">
                  <c:v>3.5221663520467845</c:v>
                </c:pt>
                <c:pt idx="435">
                  <c:v>8.0408947955766692</c:v>
                </c:pt>
                <c:pt idx="436">
                  <c:v>8.4302666692100967</c:v>
                </c:pt>
                <c:pt idx="437">
                  <c:v>6.9374796745121481</c:v>
                </c:pt>
                <c:pt idx="438">
                  <c:v>3.9154518816798527</c:v>
                </c:pt>
                <c:pt idx="439">
                  <c:v>7.0044252316645297</c:v>
                </c:pt>
                <c:pt idx="440">
                  <c:v>4.9980609890881542</c:v>
                </c:pt>
                <c:pt idx="441">
                  <c:v>6.9722718942984594</c:v>
                </c:pt>
                <c:pt idx="442">
                  <c:v>5.5561980373295663</c:v>
                </c:pt>
                <c:pt idx="443">
                  <c:v>1.70887244676901</c:v>
                </c:pt>
                <c:pt idx="444">
                  <c:v>4.9568134705606628</c:v>
                </c:pt>
                <c:pt idx="445">
                  <c:v>9.4150496798197327</c:v>
                </c:pt>
                <c:pt idx="446">
                  <c:v>5.4324891536281772</c:v>
                </c:pt>
                <c:pt idx="447">
                  <c:v>7.3998002575759383</c:v>
                </c:pt>
                <c:pt idx="448">
                  <c:v>9.9947576902248247</c:v>
                </c:pt>
                <c:pt idx="449">
                  <c:v>6.5190158655007071</c:v>
                </c:pt>
                <c:pt idx="450">
                  <c:v>7.0483641137178719</c:v>
                </c:pt>
                <c:pt idx="451">
                  <c:v>9.3876745569127795</c:v>
                </c:pt>
                <c:pt idx="452">
                  <c:v>5.8599666141867752</c:v>
                </c:pt>
                <c:pt idx="453">
                  <c:v>7.463123517205795</c:v>
                </c:pt>
                <c:pt idx="454">
                  <c:v>6.0460939734310841</c:v>
                </c:pt>
                <c:pt idx="455">
                  <c:v>7.9497961639525343</c:v>
                </c:pt>
                <c:pt idx="456">
                  <c:v>4.5146615520909315</c:v>
                </c:pt>
                <c:pt idx="457">
                  <c:v>9.2598175569934433</c:v>
                </c:pt>
                <c:pt idx="458">
                  <c:v>5.5303611266410408</c:v>
                </c:pt>
                <c:pt idx="459">
                  <c:v>6.572175965597153</c:v>
                </c:pt>
                <c:pt idx="460">
                  <c:v>6.5183491892187151</c:v>
                </c:pt>
                <c:pt idx="461">
                  <c:v>5.974842219334243</c:v>
                </c:pt>
                <c:pt idx="462">
                  <c:v>3.6682504557198881</c:v>
                </c:pt>
                <c:pt idx="463">
                  <c:v>6.0525744729240856</c:v>
                </c:pt>
                <c:pt idx="464">
                  <c:v>7.1073479760556371</c:v>
                </c:pt>
                <c:pt idx="465">
                  <c:v>8.9973905593250301</c:v>
                </c:pt>
                <c:pt idx="466">
                  <c:v>7.9880763134538331</c:v>
                </c:pt>
                <c:pt idx="467">
                  <c:v>6.9396738964790945</c:v>
                </c:pt>
                <c:pt idx="468">
                  <c:v>7.1006886709177097</c:v>
                </c:pt>
                <c:pt idx="469">
                  <c:v>5.6440408213104964</c:v>
                </c:pt>
                <c:pt idx="470">
                  <c:v>4.153637099343447</c:v>
                </c:pt>
                <c:pt idx="471">
                  <c:v>4.5865556965371299</c:v>
                </c:pt>
                <c:pt idx="472">
                  <c:v>9.9375859849616646</c:v>
                </c:pt>
                <c:pt idx="473">
                  <c:v>10.072953102123243</c:v>
                </c:pt>
                <c:pt idx="474">
                  <c:v>6.8867632362189273</c:v>
                </c:pt>
                <c:pt idx="475">
                  <c:v>5.9921185849288632</c:v>
                </c:pt>
                <c:pt idx="476">
                  <c:v>9.3639556725565996</c:v>
                </c:pt>
                <c:pt idx="477">
                  <c:v>6.0000139808261652</c:v>
                </c:pt>
                <c:pt idx="478">
                  <c:v>6.9300442706422576</c:v>
                </c:pt>
                <c:pt idx="479">
                  <c:v>8.9876892015927705</c:v>
                </c:pt>
                <c:pt idx="480">
                  <c:v>5.9009421994220528</c:v>
                </c:pt>
                <c:pt idx="481">
                  <c:v>8.0184683404657964</c:v>
                </c:pt>
                <c:pt idx="482">
                  <c:v>8.6035589798300922</c:v>
                </c:pt>
                <c:pt idx="483">
                  <c:v>4.9416602465769417</c:v>
                </c:pt>
                <c:pt idx="484">
                  <c:v>9.879101417793013</c:v>
                </c:pt>
                <c:pt idx="485">
                  <c:v>7.0070736641191447</c:v>
                </c:pt>
                <c:pt idx="486">
                  <c:v>9.0564168954188951</c:v>
                </c:pt>
                <c:pt idx="487">
                  <c:v>6.577073369730706</c:v>
                </c:pt>
                <c:pt idx="488">
                  <c:v>3.9524129294566599</c:v>
                </c:pt>
                <c:pt idx="489">
                  <c:v>6.5595496478031574</c:v>
                </c:pt>
                <c:pt idx="490">
                  <c:v>5.4363130460998494</c:v>
                </c:pt>
                <c:pt idx="491">
                  <c:v>4.408710890389222</c:v>
                </c:pt>
                <c:pt idx="492">
                  <c:v>5.0358426267482015</c:v>
                </c:pt>
                <c:pt idx="493">
                  <c:v>7.0472270522466633</c:v>
                </c:pt>
                <c:pt idx="494">
                  <c:v>9.0563655540646888</c:v>
                </c:pt>
                <c:pt idx="495">
                  <c:v>5.9037035496925752</c:v>
                </c:pt>
                <c:pt idx="496">
                  <c:v>4.9739045044943628</c:v>
                </c:pt>
                <c:pt idx="497">
                  <c:v>3.9264428375071958</c:v>
                </c:pt>
                <c:pt idx="498">
                  <c:v>6.8851954283470382</c:v>
                </c:pt>
                <c:pt idx="499">
                  <c:v>5.5239576065901002</c:v>
                </c:pt>
                <c:pt idx="500">
                  <c:v>8.9697535002370437</c:v>
                </c:pt>
                <c:pt idx="501">
                  <c:v>8.0214967631184013</c:v>
                </c:pt>
                <c:pt idx="502">
                  <c:v>6.1086475995284841</c:v>
                </c:pt>
                <c:pt idx="503">
                  <c:v>8.5833766347809082</c:v>
                </c:pt>
                <c:pt idx="504">
                  <c:v>6.4738100647118904</c:v>
                </c:pt>
                <c:pt idx="505">
                  <c:v>7.4907032533486086</c:v>
                </c:pt>
                <c:pt idx="506">
                  <c:v>6.0016632349715699</c:v>
                </c:pt>
                <c:pt idx="507">
                  <c:v>3.3282395608580879</c:v>
                </c:pt>
                <c:pt idx="508">
                  <c:v>8.8899184687064796</c:v>
                </c:pt>
                <c:pt idx="509">
                  <c:v>9.8983478276395793</c:v>
                </c:pt>
                <c:pt idx="510">
                  <c:v>8.3896068557742396</c:v>
                </c:pt>
                <c:pt idx="511">
                  <c:v>3.8475962477493542</c:v>
                </c:pt>
                <c:pt idx="512">
                  <c:v>10.017724822576589</c:v>
                </c:pt>
                <c:pt idx="513">
                  <c:v>6.1247130787745405</c:v>
                </c:pt>
                <c:pt idx="514">
                  <c:v>8.2541183748879412</c:v>
                </c:pt>
                <c:pt idx="515">
                  <c:v>7.8675377598845717</c:v>
                </c:pt>
                <c:pt idx="516">
                  <c:v>3.5893274516333231</c:v>
                </c:pt>
                <c:pt idx="517">
                  <c:v>5.108332822269956</c:v>
                </c:pt>
                <c:pt idx="518">
                  <c:v>5.0606087897458174</c:v>
                </c:pt>
                <c:pt idx="519">
                  <c:v>6.5097917926950881</c:v>
                </c:pt>
                <c:pt idx="520">
                  <c:v>9.3946090883594504</c:v>
                </c:pt>
                <c:pt idx="521">
                  <c:v>3.9529373176485625</c:v>
                </c:pt>
                <c:pt idx="522">
                  <c:v>9.9276594728351721</c:v>
                </c:pt>
                <c:pt idx="523">
                  <c:v>9.0006604007596867</c:v>
                </c:pt>
                <c:pt idx="524">
                  <c:v>5.0346620028428859</c:v>
                </c:pt>
                <c:pt idx="525">
                  <c:v>9.4040044681530208</c:v>
                </c:pt>
                <c:pt idx="526">
                  <c:v>8.9950761808094466</c:v>
                </c:pt>
                <c:pt idx="527">
                  <c:v>7.4708290203898722</c:v>
                </c:pt>
                <c:pt idx="528">
                  <c:v>5.7523717695252472</c:v>
                </c:pt>
                <c:pt idx="529">
                  <c:v>9.8273126622981106</c:v>
                </c:pt>
                <c:pt idx="530">
                  <c:v>4.0266370478324882</c:v>
                </c:pt>
                <c:pt idx="531">
                  <c:v>8.4387119498797087</c:v>
                </c:pt>
                <c:pt idx="532">
                  <c:v>5.9123736443155952</c:v>
                </c:pt>
                <c:pt idx="533">
                  <c:v>5.0232695425854343</c:v>
                </c:pt>
                <c:pt idx="534">
                  <c:v>6.9393632767666711</c:v>
                </c:pt>
                <c:pt idx="535">
                  <c:v>8.9992991357857903</c:v>
                </c:pt>
                <c:pt idx="536">
                  <c:v>4.9929081837397966</c:v>
                </c:pt>
                <c:pt idx="537">
                  <c:v>8.3521129743849762</c:v>
                </c:pt>
                <c:pt idx="538">
                  <c:v>7.4709647339420986</c:v>
                </c:pt>
                <c:pt idx="539">
                  <c:v>5.9419705254992952</c:v>
                </c:pt>
                <c:pt idx="540">
                  <c:v>5.526959607254641</c:v>
                </c:pt>
                <c:pt idx="541">
                  <c:v>7.0261343818655471</c:v>
                </c:pt>
                <c:pt idx="542">
                  <c:v>7.9736927646600728</c:v>
                </c:pt>
                <c:pt idx="543">
                  <c:v>4.7939031576209095</c:v>
                </c:pt>
                <c:pt idx="544">
                  <c:v>5.9644127672168468</c:v>
                </c:pt>
                <c:pt idx="545">
                  <c:v>10.080000911978354</c:v>
                </c:pt>
                <c:pt idx="546">
                  <c:v>8.1434176457754202</c:v>
                </c:pt>
                <c:pt idx="547">
                  <c:v>7.0809560454446574</c:v>
                </c:pt>
                <c:pt idx="548">
                  <c:v>7.0280436002036044</c:v>
                </c:pt>
                <c:pt idx="549">
                  <c:v>10.131540226320917</c:v>
                </c:pt>
                <c:pt idx="550">
                  <c:v>6.4717101809560251</c:v>
                </c:pt>
                <c:pt idx="551">
                  <c:v>8.7407018732288471</c:v>
                </c:pt>
                <c:pt idx="552">
                  <c:v>5.9106556810232806</c:v>
                </c:pt>
                <c:pt idx="553">
                  <c:v>5.9365174952818958</c:v>
                </c:pt>
                <c:pt idx="554">
                  <c:v>8.471311656392178</c:v>
                </c:pt>
                <c:pt idx="555">
                  <c:v>3.5840796417237089</c:v>
                </c:pt>
                <c:pt idx="556">
                  <c:v>5.5854892305304666</c:v>
                </c:pt>
                <c:pt idx="557">
                  <c:v>7.9463554034474679</c:v>
                </c:pt>
                <c:pt idx="558">
                  <c:v>9.4202603065093324</c:v>
                </c:pt>
                <c:pt idx="559">
                  <c:v>5.5529063895472737</c:v>
                </c:pt>
                <c:pt idx="560">
                  <c:v>6.9343008390231047</c:v>
                </c:pt>
                <c:pt idx="561">
                  <c:v>6.6152054889075584</c:v>
                </c:pt>
                <c:pt idx="562">
                  <c:v>5.932284865512826</c:v>
                </c:pt>
                <c:pt idx="563">
                  <c:v>3.4433632201947924</c:v>
                </c:pt>
                <c:pt idx="564">
                  <c:v>7.847017283918313</c:v>
                </c:pt>
                <c:pt idx="565">
                  <c:v>4.9386958744059424</c:v>
                </c:pt>
                <c:pt idx="566">
                  <c:v>10.031900699799962</c:v>
                </c:pt>
                <c:pt idx="567">
                  <c:v>9.0804468003713836</c:v>
                </c:pt>
                <c:pt idx="568">
                  <c:v>2.9787613396843322</c:v>
                </c:pt>
                <c:pt idx="569">
                  <c:v>5.4511093314957053</c:v>
                </c:pt>
                <c:pt idx="570">
                  <c:v>6.0617580053516855</c:v>
                </c:pt>
                <c:pt idx="571">
                  <c:v>4.0996912256978755</c:v>
                </c:pt>
                <c:pt idx="572">
                  <c:v>9.5883058427157497</c:v>
                </c:pt>
                <c:pt idx="573">
                  <c:v>6.9477427026069041</c:v>
                </c:pt>
                <c:pt idx="574">
                  <c:v>5.6451734477026525</c:v>
                </c:pt>
                <c:pt idx="575">
                  <c:v>6.7991149677501426</c:v>
                </c:pt>
                <c:pt idx="576">
                  <c:v>8.0716985783814845</c:v>
                </c:pt>
                <c:pt idx="577">
                  <c:v>7.1784695187362964</c:v>
                </c:pt>
                <c:pt idx="578">
                  <c:v>9.8773677094538659</c:v>
                </c:pt>
                <c:pt idx="579">
                  <c:v>5.7817509079600633</c:v>
                </c:pt>
                <c:pt idx="580">
                  <c:v>4.4332128829245434</c:v>
                </c:pt>
                <c:pt idx="581">
                  <c:v>6.4732872674001776</c:v>
                </c:pt>
                <c:pt idx="582">
                  <c:v>6.459423575858005</c:v>
                </c:pt>
                <c:pt idx="583">
                  <c:v>7.726571302886664</c:v>
                </c:pt>
                <c:pt idx="584">
                  <c:v>5.9828259794520422</c:v>
                </c:pt>
                <c:pt idx="585">
                  <c:v>5.0708294553788553</c:v>
                </c:pt>
                <c:pt idx="586">
                  <c:v>5.0885574834523934</c:v>
                </c:pt>
                <c:pt idx="587">
                  <c:v>7.1129141027200129</c:v>
                </c:pt>
                <c:pt idx="588">
                  <c:v>9.0421630354781559</c:v>
                </c:pt>
                <c:pt idx="589">
                  <c:v>10.056516709305141</c:v>
                </c:pt>
                <c:pt idx="590">
                  <c:v>5.9138596386589786</c:v>
                </c:pt>
                <c:pt idx="591">
                  <c:v>8.824381814580498</c:v>
                </c:pt>
                <c:pt idx="592">
                  <c:v>6.5091917288110261</c:v>
                </c:pt>
                <c:pt idx="593">
                  <c:v>7.0480246851111623</c:v>
                </c:pt>
                <c:pt idx="594">
                  <c:v>8.4883025391238149</c:v>
                </c:pt>
                <c:pt idx="595">
                  <c:v>7.972895315772365</c:v>
                </c:pt>
                <c:pt idx="596">
                  <c:v>3.1160156783540929</c:v>
                </c:pt>
                <c:pt idx="597">
                  <c:v>9.063901996951099</c:v>
                </c:pt>
                <c:pt idx="598">
                  <c:v>6.1048587661317901</c:v>
                </c:pt>
                <c:pt idx="599">
                  <c:v>8.0348591389110062</c:v>
                </c:pt>
                <c:pt idx="600">
                  <c:v>5.0872158926588957</c:v>
                </c:pt>
                <c:pt idx="601">
                  <c:v>9.7765481324681076</c:v>
                </c:pt>
                <c:pt idx="602">
                  <c:v>6.3208152494339211</c:v>
                </c:pt>
                <c:pt idx="603">
                  <c:v>10.040815334922202</c:v>
                </c:pt>
                <c:pt idx="604">
                  <c:v>7.4308729367534045</c:v>
                </c:pt>
                <c:pt idx="605">
                  <c:v>6.0585571902902648</c:v>
                </c:pt>
                <c:pt idx="606">
                  <c:v>5.509518497931408</c:v>
                </c:pt>
                <c:pt idx="607">
                  <c:v>6.5064213055121751</c:v>
                </c:pt>
                <c:pt idx="608">
                  <c:v>7.4315351285538176</c:v>
                </c:pt>
                <c:pt idx="609">
                  <c:v>8.4934142397038777</c:v>
                </c:pt>
                <c:pt idx="610">
                  <c:v>6.1697173228307003</c:v>
                </c:pt>
                <c:pt idx="611">
                  <c:v>3.5235485137563751</c:v>
                </c:pt>
                <c:pt idx="612">
                  <c:v>6.4072659487454686</c:v>
                </c:pt>
                <c:pt idx="613">
                  <c:v>8.4581424679161348</c:v>
                </c:pt>
                <c:pt idx="614">
                  <c:v>1.6716195898278461</c:v>
                </c:pt>
                <c:pt idx="615">
                  <c:v>4.8996984902862382</c:v>
                </c:pt>
                <c:pt idx="616">
                  <c:v>6.9952737941349099</c:v>
                </c:pt>
                <c:pt idx="617">
                  <c:v>5.9779615515704974</c:v>
                </c:pt>
                <c:pt idx="618">
                  <c:v>7.0997444876562037</c:v>
                </c:pt>
                <c:pt idx="619">
                  <c:v>7.4908726456312662</c:v>
                </c:pt>
                <c:pt idx="620">
                  <c:v>6.1322758557884329</c:v>
                </c:pt>
                <c:pt idx="621">
                  <c:v>6.4657843520593072</c:v>
                </c:pt>
                <c:pt idx="622">
                  <c:v>5.5842554019462183</c:v>
                </c:pt>
                <c:pt idx="623">
                  <c:v>8.2476345631800694</c:v>
                </c:pt>
                <c:pt idx="624">
                  <c:v>4.9363036392412312</c:v>
                </c:pt>
                <c:pt idx="625">
                  <c:v>5.9267489868743413</c:v>
                </c:pt>
                <c:pt idx="626">
                  <c:v>4.4432665360554573</c:v>
                </c:pt>
                <c:pt idx="627">
                  <c:v>6.5950968701320489</c:v>
                </c:pt>
                <c:pt idx="628">
                  <c:v>6.1794291614092174</c:v>
                </c:pt>
                <c:pt idx="629">
                  <c:v>5.4889052679506456</c:v>
                </c:pt>
                <c:pt idx="630">
                  <c:v>10.031427778177203</c:v>
                </c:pt>
                <c:pt idx="631">
                  <c:v>7.542537196152912</c:v>
                </c:pt>
                <c:pt idx="632">
                  <c:v>6.0243656735622855</c:v>
                </c:pt>
                <c:pt idx="633">
                  <c:v>9.4324209563607635</c:v>
                </c:pt>
                <c:pt idx="634">
                  <c:v>7.0346493185222991</c:v>
                </c:pt>
                <c:pt idx="635">
                  <c:v>9.8988966844047432</c:v>
                </c:pt>
                <c:pt idx="636">
                  <c:v>6.014310880558126</c:v>
                </c:pt>
                <c:pt idx="637">
                  <c:v>9.0564198063623493</c:v>
                </c:pt>
                <c:pt idx="638">
                  <c:v>9.5698162370140825</c:v>
                </c:pt>
                <c:pt idx="639">
                  <c:v>7.8880640683581147</c:v>
                </c:pt>
                <c:pt idx="640">
                  <c:v>9.7209493101808917</c:v>
                </c:pt>
                <c:pt idx="641">
                  <c:v>5.9479027163017983</c:v>
                </c:pt>
                <c:pt idx="642">
                  <c:v>7.9715307406947007</c:v>
                </c:pt>
                <c:pt idx="643">
                  <c:v>9.2137928226055834</c:v>
                </c:pt>
                <c:pt idx="644">
                  <c:v>4.0087824073896607</c:v>
                </c:pt>
                <c:pt idx="645">
                  <c:v>5.873700363821345</c:v>
                </c:pt>
                <c:pt idx="646">
                  <c:v>5.6448297022940244</c:v>
                </c:pt>
                <c:pt idx="647">
                  <c:v>9.9073541741867981</c:v>
                </c:pt>
                <c:pt idx="648">
                  <c:v>3.9971265355572143</c:v>
                </c:pt>
                <c:pt idx="649">
                  <c:v>10.065373269376456</c:v>
                </c:pt>
                <c:pt idx="650">
                  <c:v>8.9815945845067962</c:v>
                </c:pt>
                <c:pt idx="651">
                  <c:v>9.3440494657402962</c:v>
                </c:pt>
                <c:pt idx="652">
                  <c:v>5.2093872081026182</c:v>
                </c:pt>
                <c:pt idx="653">
                  <c:v>6.89468110580375</c:v>
                </c:pt>
                <c:pt idx="654">
                  <c:v>8.5262887078480727</c:v>
                </c:pt>
                <c:pt idx="655">
                  <c:v>3.9765876825531592</c:v>
                </c:pt>
                <c:pt idx="656">
                  <c:v>7.5737870940972281</c:v>
                </c:pt>
                <c:pt idx="657">
                  <c:v>5.8828752893075684</c:v>
                </c:pt>
                <c:pt idx="658">
                  <c:v>8.9481647067372876</c:v>
                </c:pt>
                <c:pt idx="659">
                  <c:v>8.4967299317501919</c:v>
                </c:pt>
                <c:pt idx="660">
                  <c:v>5.600709792219182</c:v>
                </c:pt>
                <c:pt idx="661">
                  <c:v>8.0424934994109947</c:v>
                </c:pt>
                <c:pt idx="662">
                  <c:v>4.9821737282355896</c:v>
                </c:pt>
                <c:pt idx="663">
                  <c:v>4.9571338933784466</c:v>
                </c:pt>
                <c:pt idx="664">
                  <c:v>4.5037842875110821</c:v>
                </c:pt>
                <c:pt idx="665">
                  <c:v>8.0939797167752143</c:v>
                </c:pt>
                <c:pt idx="666">
                  <c:v>4.2000865042863751</c:v>
                </c:pt>
                <c:pt idx="667">
                  <c:v>4.954176665707112</c:v>
                </c:pt>
                <c:pt idx="668">
                  <c:v>7.4594875016713189</c:v>
                </c:pt>
                <c:pt idx="669">
                  <c:v>4.0948479432618878</c:v>
                </c:pt>
                <c:pt idx="670">
                  <c:v>6.0336960025174795</c:v>
                </c:pt>
                <c:pt idx="671">
                  <c:v>5.0487262605270482</c:v>
                </c:pt>
                <c:pt idx="672">
                  <c:v>8.4523491585523693</c:v>
                </c:pt>
                <c:pt idx="673">
                  <c:v>9.0772530099969124</c:v>
                </c:pt>
                <c:pt idx="674">
                  <c:v>10.041778457347348</c:v>
                </c:pt>
                <c:pt idx="675">
                  <c:v>2.9374676729689453</c:v>
                </c:pt>
                <c:pt idx="676">
                  <c:v>10.031439859484449</c:v>
                </c:pt>
                <c:pt idx="677">
                  <c:v>5.0510431722209228</c:v>
                </c:pt>
                <c:pt idx="678">
                  <c:v>4.7981012187164271</c:v>
                </c:pt>
                <c:pt idx="679">
                  <c:v>10.102993528934416</c:v>
                </c:pt>
                <c:pt idx="680">
                  <c:v>6.3539936408582447</c:v>
                </c:pt>
                <c:pt idx="681">
                  <c:v>3.5425629147704241</c:v>
                </c:pt>
                <c:pt idx="682">
                  <c:v>2.5614568947920247</c:v>
                </c:pt>
                <c:pt idx="683">
                  <c:v>2.3749153609380143</c:v>
                </c:pt>
                <c:pt idx="684">
                  <c:v>7.3818374490198968</c:v>
                </c:pt>
                <c:pt idx="685">
                  <c:v>6.044008459747352</c:v>
                </c:pt>
                <c:pt idx="686">
                  <c:v>7.1941412094511259</c:v>
                </c:pt>
                <c:pt idx="687">
                  <c:v>6.9240531883209844</c:v>
                </c:pt>
                <c:pt idx="688">
                  <c:v>2.5506218614802529</c:v>
                </c:pt>
                <c:pt idx="689">
                  <c:v>4.8626889359253038</c:v>
                </c:pt>
                <c:pt idx="690">
                  <c:v>10.121269150687947</c:v>
                </c:pt>
                <c:pt idx="691">
                  <c:v>6.9397931174962233</c:v>
                </c:pt>
                <c:pt idx="692">
                  <c:v>7.5674944867371039</c:v>
                </c:pt>
                <c:pt idx="693">
                  <c:v>9.9581585352031325</c:v>
                </c:pt>
                <c:pt idx="694">
                  <c:v>6.5957034856969461</c:v>
                </c:pt>
                <c:pt idx="695">
                  <c:v>7.4714601385043045</c:v>
                </c:pt>
                <c:pt idx="696">
                  <c:v>5.7883489312962748</c:v>
                </c:pt>
                <c:pt idx="697">
                  <c:v>8.5720973007452628</c:v>
                </c:pt>
                <c:pt idx="698">
                  <c:v>7.7921299472151464</c:v>
                </c:pt>
                <c:pt idx="699">
                  <c:v>5.4274614537337307</c:v>
                </c:pt>
                <c:pt idx="700">
                  <c:v>8.5127798618444164</c:v>
                </c:pt>
                <c:pt idx="701">
                  <c:v>8.5155690962871553</c:v>
                </c:pt>
                <c:pt idx="702">
                  <c:v>8.0225544804177886</c:v>
                </c:pt>
                <c:pt idx="703">
                  <c:v>1.0422660636827574</c:v>
                </c:pt>
                <c:pt idx="704">
                  <c:v>3.989961294255258</c:v>
                </c:pt>
                <c:pt idx="705">
                  <c:v>7.0725757221569383</c:v>
                </c:pt>
                <c:pt idx="706">
                  <c:v>8.0681192561369777</c:v>
                </c:pt>
                <c:pt idx="707">
                  <c:v>3.1328303195255773</c:v>
                </c:pt>
                <c:pt idx="708">
                  <c:v>7.8023687942368616</c:v>
                </c:pt>
                <c:pt idx="709">
                  <c:v>4.0594243829377996</c:v>
                </c:pt>
                <c:pt idx="710">
                  <c:v>3.9569880262824744</c:v>
                </c:pt>
                <c:pt idx="711">
                  <c:v>8.0088385548038712</c:v>
                </c:pt>
                <c:pt idx="712">
                  <c:v>4.917314872155707</c:v>
                </c:pt>
                <c:pt idx="713">
                  <c:v>8.3689351223726209</c:v>
                </c:pt>
                <c:pt idx="714">
                  <c:v>5.0879091817695539</c:v>
                </c:pt>
                <c:pt idx="715">
                  <c:v>6.9250320163501859</c:v>
                </c:pt>
                <c:pt idx="716">
                  <c:v>6.3401969801018883</c:v>
                </c:pt>
                <c:pt idx="717">
                  <c:v>5.9124277396898091</c:v>
                </c:pt>
                <c:pt idx="718">
                  <c:v>6.4636055677541773</c:v>
                </c:pt>
                <c:pt idx="719">
                  <c:v>4.9267397838915912</c:v>
                </c:pt>
                <c:pt idx="720">
                  <c:v>5.5696206586092174</c:v>
                </c:pt>
                <c:pt idx="721">
                  <c:v>7.3552021774075858</c:v>
                </c:pt>
                <c:pt idx="722">
                  <c:v>4.9694719140336989</c:v>
                </c:pt>
                <c:pt idx="723">
                  <c:v>8.4524021361369233</c:v>
                </c:pt>
                <c:pt idx="724">
                  <c:v>9.0457142445081828</c:v>
                </c:pt>
                <c:pt idx="725">
                  <c:v>7.9496518542271044</c:v>
                </c:pt>
                <c:pt idx="726">
                  <c:v>7.9983694409999133</c:v>
                </c:pt>
                <c:pt idx="727">
                  <c:v>9.0933987974384287</c:v>
                </c:pt>
                <c:pt idx="728">
                  <c:v>6.1350986807203025</c:v>
                </c:pt>
                <c:pt idx="729">
                  <c:v>7.0022485438549777</c:v>
                </c:pt>
                <c:pt idx="730">
                  <c:v>8.4341774737076918</c:v>
                </c:pt>
                <c:pt idx="731">
                  <c:v>8.9340399312240208</c:v>
                </c:pt>
                <c:pt idx="732">
                  <c:v>5.5779932402395822</c:v>
                </c:pt>
                <c:pt idx="733">
                  <c:v>4.035604086685816</c:v>
                </c:pt>
                <c:pt idx="734">
                  <c:v>7.9418302481195893</c:v>
                </c:pt>
                <c:pt idx="735">
                  <c:v>7.3715261533229786</c:v>
                </c:pt>
                <c:pt idx="736">
                  <c:v>2.3772808549813731</c:v>
                </c:pt>
                <c:pt idx="737">
                  <c:v>10.142108125313857</c:v>
                </c:pt>
                <c:pt idx="738">
                  <c:v>7.9950531058782781</c:v>
                </c:pt>
                <c:pt idx="739">
                  <c:v>5.1776562716173569</c:v>
                </c:pt>
                <c:pt idx="740">
                  <c:v>10.081046629289387</c:v>
                </c:pt>
                <c:pt idx="741">
                  <c:v>7.3772993330108081</c:v>
                </c:pt>
                <c:pt idx="742">
                  <c:v>5.9626300269329171</c:v>
                </c:pt>
                <c:pt idx="743">
                  <c:v>7.0580400279498088</c:v>
                </c:pt>
                <c:pt idx="744">
                  <c:v>9.653139830329847</c:v>
                </c:pt>
                <c:pt idx="745">
                  <c:v>7.029389553797178</c:v>
                </c:pt>
                <c:pt idx="746">
                  <c:v>6.9603629514527432</c:v>
                </c:pt>
                <c:pt idx="747">
                  <c:v>7.4966869160269987</c:v>
                </c:pt>
                <c:pt idx="748">
                  <c:v>4.8096661419135129</c:v>
                </c:pt>
                <c:pt idx="749">
                  <c:v>5.4717542194865505</c:v>
                </c:pt>
                <c:pt idx="750">
                  <c:v>6.0431182194462156</c:v>
                </c:pt>
                <c:pt idx="751">
                  <c:v>9.5487475479285333</c:v>
                </c:pt>
                <c:pt idx="752">
                  <c:v>9.3012453979096801</c:v>
                </c:pt>
                <c:pt idx="753">
                  <c:v>7.860092798782091</c:v>
                </c:pt>
                <c:pt idx="754">
                  <c:v>5.3023291745044849</c:v>
                </c:pt>
                <c:pt idx="755">
                  <c:v>2.3815389398711679</c:v>
                </c:pt>
                <c:pt idx="756">
                  <c:v>5.3713180639853348</c:v>
                </c:pt>
                <c:pt idx="757">
                  <c:v>5.6494721563734362</c:v>
                </c:pt>
                <c:pt idx="758">
                  <c:v>8.2052650015077155</c:v>
                </c:pt>
                <c:pt idx="759">
                  <c:v>8.809047034944971</c:v>
                </c:pt>
                <c:pt idx="760">
                  <c:v>9.0474202925909299</c:v>
                </c:pt>
                <c:pt idx="761">
                  <c:v>7.9103355355548537</c:v>
                </c:pt>
                <c:pt idx="762">
                  <c:v>9.5313292695971477</c:v>
                </c:pt>
                <c:pt idx="763">
                  <c:v>9.0678941248838267</c:v>
                </c:pt>
                <c:pt idx="764">
                  <c:v>4.5553928302218161</c:v>
                </c:pt>
                <c:pt idx="765">
                  <c:v>2.5414551430821612</c:v>
                </c:pt>
                <c:pt idx="766">
                  <c:v>6.5634308327854551</c:v>
                </c:pt>
                <c:pt idx="767">
                  <c:v>6.6403299800935978</c:v>
                </c:pt>
                <c:pt idx="768">
                  <c:v>8.4607171289091365</c:v>
                </c:pt>
                <c:pt idx="769">
                  <c:v>3.0043907006280306</c:v>
                </c:pt>
                <c:pt idx="770">
                  <c:v>7.652834057225836</c:v>
                </c:pt>
                <c:pt idx="771">
                  <c:v>6.9387701667012438</c:v>
                </c:pt>
                <c:pt idx="772">
                  <c:v>6.5612387455531689</c:v>
                </c:pt>
                <c:pt idx="773">
                  <c:v>6.0065002987131209</c:v>
                </c:pt>
                <c:pt idx="774">
                  <c:v>7.063822466209964</c:v>
                </c:pt>
                <c:pt idx="775">
                  <c:v>4.9024577938742135</c:v>
                </c:pt>
                <c:pt idx="776">
                  <c:v>9.9218198609364574</c:v>
                </c:pt>
                <c:pt idx="777">
                  <c:v>3.9892705185096764</c:v>
                </c:pt>
                <c:pt idx="778">
                  <c:v>5.9898262028187421</c:v>
                </c:pt>
                <c:pt idx="779">
                  <c:v>6.5441110299915719</c:v>
                </c:pt>
                <c:pt idx="780">
                  <c:v>6.5210736649728185</c:v>
                </c:pt>
                <c:pt idx="781">
                  <c:v>7.9424268459357918</c:v>
                </c:pt>
                <c:pt idx="782">
                  <c:v>3.9075196889450927</c:v>
                </c:pt>
                <c:pt idx="783">
                  <c:v>10.114085326482023</c:v>
                </c:pt>
                <c:pt idx="784">
                  <c:v>6.6095656438168016</c:v>
                </c:pt>
                <c:pt idx="785">
                  <c:v>4.0478817971350596</c:v>
                </c:pt>
                <c:pt idx="786">
                  <c:v>6.0675054479437494</c:v>
                </c:pt>
                <c:pt idx="787">
                  <c:v>7.3953132850072647</c:v>
                </c:pt>
                <c:pt idx="788">
                  <c:v>6.0264294016450952</c:v>
                </c:pt>
                <c:pt idx="789">
                  <c:v>9.0495491136752566</c:v>
                </c:pt>
                <c:pt idx="790">
                  <c:v>9.9660271170256269</c:v>
                </c:pt>
                <c:pt idx="791">
                  <c:v>10.008432639931824</c:v>
                </c:pt>
                <c:pt idx="792">
                  <c:v>9.5087623654321458</c:v>
                </c:pt>
                <c:pt idx="793">
                  <c:v>6.5154789211920043</c:v>
                </c:pt>
                <c:pt idx="794">
                  <c:v>3.9995402463572538</c:v>
                </c:pt>
                <c:pt idx="795">
                  <c:v>7.0561274175693987</c:v>
                </c:pt>
                <c:pt idx="796">
                  <c:v>5.1750169970292035</c:v>
                </c:pt>
                <c:pt idx="797">
                  <c:v>9.5185158778561352</c:v>
                </c:pt>
                <c:pt idx="798">
                  <c:v>3.9386793052264615</c:v>
                </c:pt>
                <c:pt idx="799">
                  <c:v>5.9162103369237862</c:v>
                </c:pt>
                <c:pt idx="800">
                  <c:v>5.4493077513461587</c:v>
                </c:pt>
                <c:pt idx="801">
                  <c:v>5.5606528035461622</c:v>
                </c:pt>
                <c:pt idx="802">
                  <c:v>5.4384006218078191</c:v>
                </c:pt>
                <c:pt idx="803">
                  <c:v>6.9651120190838336</c:v>
                </c:pt>
                <c:pt idx="804">
                  <c:v>2.3748809110122768</c:v>
                </c:pt>
                <c:pt idx="805">
                  <c:v>7.0487923875384082</c:v>
                </c:pt>
                <c:pt idx="806">
                  <c:v>6.0818062630856149</c:v>
                </c:pt>
                <c:pt idx="807">
                  <c:v>9.4713398086687999</c:v>
                </c:pt>
                <c:pt idx="808">
                  <c:v>3.2567904025385279</c:v>
                </c:pt>
                <c:pt idx="809">
                  <c:v>7.4075669714891239</c:v>
                </c:pt>
                <c:pt idx="810">
                  <c:v>10.150486662521013</c:v>
                </c:pt>
                <c:pt idx="811">
                  <c:v>7.4939209872607782</c:v>
                </c:pt>
                <c:pt idx="812">
                  <c:v>7.0835539336334241</c:v>
                </c:pt>
                <c:pt idx="813">
                  <c:v>6.9780775354969773</c:v>
                </c:pt>
                <c:pt idx="814">
                  <c:v>8.891568021623689</c:v>
                </c:pt>
                <c:pt idx="815">
                  <c:v>7.1100301365375138</c:v>
                </c:pt>
                <c:pt idx="816">
                  <c:v>7.1651029136769742</c:v>
                </c:pt>
                <c:pt idx="817">
                  <c:v>5.4102785970894356</c:v>
                </c:pt>
                <c:pt idx="818">
                  <c:v>7.9346016182648942</c:v>
                </c:pt>
                <c:pt idx="819">
                  <c:v>8.5541145419293763</c:v>
                </c:pt>
                <c:pt idx="820">
                  <c:v>4.5817145372405026</c:v>
                </c:pt>
                <c:pt idx="821">
                  <c:v>9.9855979725747375</c:v>
                </c:pt>
                <c:pt idx="822">
                  <c:v>8.9156247990673307</c:v>
                </c:pt>
                <c:pt idx="823">
                  <c:v>6.3753885070737502</c:v>
                </c:pt>
                <c:pt idx="824">
                  <c:v>8.6933035975206465</c:v>
                </c:pt>
                <c:pt idx="825">
                  <c:v>9.8596500436758063</c:v>
                </c:pt>
                <c:pt idx="826">
                  <c:v>2.1749542385992382</c:v>
                </c:pt>
                <c:pt idx="827">
                  <c:v>7.1168930443065115</c:v>
                </c:pt>
                <c:pt idx="828">
                  <c:v>7.1505741939739087</c:v>
                </c:pt>
                <c:pt idx="829">
                  <c:v>6.0920716899310836</c:v>
                </c:pt>
                <c:pt idx="830">
                  <c:v>10.117660049598257</c:v>
                </c:pt>
                <c:pt idx="831">
                  <c:v>5.1473613120305819</c:v>
                </c:pt>
                <c:pt idx="832">
                  <c:v>5.0052900127165278</c:v>
                </c:pt>
                <c:pt idx="833">
                  <c:v>3.0594139726457419</c:v>
                </c:pt>
                <c:pt idx="834">
                  <c:v>8.027680925882299</c:v>
                </c:pt>
                <c:pt idx="835">
                  <c:v>1.9965374159848812</c:v>
                </c:pt>
                <c:pt idx="836">
                  <c:v>5.9568011248346711</c:v>
                </c:pt>
                <c:pt idx="837">
                  <c:v>9.2426432084238375</c:v>
                </c:pt>
                <c:pt idx="838">
                  <c:v>6.9139949643523329</c:v>
                </c:pt>
                <c:pt idx="839">
                  <c:v>6.4960991902497129</c:v>
                </c:pt>
                <c:pt idx="840">
                  <c:v>1.5022597707168071</c:v>
                </c:pt>
                <c:pt idx="841">
                  <c:v>7.9424204872129556</c:v>
                </c:pt>
                <c:pt idx="842">
                  <c:v>10.048162188020441</c:v>
                </c:pt>
                <c:pt idx="843">
                  <c:v>3.5026263593190801</c:v>
                </c:pt>
                <c:pt idx="844">
                  <c:v>4.9057610094284261</c:v>
                </c:pt>
                <c:pt idx="845">
                  <c:v>8.4057544295543227</c:v>
                </c:pt>
                <c:pt idx="846">
                  <c:v>4.5455285642371184</c:v>
                </c:pt>
                <c:pt idx="847">
                  <c:v>7.9995627204256525</c:v>
                </c:pt>
                <c:pt idx="848">
                  <c:v>3.5512314130751697</c:v>
                </c:pt>
                <c:pt idx="849">
                  <c:v>7.122943424534971</c:v>
                </c:pt>
                <c:pt idx="850">
                  <c:v>7.9913341964093156</c:v>
                </c:pt>
                <c:pt idx="851">
                  <c:v>10.024759049250489</c:v>
                </c:pt>
                <c:pt idx="852">
                  <c:v>8.0383621786620623</c:v>
                </c:pt>
                <c:pt idx="853">
                  <c:v>6.8891450525557669</c:v>
                </c:pt>
                <c:pt idx="854">
                  <c:v>7.9449315198102974</c:v>
                </c:pt>
                <c:pt idx="855">
                  <c:v>8.5547258511907316</c:v>
                </c:pt>
                <c:pt idx="856">
                  <c:v>9.0340065498328919</c:v>
                </c:pt>
                <c:pt idx="857">
                  <c:v>8.5751834603474872</c:v>
                </c:pt>
                <c:pt idx="858">
                  <c:v>9.6464451698258777</c:v>
                </c:pt>
                <c:pt idx="859">
                  <c:v>6.1542202769221124</c:v>
                </c:pt>
                <c:pt idx="860">
                  <c:v>0.9054310884598622</c:v>
                </c:pt>
                <c:pt idx="861">
                  <c:v>4.1014467208893715</c:v>
                </c:pt>
                <c:pt idx="862">
                  <c:v>8.8635863134344959</c:v>
                </c:pt>
                <c:pt idx="863">
                  <c:v>1.0799061599080155</c:v>
                </c:pt>
                <c:pt idx="864">
                  <c:v>8.9067294392195233</c:v>
                </c:pt>
                <c:pt idx="865">
                  <c:v>7.3334285800914882</c:v>
                </c:pt>
                <c:pt idx="866">
                  <c:v>8.8617860977835825</c:v>
                </c:pt>
                <c:pt idx="867">
                  <c:v>9.4840437342113972</c:v>
                </c:pt>
                <c:pt idx="868">
                  <c:v>9.1388782537844673</c:v>
                </c:pt>
                <c:pt idx="869">
                  <c:v>9.9283954942827446</c:v>
                </c:pt>
                <c:pt idx="870">
                  <c:v>10.098223583133565</c:v>
                </c:pt>
                <c:pt idx="871">
                  <c:v>4.9069544609653235</c:v>
                </c:pt>
                <c:pt idx="872">
                  <c:v>8.5938802042716134</c:v>
                </c:pt>
                <c:pt idx="873">
                  <c:v>9.5396461707814844</c:v>
                </c:pt>
                <c:pt idx="874">
                  <c:v>9.9367652949969347</c:v>
                </c:pt>
                <c:pt idx="875">
                  <c:v>8.5327897063212603</c:v>
                </c:pt>
                <c:pt idx="876">
                  <c:v>2.9229914233484759</c:v>
                </c:pt>
                <c:pt idx="877">
                  <c:v>8.0799580439222858</c:v>
                </c:pt>
                <c:pt idx="878">
                  <c:v>1.4955268495918748</c:v>
                </c:pt>
                <c:pt idx="879">
                  <c:v>6.0730293308160546</c:v>
                </c:pt>
                <c:pt idx="880">
                  <c:v>6.5355012974150419</c:v>
                </c:pt>
                <c:pt idx="881">
                  <c:v>7.9757098800422961</c:v>
                </c:pt>
                <c:pt idx="882">
                  <c:v>5.1543384267367207</c:v>
                </c:pt>
                <c:pt idx="883">
                  <c:v>1.0015655077893555</c:v>
                </c:pt>
                <c:pt idx="884">
                  <c:v>6.9741780469205725</c:v>
                </c:pt>
                <c:pt idx="885">
                  <c:v>10.087052910127019</c:v>
                </c:pt>
                <c:pt idx="886">
                  <c:v>5.112101090987375</c:v>
                </c:pt>
                <c:pt idx="887">
                  <c:v>5.4074285874205055</c:v>
                </c:pt>
                <c:pt idx="888">
                  <c:v>5.6368193554434747</c:v>
                </c:pt>
                <c:pt idx="889">
                  <c:v>6.1642515240708802</c:v>
                </c:pt>
                <c:pt idx="890">
                  <c:v>5.9186982305621836</c:v>
                </c:pt>
                <c:pt idx="891">
                  <c:v>6.7255602074632304</c:v>
                </c:pt>
                <c:pt idx="892">
                  <c:v>4.4372293920854045</c:v>
                </c:pt>
                <c:pt idx="893">
                  <c:v>4.6523063365404189</c:v>
                </c:pt>
                <c:pt idx="894">
                  <c:v>5.6500948024412994</c:v>
                </c:pt>
                <c:pt idx="895">
                  <c:v>7.8386462441924181</c:v>
                </c:pt>
                <c:pt idx="896">
                  <c:v>7.478937112630371</c:v>
                </c:pt>
                <c:pt idx="897">
                  <c:v>6.8856146981473971</c:v>
                </c:pt>
                <c:pt idx="898">
                  <c:v>2.9590896935599775</c:v>
                </c:pt>
                <c:pt idx="899">
                  <c:v>8.668884519374549</c:v>
                </c:pt>
                <c:pt idx="900">
                  <c:v>7.0036105836781113</c:v>
                </c:pt>
                <c:pt idx="901">
                  <c:v>3.5685185084350661</c:v>
                </c:pt>
                <c:pt idx="902">
                  <c:v>4.8887426958852949</c:v>
                </c:pt>
                <c:pt idx="903">
                  <c:v>9.7984046922591634</c:v>
                </c:pt>
                <c:pt idx="904">
                  <c:v>2.1441047702379574</c:v>
                </c:pt>
                <c:pt idx="905">
                  <c:v>9.5623974481196754</c:v>
                </c:pt>
                <c:pt idx="906">
                  <c:v>4.9265929827569837</c:v>
                </c:pt>
                <c:pt idx="907">
                  <c:v>5.9874480561727426</c:v>
                </c:pt>
                <c:pt idx="908">
                  <c:v>6.0173309548110421</c:v>
                </c:pt>
                <c:pt idx="909">
                  <c:v>6.5386559521446079</c:v>
                </c:pt>
                <c:pt idx="910">
                  <c:v>8.9618467325056201</c:v>
                </c:pt>
                <c:pt idx="911">
                  <c:v>5.0484221939433898</c:v>
                </c:pt>
                <c:pt idx="912">
                  <c:v>6.1297475812644349</c:v>
                </c:pt>
                <c:pt idx="913">
                  <c:v>2.9884223520351876</c:v>
                </c:pt>
                <c:pt idx="914">
                  <c:v>8.2067100805434663</c:v>
                </c:pt>
                <c:pt idx="915">
                  <c:v>6.0469640729922434</c:v>
                </c:pt>
                <c:pt idx="916">
                  <c:v>3.0473698521964576</c:v>
                </c:pt>
                <c:pt idx="917">
                  <c:v>7.4586315184560927</c:v>
                </c:pt>
                <c:pt idx="918">
                  <c:v>10.209596600360817</c:v>
                </c:pt>
                <c:pt idx="919">
                  <c:v>5.8835529817563534</c:v>
                </c:pt>
                <c:pt idx="920">
                  <c:v>9.0079352506441257</c:v>
                </c:pt>
                <c:pt idx="921">
                  <c:v>4.000335592034463</c:v>
                </c:pt>
                <c:pt idx="922">
                  <c:v>6.4012231779621418</c:v>
                </c:pt>
                <c:pt idx="923">
                  <c:v>10.002503121864219</c:v>
                </c:pt>
                <c:pt idx="924">
                  <c:v>5.5430818242147559</c:v>
                </c:pt>
                <c:pt idx="925">
                  <c:v>6.1027831877287628</c:v>
                </c:pt>
                <c:pt idx="926">
                  <c:v>7.440335381710498</c:v>
                </c:pt>
                <c:pt idx="927">
                  <c:v>9.0646901045327635</c:v>
                </c:pt>
                <c:pt idx="928">
                  <c:v>6.0919100545390199</c:v>
                </c:pt>
                <c:pt idx="929">
                  <c:v>7.6208134309909425</c:v>
                </c:pt>
                <c:pt idx="930">
                  <c:v>0.99423939336357059</c:v>
                </c:pt>
                <c:pt idx="931">
                  <c:v>8.3594041602849369</c:v>
                </c:pt>
                <c:pt idx="932">
                  <c:v>8.9265254106658585</c:v>
                </c:pt>
                <c:pt idx="933">
                  <c:v>4.824006750126161</c:v>
                </c:pt>
                <c:pt idx="934">
                  <c:v>9.9230623697863063</c:v>
                </c:pt>
                <c:pt idx="935">
                  <c:v>6.1293798493460487</c:v>
                </c:pt>
                <c:pt idx="936">
                  <c:v>8.276833355943868</c:v>
                </c:pt>
                <c:pt idx="937">
                  <c:v>6.1780161726116152</c:v>
                </c:pt>
                <c:pt idx="938">
                  <c:v>2.4242180596650744</c:v>
                </c:pt>
                <c:pt idx="939">
                  <c:v>5.9198835872341231</c:v>
                </c:pt>
                <c:pt idx="940">
                  <c:v>8.8540858826662721</c:v>
                </c:pt>
                <c:pt idx="941">
                  <c:v>6.9257178758858631</c:v>
                </c:pt>
                <c:pt idx="942">
                  <c:v>10.001795132830333</c:v>
                </c:pt>
                <c:pt idx="943">
                  <c:v>7.8846641164866567</c:v>
                </c:pt>
                <c:pt idx="944">
                  <c:v>7.1950585821720026</c:v>
                </c:pt>
                <c:pt idx="945">
                  <c:v>7.562313987619695</c:v>
                </c:pt>
                <c:pt idx="946">
                  <c:v>4.4851088454143477</c:v>
                </c:pt>
                <c:pt idx="947">
                  <c:v>7.5948776379788701</c:v>
                </c:pt>
                <c:pt idx="948">
                  <c:v>9.9370636245651394</c:v>
                </c:pt>
                <c:pt idx="949">
                  <c:v>6.9882374516005878</c:v>
                </c:pt>
                <c:pt idx="950">
                  <c:v>9.9358282294635654</c:v>
                </c:pt>
                <c:pt idx="951">
                  <c:v>10.022000562643701</c:v>
                </c:pt>
                <c:pt idx="952">
                  <c:v>8.64152861414013</c:v>
                </c:pt>
                <c:pt idx="953">
                  <c:v>4.6412808769782652</c:v>
                </c:pt>
                <c:pt idx="954">
                  <c:v>5.8747487775093594</c:v>
                </c:pt>
                <c:pt idx="955">
                  <c:v>7.9180831361367501</c:v>
                </c:pt>
                <c:pt idx="956">
                  <c:v>6.4394780745298643</c:v>
                </c:pt>
                <c:pt idx="957">
                  <c:v>6.0840206894076418</c:v>
                </c:pt>
                <c:pt idx="958">
                  <c:v>5.059414873512817</c:v>
                </c:pt>
                <c:pt idx="959">
                  <c:v>5.8990861669622943</c:v>
                </c:pt>
                <c:pt idx="960">
                  <c:v>6.0660925451616734</c:v>
                </c:pt>
                <c:pt idx="961">
                  <c:v>8.3766346629144532</c:v>
                </c:pt>
                <c:pt idx="962">
                  <c:v>2.4189422422095435</c:v>
                </c:pt>
                <c:pt idx="963">
                  <c:v>8.9397077574709201</c:v>
                </c:pt>
                <c:pt idx="964">
                  <c:v>9.8969390825180081</c:v>
                </c:pt>
                <c:pt idx="965">
                  <c:v>4.0500815140639634</c:v>
                </c:pt>
                <c:pt idx="966">
                  <c:v>8.048256053072766</c:v>
                </c:pt>
                <c:pt idx="967">
                  <c:v>7.245438300824028</c:v>
                </c:pt>
                <c:pt idx="968">
                  <c:v>9.4363872847662016</c:v>
                </c:pt>
                <c:pt idx="969">
                  <c:v>5.887163062937482</c:v>
                </c:pt>
                <c:pt idx="970">
                  <c:v>8.0928067646260313</c:v>
                </c:pt>
                <c:pt idx="971">
                  <c:v>9.2590619964449843</c:v>
                </c:pt>
                <c:pt idx="972">
                  <c:v>4.8544945728616611</c:v>
                </c:pt>
                <c:pt idx="973">
                  <c:v>3.5141025843518037</c:v>
                </c:pt>
                <c:pt idx="974">
                  <c:v>9.5638370562648465</c:v>
                </c:pt>
                <c:pt idx="975">
                  <c:v>9.9728642407333012</c:v>
                </c:pt>
                <c:pt idx="976">
                  <c:v>6.9879470796543268</c:v>
                </c:pt>
                <c:pt idx="977">
                  <c:v>6.9098624103243971</c:v>
                </c:pt>
                <c:pt idx="978">
                  <c:v>3.4441988540442852</c:v>
                </c:pt>
                <c:pt idx="979">
                  <c:v>4.875677666232761</c:v>
                </c:pt>
                <c:pt idx="980">
                  <c:v>7.994694451542796</c:v>
                </c:pt>
                <c:pt idx="981">
                  <c:v>8.9464988527326721</c:v>
                </c:pt>
                <c:pt idx="982">
                  <c:v>5.4761273650954179</c:v>
                </c:pt>
                <c:pt idx="983">
                  <c:v>9.9125573856510751</c:v>
                </c:pt>
                <c:pt idx="984">
                  <c:v>6.2750450600657999</c:v>
                </c:pt>
                <c:pt idx="985">
                  <c:v>6.0856998993531048</c:v>
                </c:pt>
                <c:pt idx="986">
                  <c:v>9.4644484979870551</c:v>
                </c:pt>
                <c:pt idx="987">
                  <c:v>6.1128341588127002</c:v>
                </c:pt>
                <c:pt idx="988">
                  <c:v>2.0447914450866671</c:v>
                </c:pt>
                <c:pt idx="989">
                  <c:v>6.0223979464719966</c:v>
                </c:pt>
                <c:pt idx="990">
                  <c:v>7.5711191995866356</c:v>
                </c:pt>
                <c:pt idx="991">
                  <c:v>7.9972018705077472</c:v>
                </c:pt>
                <c:pt idx="992">
                  <c:v>5.9225341605516828</c:v>
                </c:pt>
                <c:pt idx="993">
                  <c:v>5.819434221132977</c:v>
                </c:pt>
                <c:pt idx="994">
                  <c:v>7.916151239798169</c:v>
                </c:pt>
                <c:pt idx="995">
                  <c:v>6.0827127438180648</c:v>
                </c:pt>
                <c:pt idx="996">
                  <c:v>6.8594135362210569</c:v>
                </c:pt>
                <c:pt idx="997">
                  <c:v>4.5008561134252272</c:v>
                </c:pt>
                <c:pt idx="998">
                  <c:v>5.9035880428588374</c:v>
                </c:pt>
                <c:pt idx="999">
                  <c:v>6.0671186948305209</c:v>
                </c:pt>
                <c:pt idx="1000">
                  <c:v>9.4848147337131667</c:v>
                </c:pt>
                <c:pt idx="1001">
                  <c:v>9.7988195565661744</c:v>
                </c:pt>
                <c:pt idx="1002">
                  <c:v>8.0460597810222918</c:v>
                </c:pt>
                <c:pt idx="1003">
                  <c:v>5.5510614961544196</c:v>
                </c:pt>
                <c:pt idx="1004">
                  <c:v>8.4765935753471773</c:v>
                </c:pt>
                <c:pt idx="1005">
                  <c:v>8.4477719421701085</c:v>
                </c:pt>
                <c:pt idx="1006">
                  <c:v>3.9355384033806926</c:v>
                </c:pt>
                <c:pt idx="1007">
                  <c:v>7.603108690211581</c:v>
                </c:pt>
                <c:pt idx="1008">
                  <c:v>9.5673948053371127</c:v>
                </c:pt>
                <c:pt idx="1009">
                  <c:v>4.1122814055881038</c:v>
                </c:pt>
                <c:pt idx="1010">
                  <c:v>6.1152523150495153</c:v>
                </c:pt>
                <c:pt idx="1011">
                  <c:v>9.4768089512114511</c:v>
                </c:pt>
                <c:pt idx="1012">
                  <c:v>5.0295821818892206</c:v>
                </c:pt>
                <c:pt idx="1013">
                  <c:v>6.6004570064603243</c:v>
                </c:pt>
                <c:pt idx="1014">
                  <c:v>3.4376602611761484</c:v>
                </c:pt>
                <c:pt idx="1015">
                  <c:v>6.4810684914040948</c:v>
                </c:pt>
                <c:pt idx="1016">
                  <c:v>8.5983684308355546</c:v>
                </c:pt>
                <c:pt idx="1017">
                  <c:v>2.9175391856456119</c:v>
                </c:pt>
                <c:pt idx="1018">
                  <c:v>6.8943589757064752</c:v>
                </c:pt>
                <c:pt idx="1019">
                  <c:v>8.1499730899112048</c:v>
                </c:pt>
                <c:pt idx="1020">
                  <c:v>8.4988300246411974</c:v>
                </c:pt>
                <c:pt idx="1021">
                  <c:v>6.0503759871957259</c:v>
                </c:pt>
                <c:pt idx="1022">
                  <c:v>3.9966601746205219</c:v>
                </c:pt>
                <c:pt idx="1023">
                  <c:v>7.0158083506437983</c:v>
                </c:pt>
                <c:pt idx="1024">
                  <c:v>8.514702106225247</c:v>
                </c:pt>
                <c:pt idx="1025">
                  <c:v>3.8980528557909953</c:v>
                </c:pt>
                <c:pt idx="1026">
                  <c:v>2.8983509826234672</c:v>
                </c:pt>
                <c:pt idx="1027">
                  <c:v>4.0774989695820469</c:v>
                </c:pt>
                <c:pt idx="1028">
                  <c:v>6.9765155598471287</c:v>
                </c:pt>
                <c:pt idx="1029">
                  <c:v>6.9615186795306254</c:v>
                </c:pt>
                <c:pt idx="1030">
                  <c:v>8.6821524863234067</c:v>
                </c:pt>
                <c:pt idx="1031">
                  <c:v>6.1111115655491526</c:v>
                </c:pt>
                <c:pt idx="1032">
                  <c:v>5.0542905341098772</c:v>
                </c:pt>
                <c:pt idx="1033">
                  <c:v>7.1185962435793924</c:v>
                </c:pt>
                <c:pt idx="1034">
                  <c:v>6.9739963798519611</c:v>
                </c:pt>
                <c:pt idx="1035">
                  <c:v>5.8836839318616425</c:v>
                </c:pt>
                <c:pt idx="1036">
                  <c:v>6.0667897754197062</c:v>
                </c:pt>
                <c:pt idx="1037">
                  <c:v>9.1703264175160335</c:v>
                </c:pt>
                <c:pt idx="1038">
                  <c:v>0.82993095669282124</c:v>
                </c:pt>
                <c:pt idx="1039">
                  <c:v>7.2667948562795672</c:v>
                </c:pt>
                <c:pt idx="1040">
                  <c:v>5.9439314703366124</c:v>
                </c:pt>
                <c:pt idx="1041">
                  <c:v>4.8669615525441197</c:v>
                </c:pt>
                <c:pt idx="1042">
                  <c:v>8.9877636622778425</c:v>
                </c:pt>
                <c:pt idx="1043">
                  <c:v>6.4615413485844915</c:v>
                </c:pt>
                <c:pt idx="1044">
                  <c:v>7.5368434077949908</c:v>
                </c:pt>
                <c:pt idx="1045">
                  <c:v>3.0342957771179608</c:v>
                </c:pt>
                <c:pt idx="1046">
                  <c:v>3.9374256168927588</c:v>
                </c:pt>
                <c:pt idx="1047">
                  <c:v>7.4642435387757562</c:v>
                </c:pt>
                <c:pt idx="1048">
                  <c:v>8.0194452561076268</c:v>
                </c:pt>
                <c:pt idx="1049">
                  <c:v>8.9917658122138828</c:v>
                </c:pt>
                <c:pt idx="1050">
                  <c:v>5.5232364484503833</c:v>
                </c:pt>
                <c:pt idx="1051">
                  <c:v>9.3405302691389327</c:v>
                </c:pt>
                <c:pt idx="1052">
                  <c:v>6.9234923495415774</c:v>
                </c:pt>
                <c:pt idx="1053">
                  <c:v>4.9339808817193207</c:v>
                </c:pt>
                <c:pt idx="1054">
                  <c:v>8.3674739756024366</c:v>
                </c:pt>
                <c:pt idx="1055">
                  <c:v>9.0305301018415722</c:v>
                </c:pt>
                <c:pt idx="1056">
                  <c:v>5.6588571841645372</c:v>
                </c:pt>
                <c:pt idx="1057">
                  <c:v>0.88201226421549062</c:v>
                </c:pt>
                <c:pt idx="1058">
                  <c:v>10.010764700347913</c:v>
                </c:pt>
                <c:pt idx="1059">
                  <c:v>4.5326881551486027</c:v>
                </c:pt>
                <c:pt idx="1060">
                  <c:v>5.3990558058762712</c:v>
                </c:pt>
                <c:pt idx="1061">
                  <c:v>8.5499994479399621</c:v>
                </c:pt>
                <c:pt idx="1062">
                  <c:v>7.790980097355539</c:v>
                </c:pt>
                <c:pt idx="1063">
                  <c:v>4.8866001427818215</c:v>
                </c:pt>
                <c:pt idx="1064">
                  <c:v>9.4445958219178969</c:v>
                </c:pt>
                <c:pt idx="1065">
                  <c:v>5.6721316152844699</c:v>
                </c:pt>
                <c:pt idx="1066">
                  <c:v>5.8112962232996015</c:v>
                </c:pt>
                <c:pt idx="1067">
                  <c:v>8.4653686945955506</c:v>
                </c:pt>
                <c:pt idx="1068">
                  <c:v>7.9312514428961718</c:v>
                </c:pt>
                <c:pt idx="1069">
                  <c:v>9.9441585970086912</c:v>
                </c:pt>
                <c:pt idx="1070">
                  <c:v>8.4551112838229212</c:v>
                </c:pt>
                <c:pt idx="1071">
                  <c:v>7.0709829232222079</c:v>
                </c:pt>
                <c:pt idx="1072">
                  <c:v>7.4908146587131776</c:v>
                </c:pt>
                <c:pt idx="1073">
                  <c:v>6.4971935923689434</c:v>
                </c:pt>
                <c:pt idx="1074">
                  <c:v>6.5893668931792426</c:v>
                </c:pt>
                <c:pt idx="1075">
                  <c:v>2.09289876140204</c:v>
                </c:pt>
                <c:pt idx="1076">
                  <c:v>9.0387537189217291</c:v>
                </c:pt>
                <c:pt idx="1077">
                  <c:v>9.965933855245714</c:v>
                </c:pt>
                <c:pt idx="1078">
                  <c:v>6.4667724367022847</c:v>
                </c:pt>
                <c:pt idx="1079">
                  <c:v>5.904133763301326</c:v>
                </c:pt>
                <c:pt idx="1080">
                  <c:v>10.01198629959147</c:v>
                </c:pt>
                <c:pt idx="1081">
                  <c:v>2.4665721447483611</c:v>
                </c:pt>
                <c:pt idx="1082">
                  <c:v>8.3217284416462078</c:v>
                </c:pt>
                <c:pt idx="1083">
                  <c:v>7.6215390609127303</c:v>
                </c:pt>
                <c:pt idx="1084">
                  <c:v>10.044544960286895</c:v>
                </c:pt>
                <c:pt idx="1085">
                  <c:v>6.5457548084540331</c:v>
                </c:pt>
                <c:pt idx="1086">
                  <c:v>8.0563135016837037</c:v>
                </c:pt>
                <c:pt idx="1087">
                  <c:v>6.9294692821835184</c:v>
                </c:pt>
                <c:pt idx="1088">
                  <c:v>9.1207018950584793</c:v>
                </c:pt>
                <c:pt idx="1089">
                  <c:v>6.0198105042529502</c:v>
                </c:pt>
                <c:pt idx="1090">
                  <c:v>4.8518760380017012</c:v>
                </c:pt>
                <c:pt idx="1091">
                  <c:v>3.188922391970928</c:v>
                </c:pt>
                <c:pt idx="1092">
                  <c:v>6.8903153372518675</c:v>
                </c:pt>
                <c:pt idx="1093">
                  <c:v>1.9801420118920574</c:v>
                </c:pt>
                <c:pt idx="1094">
                  <c:v>5.5228651345141078</c:v>
                </c:pt>
                <c:pt idx="1095">
                  <c:v>7.4100836211002266</c:v>
                </c:pt>
                <c:pt idx="1096">
                  <c:v>6.8725293849867217</c:v>
                </c:pt>
                <c:pt idx="1097">
                  <c:v>7.4098826388364802</c:v>
                </c:pt>
                <c:pt idx="1098">
                  <c:v>8.0612490290438803</c:v>
                </c:pt>
                <c:pt idx="1099">
                  <c:v>7.688825044165621</c:v>
                </c:pt>
                <c:pt idx="1100">
                  <c:v>6.9323506651081992</c:v>
                </c:pt>
                <c:pt idx="1101">
                  <c:v>9.4074377192170253</c:v>
                </c:pt>
                <c:pt idx="1102">
                  <c:v>6.9592093546149858</c:v>
                </c:pt>
                <c:pt idx="1103">
                  <c:v>4.9115765363109007</c:v>
                </c:pt>
                <c:pt idx="1104">
                  <c:v>3.7044670602041703</c:v>
                </c:pt>
                <c:pt idx="1105">
                  <c:v>7.1998949391437206</c:v>
                </c:pt>
                <c:pt idx="1106">
                  <c:v>9.5644793693795673</c:v>
                </c:pt>
                <c:pt idx="1107">
                  <c:v>9.9871473135184559</c:v>
                </c:pt>
                <c:pt idx="1108">
                  <c:v>6.3493255641682707</c:v>
                </c:pt>
                <c:pt idx="1109">
                  <c:v>7.1958429179615209</c:v>
                </c:pt>
                <c:pt idx="1110">
                  <c:v>7.985807591608391</c:v>
                </c:pt>
                <c:pt idx="1111">
                  <c:v>10.055007620766299</c:v>
                </c:pt>
                <c:pt idx="1112">
                  <c:v>10.144369241869171</c:v>
                </c:pt>
                <c:pt idx="1113">
                  <c:v>3.1544873098188582</c:v>
                </c:pt>
                <c:pt idx="1114">
                  <c:v>10.074726801365458</c:v>
                </c:pt>
                <c:pt idx="1115">
                  <c:v>7.5889554600405731</c:v>
                </c:pt>
                <c:pt idx="1116">
                  <c:v>5.9138611774703289</c:v>
                </c:pt>
                <c:pt idx="1117">
                  <c:v>5.8700713459301657</c:v>
                </c:pt>
                <c:pt idx="1118">
                  <c:v>5.0465903424518714</c:v>
                </c:pt>
                <c:pt idx="1119">
                  <c:v>7.4443784633286949</c:v>
                </c:pt>
                <c:pt idx="1120">
                  <c:v>5.4597290280701882</c:v>
                </c:pt>
                <c:pt idx="1121">
                  <c:v>4.9252604471733985</c:v>
                </c:pt>
                <c:pt idx="1122">
                  <c:v>5.9834235517902492</c:v>
                </c:pt>
                <c:pt idx="1123">
                  <c:v>4.3897288697355767</c:v>
                </c:pt>
                <c:pt idx="1124">
                  <c:v>7.1384692462617059</c:v>
                </c:pt>
                <c:pt idx="1125">
                  <c:v>5.5274483724885624</c:v>
                </c:pt>
                <c:pt idx="1126">
                  <c:v>4.504292646516582</c:v>
                </c:pt>
                <c:pt idx="1127">
                  <c:v>7.0136545379770521</c:v>
                </c:pt>
                <c:pt idx="1128">
                  <c:v>6.9666991921249872</c:v>
                </c:pt>
                <c:pt idx="1129">
                  <c:v>6.9655234640230397</c:v>
                </c:pt>
                <c:pt idx="1130">
                  <c:v>8.4850053019067921</c:v>
                </c:pt>
                <c:pt idx="1131">
                  <c:v>5.9332549788930073</c:v>
                </c:pt>
                <c:pt idx="1132">
                  <c:v>1.949840517135119</c:v>
                </c:pt>
                <c:pt idx="1133">
                  <c:v>6.4697869525185334</c:v>
                </c:pt>
                <c:pt idx="1134">
                  <c:v>7.4095624328356378</c:v>
                </c:pt>
                <c:pt idx="1135">
                  <c:v>6.4003788131190156</c:v>
                </c:pt>
                <c:pt idx="1136">
                  <c:v>8.0709198696830668</c:v>
                </c:pt>
                <c:pt idx="1137">
                  <c:v>8.466562122003797</c:v>
                </c:pt>
                <c:pt idx="1138">
                  <c:v>4.6682885807106151</c:v>
                </c:pt>
                <c:pt idx="1139">
                  <c:v>8.9412893497314272</c:v>
                </c:pt>
                <c:pt idx="1140">
                  <c:v>6.9578361859010114</c:v>
                </c:pt>
                <c:pt idx="1141">
                  <c:v>4.4339209232901196</c:v>
                </c:pt>
                <c:pt idx="1142">
                  <c:v>7.9797482709498597</c:v>
                </c:pt>
                <c:pt idx="1143">
                  <c:v>4.9490330693940674</c:v>
                </c:pt>
                <c:pt idx="1144">
                  <c:v>8.0290292694815477</c:v>
                </c:pt>
                <c:pt idx="1145">
                  <c:v>6.012969925012146</c:v>
                </c:pt>
                <c:pt idx="1146">
                  <c:v>7.0101740920511659</c:v>
                </c:pt>
                <c:pt idx="1147">
                  <c:v>4.0161856462278314</c:v>
                </c:pt>
                <c:pt idx="1148">
                  <c:v>4.5107098925825122</c:v>
                </c:pt>
                <c:pt idx="1149">
                  <c:v>7.9072710105814004</c:v>
                </c:pt>
                <c:pt idx="1150">
                  <c:v>6.707603788394997</c:v>
                </c:pt>
                <c:pt idx="1151">
                  <c:v>7.4621887189206877</c:v>
                </c:pt>
                <c:pt idx="1152">
                  <c:v>5.4083747384889893</c:v>
                </c:pt>
                <c:pt idx="1153">
                  <c:v>7.848582811022089</c:v>
                </c:pt>
                <c:pt idx="1154">
                  <c:v>4.8365455708771474</c:v>
                </c:pt>
                <c:pt idx="1155">
                  <c:v>9.0834301358698237</c:v>
                </c:pt>
                <c:pt idx="1156">
                  <c:v>7.8383661694076361</c:v>
                </c:pt>
                <c:pt idx="1157">
                  <c:v>7.5070967874623813</c:v>
                </c:pt>
                <c:pt idx="1158">
                  <c:v>7.989458319484144</c:v>
                </c:pt>
                <c:pt idx="1159">
                  <c:v>8.1613753362605159</c:v>
                </c:pt>
                <c:pt idx="1160">
                  <c:v>8.5317511344956287</c:v>
                </c:pt>
                <c:pt idx="1161">
                  <c:v>6.0500145473126716</c:v>
                </c:pt>
                <c:pt idx="1162">
                  <c:v>0.97692232786156619</c:v>
                </c:pt>
                <c:pt idx="1163">
                  <c:v>5.913315079556102</c:v>
                </c:pt>
                <c:pt idx="1164">
                  <c:v>6.0386282548960191</c:v>
                </c:pt>
                <c:pt idx="1165">
                  <c:v>6.547595281618749</c:v>
                </c:pt>
                <c:pt idx="1166">
                  <c:v>8.7149335033046267</c:v>
                </c:pt>
                <c:pt idx="1167">
                  <c:v>7.9245486371726912</c:v>
                </c:pt>
                <c:pt idx="1168">
                  <c:v>6.021785119260791</c:v>
                </c:pt>
                <c:pt idx="1169">
                  <c:v>6.8579680268545609</c:v>
                </c:pt>
                <c:pt idx="1170">
                  <c:v>1.9889624207008751</c:v>
                </c:pt>
                <c:pt idx="1171">
                  <c:v>8.9530381693098757</c:v>
                </c:pt>
                <c:pt idx="1172">
                  <c:v>8.5448087482505617</c:v>
                </c:pt>
                <c:pt idx="1173">
                  <c:v>6.9140031584628856</c:v>
                </c:pt>
                <c:pt idx="1174">
                  <c:v>9.409843786067178</c:v>
                </c:pt>
                <c:pt idx="1175">
                  <c:v>5.8365387626131344</c:v>
                </c:pt>
                <c:pt idx="1176">
                  <c:v>5.487683398841118</c:v>
                </c:pt>
                <c:pt idx="1177">
                  <c:v>7.0598588951697243</c:v>
                </c:pt>
                <c:pt idx="1178">
                  <c:v>5.43335076080146</c:v>
                </c:pt>
                <c:pt idx="1179">
                  <c:v>8.1140094762035062</c:v>
                </c:pt>
                <c:pt idx="1180">
                  <c:v>4.0706957193398168</c:v>
                </c:pt>
                <c:pt idx="1181">
                  <c:v>5.2993989669116504</c:v>
                </c:pt>
                <c:pt idx="1182">
                  <c:v>8.5630610353791301</c:v>
                </c:pt>
                <c:pt idx="1183">
                  <c:v>2.913386876282988</c:v>
                </c:pt>
                <c:pt idx="1184">
                  <c:v>4.5335630162645488</c:v>
                </c:pt>
                <c:pt idx="1185">
                  <c:v>8.7832236165380628</c:v>
                </c:pt>
                <c:pt idx="1186">
                  <c:v>6.6077893851938203</c:v>
                </c:pt>
                <c:pt idx="1187">
                  <c:v>9.9999644639879932</c:v>
                </c:pt>
                <c:pt idx="1188">
                  <c:v>5.5811376566730253</c:v>
                </c:pt>
                <c:pt idx="1189">
                  <c:v>6.2614124336483838</c:v>
                </c:pt>
                <c:pt idx="1190">
                  <c:v>5.6217171835212323</c:v>
                </c:pt>
                <c:pt idx="1191">
                  <c:v>5.9726912783674404</c:v>
                </c:pt>
                <c:pt idx="1192">
                  <c:v>10.113483699510171</c:v>
                </c:pt>
                <c:pt idx="1193">
                  <c:v>10.162854616629483</c:v>
                </c:pt>
                <c:pt idx="1194">
                  <c:v>4.9424076304944258</c:v>
                </c:pt>
                <c:pt idx="1195">
                  <c:v>7.0771764476145957</c:v>
                </c:pt>
                <c:pt idx="1196">
                  <c:v>9.9148442126179361</c:v>
                </c:pt>
                <c:pt idx="1197">
                  <c:v>9.867681132152466</c:v>
                </c:pt>
                <c:pt idx="1198">
                  <c:v>8.5069148266449641</c:v>
                </c:pt>
                <c:pt idx="1199">
                  <c:v>3.00823144338298</c:v>
                </c:pt>
                <c:pt idx="1200">
                  <c:v>7.0842938020351314</c:v>
                </c:pt>
                <c:pt idx="1201">
                  <c:v>10.033536063049377</c:v>
                </c:pt>
                <c:pt idx="1202">
                  <c:v>9.9522977709792375</c:v>
                </c:pt>
                <c:pt idx="1203">
                  <c:v>7.0493767066839483</c:v>
                </c:pt>
                <c:pt idx="1204">
                  <c:v>7.9496874912458155</c:v>
                </c:pt>
                <c:pt idx="1205">
                  <c:v>8.5512136238834238</c:v>
                </c:pt>
                <c:pt idx="1206">
                  <c:v>6.8741195541605418</c:v>
                </c:pt>
                <c:pt idx="1207">
                  <c:v>6.9150517803889562</c:v>
                </c:pt>
                <c:pt idx="1208">
                  <c:v>6.0837535512307044</c:v>
                </c:pt>
                <c:pt idx="1209">
                  <c:v>5.8228397378689447</c:v>
                </c:pt>
                <c:pt idx="1210">
                  <c:v>6.9897091818696619</c:v>
                </c:pt>
                <c:pt idx="1211">
                  <c:v>10.112136229424465</c:v>
                </c:pt>
                <c:pt idx="1212">
                  <c:v>3.106892925737367</c:v>
                </c:pt>
                <c:pt idx="1213">
                  <c:v>9.9885219897918063</c:v>
                </c:pt>
                <c:pt idx="1214">
                  <c:v>8.0568889180991956</c:v>
                </c:pt>
                <c:pt idx="1215">
                  <c:v>7.548170810908756</c:v>
                </c:pt>
                <c:pt idx="1216">
                  <c:v>5.2079931173571303</c:v>
                </c:pt>
                <c:pt idx="1217">
                  <c:v>6.8757090804317729</c:v>
                </c:pt>
                <c:pt idx="1218">
                  <c:v>7.4468549247646276</c:v>
                </c:pt>
                <c:pt idx="1219">
                  <c:v>6.0206649417004261</c:v>
                </c:pt>
                <c:pt idx="1220">
                  <c:v>8.0819287927620991</c:v>
                </c:pt>
                <c:pt idx="1221">
                  <c:v>8.8813950899584722</c:v>
                </c:pt>
                <c:pt idx="1222">
                  <c:v>8.0467658231578945</c:v>
                </c:pt>
                <c:pt idx="1223">
                  <c:v>6.3374396242924709</c:v>
                </c:pt>
                <c:pt idx="1224">
                  <c:v>7.9809376220302841</c:v>
                </c:pt>
                <c:pt idx="1225">
                  <c:v>7.2184853338957096</c:v>
                </c:pt>
                <c:pt idx="1226">
                  <c:v>6.3697940659340109</c:v>
                </c:pt>
                <c:pt idx="1227">
                  <c:v>5.9808800199318579</c:v>
                </c:pt>
                <c:pt idx="1228">
                  <c:v>6.0715082501802371</c:v>
                </c:pt>
                <c:pt idx="1229">
                  <c:v>7.1327446206770455</c:v>
                </c:pt>
                <c:pt idx="1230">
                  <c:v>7.0803351033249173</c:v>
                </c:pt>
                <c:pt idx="1231">
                  <c:v>5.6350986595042309</c:v>
                </c:pt>
                <c:pt idx="1232">
                  <c:v>7.0416811317242356</c:v>
                </c:pt>
                <c:pt idx="1233">
                  <c:v>10.03901048900344</c:v>
                </c:pt>
                <c:pt idx="1234">
                  <c:v>3.0171838805304061</c:v>
                </c:pt>
                <c:pt idx="1235">
                  <c:v>6.9824128745470446</c:v>
                </c:pt>
                <c:pt idx="1236">
                  <c:v>4.816541467148685</c:v>
                </c:pt>
                <c:pt idx="1237">
                  <c:v>4.5937240701188227</c:v>
                </c:pt>
                <c:pt idx="1238">
                  <c:v>3.0404825958146207</c:v>
                </c:pt>
                <c:pt idx="1239">
                  <c:v>7.9167152102284524</c:v>
                </c:pt>
                <c:pt idx="1240">
                  <c:v>7.9306197303921584</c:v>
                </c:pt>
                <c:pt idx="1241">
                  <c:v>2.9246191843597922</c:v>
                </c:pt>
                <c:pt idx="1242">
                  <c:v>5.8630616885553222</c:v>
                </c:pt>
                <c:pt idx="1243">
                  <c:v>5.8724776017814539</c:v>
                </c:pt>
                <c:pt idx="1244">
                  <c:v>6.9904486322911623</c:v>
                </c:pt>
                <c:pt idx="1245">
                  <c:v>7.9671854076076354</c:v>
                </c:pt>
                <c:pt idx="1246">
                  <c:v>6.47559319753013</c:v>
                </c:pt>
                <c:pt idx="1247">
                  <c:v>3.5274884402554632</c:v>
                </c:pt>
                <c:pt idx="1248">
                  <c:v>7.0371223203468407</c:v>
                </c:pt>
                <c:pt idx="1249">
                  <c:v>5.5416851945824321</c:v>
                </c:pt>
                <c:pt idx="1250">
                  <c:v>6.4752003221703927</c:v>
                </c:pt>
                <c:pt idx="1251">
                  <c:v>8.8735393061792394</c:v>
                </c:pt>
                <c:pt idx="1252">
                  <c:v>8.4419339532182569</c:v>
                </c:pt>
                <c:pt idx="1253">
                  <c:v>4.9764295692138978</c:v>
                </c:pt>
                <c:pt idx="1254">
                  <c:v>5.9134650010106924</c:v>
                </c:pt>
                <c:pt idx="1255">
                  <c:v>8.4829971783604119</c:v>
                </c:pt>
                <c:pt idx="1256">
                  <c:v>2.3698293725749213</c:v>
                </c:pt>
                <c:pt idx="1257">
                  <c:v>6.0960324124616969</c:v>
                </c:pt>
                <c:pt idx="1258">
                  <c:v>6.9106453058606672</c:v>
                </c:pt>
                <c:pt idx="1259">
                  <c:v>6.1361703511250054</c:v>
                </c:pt>
                <c:pt idx="1260">
                  <c:v>8.0459771131739704</c:v>
                </c:pt>
                <c:pt idx="1261">
                  <c:v>2.5722278063039159</c:v>
                </c:pt>
                <c:pt idx="1262">
                  <c:v>5.5384700007134899</c:v>
                </c:pt>
                <c:pt idx="1263">
                  <c:v>9.4716733305668459</c:v>
                </c:pt>
                <c:pt idx="1264">
                  <c:v>5.9706523207568036</c:v>
                </c:pt>
                <c:pt idx="1265">
                  <c:v>7.9069000445218283</c:v>
                </c:pt>
                <c:pt idx="1266">
                  <c:v>8.020872449996812</c:v>
                </c:pt>
                <c:pt idx="1267">
                  <c:v>6.9937770116213906</c:v>
                </c:pt>
                <c:pt idx="1268">
                  <c:v>6.0245823021668947</c:v>
                </c:pt>
                <c:pt idx="1269">
                  <c:v>6.6476342047061721</c:v>
                </c:pt>
                <c:pt idx="1270">
                  <c:v>6.4632458215773676</c:v>
                </c:pt>
                <c:pt idx="1271">
                  <c:v>8.0055156684534996</c:v>
                </c:pt>
                <c:pt idx="1272">
                  <c:v>10.084047955918404</c:v>
                </c:pt>
                <c:pt idx="1273">
                  <c:v>6.9480505549725917</c:v>
                </c:pt>
                <c:pt idx="1274">
                  <c:v>6.9919779834302416</c:v>
                </c:pt>
                <c:pt idx="1275">
                  <c:v>7.010164056386456</c:v>
                </c:pt>
                <c:pt idx="1276">
                  <c:v>8.9716331958812106</c:v>
                </c:pt>
                <c:pt idx="1277">
                  <c:v>4.8457565584646591</c:v>
                </c:pt>
                <c:pt idx="1278">
                  <c:v>8.9536356446799186</c:v>
                </c:pt>
                <c:pt idx="1279">
                  <c:v>7.0612942154440725</c:v>
                </c:pt>
                <c:pt idx="1280">
                  <c:v>9.9430691552353778</c:v>
                </c:pt>
                <c:pt idx="1281">
                  <c:v>9.2007198240638353</c:v>
                </c:pt>
                <c:pt idx="1282">
                  <c:v>4.3889633188137802</c:v>
                </c:pt>
                <c:pt idx="1283">
                  <c:v>2.9622224112888769</c:v>
                </c:pt>
                <c:pt idx="1284">
                  <c:v>2.9347470582224293</c:v>
                </c:pt>
                <c:pt idx="1285">
                  <c:v>6.5198712880141931</c:v>
                </c:pt>
                <c:pt idx="1286">
                  <c:v>5.9118836228162008</c:v>
                </c:pt>
                <c:pt idx="1287">
                  <c:v>5.8064180412812609</c:v>
                </c:pt>
                <c:pt idx="1288">
                  <c:v>7.9180019177884722</c:v>
                </c:pt>
                <c:pt idx="1289">
                  <c:v>1.0014729461284926</c:v>
                </c:pt>
                <c:pt idx="1290">
                  <c:v>7.7072728266365145</c:v>
                </c:pt>
                <c:pt idx="1291">
                  <c:v>9.1410050474036595</c:v>
                </c:pt>
                <c:pt idx="1292">
                  <c:v>4.9498682220261268</c:v>
                </c:pt>
                <c:pt idx="1293">
                  <c:v>7.1172505012502336</c:v>
                </c:pt>
                <c:pt idx="1294">
                  <c:v>9.0211413448193944</c:v>
                </c:pt>
                <c:pt idx="1295">
                  <c:v>6.5754738460922733</c:v>
                </c:pt>
                <c:pt idx="1296">
                  <c:v>8.6050619625227913</c:v>
                </c:pt>
                <c:pt idx="1297">
                  <c:v>6.5161601837474201</c:v>
                </c:pt>
                <c:pt idx="1298">
                  <c:v>9.947587791545347</c:v>
                </c:pt>
                <c:pt idx="1299">
                  <c:v>6.634566836870893</c:v>
                </c:pt>
                <c:pt idx="1300">
                  <c:v>7.9411550019168091</c:v>
                </c:pt>
                <c:pt idx="1301">
                  <c:v>7.6455830258799713</c:v>
                </c:pt>
                <c:pt idx="1302">
                  <c:v>5.4288385387097779</c:v>
                </c:pt>
                <c:pt idx="1303">
                  <c:v>4.9927942959346678</c:v>
                </c:pt>
                <c:pt idx="1304">
                  <c:v>5.071495059346371</c:v>
                </c:pt>
                <c:pt idx="1305">
                  <c:v>5.5123270245034997</c:v>
                </c:pt>
                <c:pt idx="1306">
                  <c:v>5.4508742514195809</c:v>
                </c:pt>
                <c:pt idx="1307">
                  <c:v>5.4992764485487626</c:v>
                </c:pt>
                <c:pt idx="1308">
                  <c:v>4.0265701762634425</c:v>
                </c:pt>
                <c:pt idx="1309">
                  <c:v>5.0673159972575323</c:v>
                </c:pt>
                <c:pt idx="1310">
                  <c:v>5.0216741768954742</c:v>
                </c:pt>
                <c:pt idx="1311">
                  <c:v>5.8515354186652031</c:v>
                </c:pt>
                <c:pt idx="1312">
                  <c:v>8.05075627495604</c:v>
                </c:pt>
                <c:pt idx="1313">
                  <c:v>7.0180406395950659</c:v>
                </c:pt>
                <c:pt idx="1314">
                  <c:v>7.9091997474909839</c:v>
                </c:pt>
                <c:pt idx="1315">
                  <c:v>9.429795957958385</c:v>
                </c:pt>
                <c:pt idx="1316">
                  <c:v>6.6059097642977171</c:v>
                </c:pt>
                <c:pt idx="1317">
                  <c:v>8.9377743881751286</c:v>
                </c:pt>
                <c:pt idx="1318">
                  <c:v>5.1171696504039463</c:v>
                </c:pt>
                <c:pt idx="1319">
                  <c:v>5.4490506353765076</c:v>
                </c:pt>
                <c:pt idx="1320">
                  <c:v>6.7559732832825343</c:v>
                </c:pt>
                <c:pt idx="1321">
                  <c:v>9.817409083770297</c:v>
                </c:pt>
                <c:pt idx="1322">
                  <c:v>6.2532119845456915</c:v>
                </c:pt>
                <c:pt idx="1323">
                  <c:v>8.5169331153705468</c:v>
                </c:pt>
                <c:pt idx="1324">
                  <c:v>7.8852653289705437</c:v>
                </c:pt>
                <c:pt idx="1325">
                  <c:v>7.6076356401178726</c:v>
                </c:pt>
                <c:pt idx="1326">
                  <c:v>1.8615098074912173</c:v>
                </c:pt>
                <c:pt idx="1327">
                  <c:v>8.0195108865903908</c:v>
                </c:pt>
                <c:pt idx="1328">
                  <c:v>6.3697383962517646</c:v>
                </c:pt>
                <c:pt idx="1329">
                  <c:v>2.6021949530987465</c:v>
                </c:pt>
                <c:pt idx="1330">
                  <c:v>7.9086511822133474</c:v>
                </c:pt>
                <c:pt idx="1331">
                  <c:v>9.577658798134097</c:v>
                </c:pt>
                <c:pt idx="1332">
                  <c:v>7.3309832301341071</c:v>
                </c:pt>
                <c:pt idx="1333">
                  <c:v>7.9219884875274023</c:v>
                </c:pt>
                <c:pt idx="1334">
                  <c:v>5.5676350025930974</c:v>
                </c:pt>
                <c:pt idx="1335">
                  <c:v>7.3532941886131997</c:v>
                </c:pt>
                <c:pt idx="1336">
                  <c:v>8.2388293060924624</c:v>
                </c:pt>
                <c:pt idx="1337">
                  <c:v>6.5116029815877026</c:v>
                </c:pt>
                <c:pt idx="1338">
                  <c:v>8.0604681156077902</c:v>
                </c:pt>
                <c:pt idx="1339">
                  <c:v>6.5056028640163293</c:v>
                </c:pt>
                <c:pt idx="1340">
                  <c:v>6.7105321442702035</c:v>
                </c:pt>
                <c:pt idx="1341">
                  <c:v>7.057205168570448</c:v>
                </c:pt>
                <c:pt idx="1342">
                  <c:v>5.1092149536659521</c:v>
                </c:pt>
                <c:pt idx="1343">
                  <c:v>8.5854531624609223</c:v>
                </c:pt>
                <c:pt idx="1344">
                  <c:v>9.6334718739811454</c:v>
                </c:pt>
                <c:pt idx="1345">
                  <c:v>9.4160458846555084</c:v>
                </c:pt>
                <c:pt idx="1346">
                  <c:v>6.3136076137561252</c:v>
                </c:pt>
                <c:pt idx="1347">
                  <c:v>5.5952848254242502</c:v>
                </c:pt>
                <c:pt idx="1348">
                  <c:v>8.9699935111980853</c:v>
                </c:pt>
                <c:pt idx="1349">
                  <c:v>2.9650125613652802</c:v>
                </c:pt>
                <c:pt idx="1350">
                  <c:v>6.9919095510907372</c:v>
                </c:pt>
                <c:pt idx="1351">
                  <c:v>8.4565912839736921</c:v>
                </c:pt>
                <c:pt idx="1352">
                  <c:v>4.9851170870016119</c:v>
                </c:pt>
                <c:pt idx="1353">
                  <c:v>7.113053705249138</c:v>
                </c:pt>
                <c:pt idx="1354">
                  <c:v>5.0074085111740398</c:v>
                </c:pt>
                <c:pt idx="1355">
                  <c:v>9.4778974707387462</c:v>
                </c:pt>
                <c:pt idx="1356">
                  <c:v>5.0231987698735381</c:v>
                </c:pt>
                <c:pt idx="1357">
                  <c:v>5.0180084035572516</c:v>
                </c:pt>
                <c:pt idx="1358">
                  <c:v>8.4418893380380133</c:v>
                </c:pt>
                <c:pt idx="1359">
                  <c:v>5.4604540729228264</c:v>
                </c:pt>
                <c:pt idx="1360">
                  <c:v>6.6567518101856944</c:v>
                </c:pt>
                <c:pt idx="1361">
                  <c:v>4.0382962370759543</c:v>
                </c:pt>
                <c:pt idx="1362">
                  <c:v>4.5075580805279367</c:v>
                </c:pt>
                <c:pt idx="1363">
                  <c:v>6.6581681845709584</c:v>
                </c:pt>
                <c:pt idx="1364">
                  <c:v>9.856729757282551</c:v>
                </c:pt>
                <c:pt idx="1365">
                  <c:v>1.6294659730076215</c:v>
                </c:pt>
                <c:pt idx="1366">
                  <c:v>4.4110581184226696</c:v>
                </c:pt>
                <c:pt idx="1367">
                  <c:v>5.9033238183633436</c:v>
                </c:pt>
                <c:pt idx="1368">
                  <c:v>7.0633273856500995</c:v>
                </c:pt>
                <c:pt idx="1369">
                  <c:v>7.8579862252873305</c:v>
                </c:pt>
                <c:pt idx="1370">
                  <c:v>4.017932674960627</c:v>
                </c:pt>
                <c:pt idx="1371">
                  <c:v>8.3861913541624791</c:v>
                </c:pt>
                <c:pt idx="1372">
                  <c:v>6.4736331354123431</c:v>
                </c:pt>
                <c:pt idx="1373">
                  <c:v>3.9089805128924748</c:v>
                </c:pt>
                <c:pt idx="1374">
                  <c:v>7.903566590000584</c:v>
                </c:pt>
                <c:pt idx="1375">
                  <c:v>0.9468135265072618</c:v>
                </c:pt>
                <c:pt idx="1376">
                  <c:v>7.8091277965385677</c:v>
                </c:pt>
                <c:pt idx="1377">
                  <c:v>3.3542530149564089</c:v>
                </c:pt>
                <c:pt idx="1378">
                  <c:v>9.0724192875864862</c:v>
                </c:pt>
                <c:pt idx="1379">
                  <c:v>9.4551855978580335</c:v>
                </c:pt>
                <c:pt idx="1380">
                  <c:v>6.347196684070207</c:v>
                </c:pt>
                <c:pt idx="1381">
                  <c:v>6.5074498311855509</c:v>
                </c:pt>
                <c:pt idx="1382">
                  <c:v>3.405174095870398</c:v>
                </c:pt>
                <c:pt idx="1383">
                  <c:v>5.6448708215855294</c:v>
                </c:pt>
                <c:pt idx="1384">
                  <c:v>8.3430229048104696</c:v>
                </c:pt>
                <c:pt idx="1385">
                  <c:v>4.8745419852314935</c:v>
                </c:pt>
                <c:pt idx="1386">
                  <c:v>4.9968014832475776</c:v>
                </c:pt>
                <c:pt idx="1387">
                  <c:v>9.636626115449495</c:v>
                </c:pt>
                <c:pt idx="1388">
                  <c:v>7.4787233106566715</c:v>
                </c:pt>
                <c:pt idx="1389">
                  <c:v>6.8741879941621686</c:v>
                </c:pt>
                <c:pt idx="1390">
                  <c:v>5.1165010648381131</c:v>
                </c:pt>
                <c:pt idx="1391">
                  <c:v>5.876004284202506</c:v>
                </c:pt>
                <c:pt idx="1392">
                  <c:v>1.3883579502247694</c:v>
                </c:pt>
                <c:pt idx="1393">
                  <c:v>6.5638295708274708</c:v>
                </c:pt>
                <c:pt idx="1394">
                  <c:v>6.0316972541095488</c:v>
                </c:pt>
                <c:pt idx="1395">
                  <c:v>4.0395794584023541</c:v>
                </c:pt>
                <c:pt idx="1396">
                  <c:v>5.8391256718123916</c:v>
                </c:pt>
                <c:pt idx="1397">
                  <c:v>5.3918609314917978</c:v>
                </c:pt>
                <c:pt idx="1398">
                  <c:v>9.8933364334698837</c:v>
                </c:pt>
                <c:pt idx="1399">
                  <c:v>2.9528402938749356</c:v>
                </c:pt>
                <c:pt idx="1400">
                  <c:v>8.0536315557922613</c:v>
                </c:pt>
                <c:pt idx="1401">
                  <c:v>5.4492941569168956</c:v>
                </c:pt>
                <c:pt idx="1402">
                  <c:v>9.4905533355904321</c:v>
                </c:pt>
                <c:pt idx="1403">
                  <c:v>9.8478042120020373</c:v>
                </c:pt>
                <c:pt idx="1404">
                  <c:v>6.1003633636524199</c:v>
                </c:pt>
                <c:pt idx="1405">
                  <c:v>6.9769971467618905</c:v>
                </c:pt>
                <c:pt idx="1406">
                  <c:v>8.0662316385353297</c:v>
                </c:pt>
                <c:pt idx="1407">
                  <c:v>8.780766608164674</c:v>
                </c:pt>
                <c:pt idx="1408">
                  <c:v>5.0339897528437296</c:v>
                </c:pt>
                <c:pt idx="1409">
                  <c:v>5.0098582463623798</c:v>
                </c:pt>
                <c:pt idx="1410">
                  <c:v>5.9602741770469549</c:v>
                </c:pt>
                <c:pt idx="1411">
                  <c:v>9.4622700883156163</c:v>
                </c:pt>
                <c:pt idx="1412">
                  <c:v>8.9704724486897636</c:v>
                </c:pt>
                <c:pt idx="1413">
                  <c:v>8.4762308966130533</c:v>
                </c:pt>
                <c:pt idx="1414">
                  <c:v>7.6147763607859744</c:v>
                </c:pt>
                <c:pt idx="1415">
                  <c:v>7.4976764076489628</c:v>
                </c:pt>
                <c:pt idx="1416">
                  <c:v>6.9800817020772969</c:v>
                </c:pt>
                <c:pt idx="1417">
                  <c:v>5.9805374065832284</c:v>
                </c:pt>
                <c:pt idx="1418">
                  <c:v>4.5313941304358938</c:v>
                </c:pt>
                <c:pt idx="1419">
                  <c:v>5.0509215161995131</c:v>
                </c:pt>
                <c:pt idx="1420">
                  <c:v>6.0673748529513665</c:v>
                </c:pt>
                <c:pt idx="1421">
                  <c:v>7.9139632003320051</c:v>
                </c:pt>
                <c:pt idx="1422">
                  <c:v>10.225794790061569</c:v>
                </c:pt>
                <c:pt idx="1423">
                  <c:v>5.9271557434678384</c:v>
                </c:pt>
                <c:pt idx="1424">
                  <c:v>4.9532379928455565</c:v>
                </c:pt>
                <c:pt idx="1425">
                  <c:v>5.6682687279415713</c:v>
                </c:pt>
                <c:pt idx="1426">
                  <c:v>7.0851577186780421</c:v>
                </c:pt>
                <c:pt idx="1427">
                  <c:v>8.9684534167931531</c:v>
                </c:pt>
                <c:pt idx="1428">
                  <c:v>6.945357133808062</c:v>
                </c:pt>
                <c:pt idx="1429">
                  <c:v>9.1157236551904024</c:v>
                </c:pt>
                <c:pt idx="1430">
                  <c:v>5.4875230078533166</c:v>
                </c:pt>
                <c:pt idx="1431">
                  <c:v>3.4595308745385092</c:v>
                </c:pt>
                <c:pt idx="1432">
                  <c:v>9.9234947878038007</c:v>
                </c:pt>
                <c:pt idx="1433">
                  <c:v>6.5275738069598797</c:v>
                </c:pt>
                <c:pt idx="1434">
                  <c:v>3.027726114754834</c:v>
                </c:pt>
                <c:pt idx="1435">
                  <c:v>7.8853442128222593</c:v>
                </c:pt>
                <c:pt idx="1436">
                  <c:v>9.62708580051887</c:v>
                </c:pt>
                <c:pt idx="1437">
                  <c:v>7.4918248018631255</c:v>
                </c:pt>
                <c:pt idx="1438">
                  <c:v>7.8697470867173465</c:v>
                </c:pt>
                <c:pt idx="1439">
                  <c:v>8.3609965974187936</c:v>
                </c:pt>
                <c:pt idx="1440">
                  <c:v>9.0342015071377837</c:v>
                </c:pt>
                <c:pt idx="1441">
                  <c:v>6.9713755739015077</c:v>
                </c:pt>
                <c:pt idx="1442">
                  <c:v>10.090458033089908</c:v>
                </c:pt>
                <c:pt idx="1443">
                  <c:v>7.9516593976017136</c:v>
                </c:pt>
                <c:pt idx="1444">
                  <c:v>6.853695562978956</c:v>
                </c:pt>
                <c:pt idx="1445">
                  <c:v>8.5078801049401598</c:v>
                </c:pt>
                <c:pt idx="1446">
                  <c:v>3.3846129745225797</c:v>
                </c:pt>
                <c:pt idx="1447">
                  <c:v>8.8420147287612654</c:v>
                </c:pt>
                <c:pt idx="1448">
                  <c:v>4.0046712286944457</c:v>
                </c:pt>
                <c:pt idx="1449">
                  <c:v>7.4882996137000388</c:v>
                </c:pt>
                <c:pt idx="1450">
                  <c:v>9.5079036023062997</c:v>
                </c:pt>
                <c:pt idx="1451">
                  <c:v>5.4786807938434281</c:v>
                </c:pt>
                <c:pt idx="1452">
                  <c:v>5.4323395452395475</c:v>
                </c:pt>
                <c:pt idx="1453">
                  <c:v>7.8620816953201942</c:v>
                </c:pt>
                <c:pt idx="1454">
                  <c:v>10.225853821376969</c:v>
                </c:pt>
                <c:pt idx="1455">
                  <c:v>9.3484965610663302</c:v>
                </c:pt>
                <c:pt idx="1456">
                  <c:v>5.48456060183773</c:v>
                </c:pt>
                <c:pt idx="1457">
                  <c:v>5.0151505147034863</c:v>
                </c:pt>
                <c:pt idx="1458">
                  <c:v>5.920523294222714</c:v>
                </c:pt>
                <c:pt idx="1459">
                  <c:v>7.389945812051228</c:v>
                </c:pt>
                <c:pt idx="1460">
                  <c:v>9.0950625917898567</c:v>
                </c:pt>
                <c:pt idx="1461">
                  <c:v>4.0255217516575961</c:v>
                </c:pt>
                <c:pt idx="1462">
                  <c:v>8.9519268565319621</c:v>
                </c:pt>
                <c:pt idx="1463">
                  <c:v>4.4502014047929839</c:v>
                </c:pt>
                <c:pt idx="1464">
                  <c:v>6.9281118936331687</c:v>
                </c:pt>
                <c:pt idx="1465">
                  <c:v>8.4051885713988561</c:v>
                </c:pt>
                <c:pt idx="1466">
                  <c:v>8.0882254037731141</c:v>
                </c:pt>
                <c:pt idx="1467">
                  <c:v>2.0121944071515259</c:v>
                </c:pt>
                <c:pt idx="1468">
                  <c:v>8.0076797324597813</c:v>
                </c:pt>
                <c:pt idx="1469">
                  <c:v>0.80223588004248936</c:v>
                </c:pt>
                <c:pt idx="1470">
                  <c:v>7.9692621153739518</c:v>
                </c:pt>
                <c:pt idx="1471">
                  <c:v>7.4843594194722289</c:v>
                </c:pt>
                <c:pt idx="1472">
                  <c:v>8.1310519951893472</c:v>
                </c:pt>
                <c:pt idx="1473">
                  <c:v>5.6036155209134577</c:v>
                </c:pt>
                <c:pt idx="1474">
                  <c:v>5.0964582129996518</c:v>
                </c:pt>
                <c:pt idx="1475">
                  <c:v>7.5094305420085687</c:v>
                </c:pt>
                <c:pt idx="1476">
                  <c:v>3.5761973165529248</c:v>
                </c:pt>
                <c:pt idx="1477">
                  <c:v>8.0238190767384783</c:v>
                </c:pt>
                <c:pt idx="1478">
                  <c:v>6.9247123015864123</c:v>
                </c:pt>
                <c:pt idx="1479">
                  <c:v>6.0905713838401851</c:v>
                </c:pt>
                <c:pt idx="1480">
                  <c:v>9.4536033011100038</c:v>
                </c:pt>
                <c:pt idx="1481">
                  <c:v>7.2507067506384271</c:v>
                </c:pt>
                <c:pt idx="1482">
                  <c:v>2.4296067336664309</c:v>
                </c:pt>
                <c:pt idx="1483">
                  <c:v>5.1903208710432942</c:v>
                </c:pt>
                <c:pt idx="1484">
                  <c:v>5.5013493649627714</c:v>
                </c:pt>
                <c:pt idx="1485">
                  <c:v>7.5944699277732282</c:v>
                </c:pt>
                <c:pt idx="1486">
                  <c:v>6.4712868874925134</c:v>
                </c:pt>
                <c:pt idx="1487">
                  <c:v>6.0533114333425688</c:v>
                </c:pt>
                <c:pt idx="1488">
                  <c:v>5.4043317916377172</c:v>
                </c:pt>
                <c:pt idx="1489">
                  <c:v>5.9878714935004664</c:v>
                </c:pt>
                <c:pt idx="1490">
                  <c:v>5.4751263055851851</c:v>
                </c:pt>
                <c:pt idx="1491">
                  <c:v>4.3428195374711507</c:v>
                </c:pt>
                <c:pt idx="1492">
                  <c:v>3.8802407525873552</c:v>
                </c:pt>
                <c:pt idx="1493">
                  <c:v>7.6044171467096984</c:v>
                </c:pt>
                <c:pt idx="1494">
                  <c:v>10.067816339137336</c:v>
                </c:pt>
                <c:pt idx="1495">
                  <c:v>7.0097662336356938</c:v>
                </c:pt>
                <c:pt idx="1496">
                  <c:v>6.0785041884415909</c:v>
                </c:pt>
                <c:pt idx="1497">
                  <c:v>7.7918819777396973</c:v>
                </c:pt>
                <c:pt idx="1498">
                  <c:v>8.1158729649497747</c:v>
                </c:pt>
                <c:pt idx="1499">
                  <c:v>8.7117171366857065</c:v>
                </c:pt>
                <c:pt idx="1500">
                  <c:v>6.0177707915444048</c:v>
                </c:pt>
                <c:pt idx="1501">
                  <c:v>4.9803295896146667</c:v>
                </c:pt>
                <c:pt idx="1502">
                  <c:v>5.0687472632094073</c:v>
                </c:pt>
                <c:pt idx="1503">
                  <c:v>5.4850431787835339</c:v>
                </c:pt>
                <c:pt idx="1504">
                  <c:v>5.0209615707431254</c:v>
                </c:pt>
                <c:pt idx="1505">
                  <c:v>8.2291936309089593</c:v>
                </c:pt>
                <c:pt idx="1506">
                  <c:v>6.9569492456631599</c:v>
                </c:pt>
                <c:pt idx="1507">
                  <c:v>9.1448502115529084</c:v>
                </c:pt>
                <c:pt idx="1508">
                  <c:v>10.273882524935104</c:v>
                </c:pt>
                <c:pt idx="1509">
                  <c:v>5.9615706040043035</c:v>
                </c:pt>
                <c:pt idx="1510">
                  <c:v>5.1056096284294838</c:v>
                </c:pt>
                <c:pt idx="1511">
                  <c:v>6.0062187534013924</c:v>
                </c:pt>
                <c:pt idx="1512">
                  <c:v>9.9131917138613161</c:v>
                </c:pt>
                <c:pt idx="1513">
                  <c:v>6.7809820001599546</c:v>
                </c:pt>
                <c:pt idx="1514">
                  <c:v>9.9770630074776037</c:v>
                </c:pt>
                <c:pt idx="1515">
                  <c:v>8.1338414033116546</c:v>
                </c:pt>
                <c:pt idx="1516">
                  <c:v>6.4323845941270505</c:v>
                </c:pt>
                <c:pt idx="1517">
                  <c:v>4.4921337525162377</c:v>
                </c:pt>
                <c:pt idx="1518">
                  <c:v>6.9429099777835006</c:v>
                </c:pt>
                <c:pt idx="1519">
                  <c:v>9.8084182951229479</c:v>
                </c:pt>
                <c:pt idx="1520">
                  <c:v>3.0243478998055067</c:v>
                </c:pt>
                <c:pt idx="1521">
                  <c:v>7.9403472290108743</c:v>
                </c:pt>
                <c:pt idx="1522">
                  <c:v>4.0842740859687048</c:v>
                </c:pt>
                <c:pt idx="1523">
                  <c:v>8.9343306675130467</c:v>
                </c:pt>
                <c:pt idx="1524">
                  <c:v>7.5199264333163454</c:v>
                </c:pt>
                <c:pt idx="1525">
                  <c:v>8.9592225885875418</c:v>
                </c:pt>
                <c:pt idx="1526">
                  <c:v>9.5484056588928627</c:v>
                </c:pt>
                <c:pt idx="1527">
                  <c:v>6.9609876946715472</c:v>
                </c:pt>
                <c:pt idx="1528">
                  <c:v>10.02342857512299</c:v>
                </c:pt>
                <c:pt idx="1529">
                  <c:v>2.0651033528760205</c:v>
                </c:pt>
                <c:pt idx="1530">
                  <c:v>6.0725284362368601</c:v>
                </c:pt>
                <c:pt idx="1531">
                  <c:v>8.9149082543294451</c:v>
                </c:pt>
                <c:pt idx="1532">
                  <c:v>0.97829409992510619</c:v>
                </c:pt>
                <c:pt idx="1533">
                  <c:v>1.3697221631947649</c:v>
                </c:pt>
                <c:pt idx="1534">
                  <c:v>6.5984551221800309</c:v>
                </c:pt>
                <c:pt idx="1535">
                  <c:v>2.0334725328233545</c:v>
                </c:pt>
                <c:pt idx="1536">
                  <c:v>7.5855560624338114</c:v>
                </c:pt>
                <c:pt idx="1537">
                  <c:v>7.5102553552291962</c:v>
                </c:pt>
                <c:pt idx="1538">
                  <c:v>9.1695818626177346</c:v>
                </c:pt>
                <c:pt idx="1539">
                  <c:v>8.5683283084342836</c:v>
                </c:pt>
                <c:pt idx="1540">
                  <c:v>1.4717091972414436</c:v>
                </c:pt>
                <c:pt idx="1541">
                  <c:v>5.8843407976518467</c:v>
                </c:pt>
                <c:pt idx="1542">
                  <c:v>5.6000108496375329</c:v>
                </c:pt>
                <c:pt idx="1543">
                  <c:v>6.9804389605042232</c:v>
                </c:pt>
                <c:pt idx="1544">
                  <c:v>5.0774803602047696</c:v>
                </c:pt>
                <c:pt idx="1545">
                  <c:v>9.9418174201844778</c:v>
                </c:pt>
                <c:pt idx="1546">
                  <c:v>9.8912528499918775</c:v>
                </c:pt>
                <c:pt idx="1547">
                  <c:v>8.9129834491449973</c:v>
                </c:pt>
                <c:pt idx="1548">
                  <c:v>6.8739296458443579</c:v>
                </c:pt>
                <c:pt idx="1549">
                  <c:v>5.0550788612686626</c:v>
                </c:pt>
                <c:pt idx="1550">
                  <c:v>9.1068881877184573</c:v>
                </c:pt>
                <c:pt idx="1551">
                  <c:v>5.0139148339672355</c:v>
                </c:pt>
                <c:pt idx="1552">
                  <c:v>8.6070254323539199</c:v>
                </c:pt>
                <c:pt idx="1553">
                  <c:v>6.5420466302024858</c:v>
                </c:pt>
                <c:pt idx="1554">
                  <c:v>7.5530986879645354</c:v>
                </c:pt>
                <c:pt idx="1555">
                  <c:v>5.2746192262989329</c:v>
                </c:pt>
                <c:pt idx="1556">
                  <c:v>5.4876655074835892</c:v>
                </c:pt>
                <c:pt idx="1557">
                  <c:v>4.682739423235935</c:v>
                </c:pt>
                <c:pt idx="1558">
                  <c:v>5.8878898067631775</c:v>
                </c:pt>
                <c:pt idx="1559">
                  <c:v>7.4411433280937302</c:v>
                </c:pt>
                <c:pt idx="1560">
                  <c:v>5.4432816908939161</c:v>
                </c:pt>
                <c:pt idx="1561">
                  <c:v>8.5955666270422562</c:v>
                </c:pt>
                <c:pt idx="1562">
                  <c:v>7.9396961608542682</c:v>
                </c:pt>
                <c:pt idx="1563">
                  <c:v>6.9281217666579851</c:v>
                </c:pt>
                <c:pt idx="1564">
                  <c:v>6.5914966676273332</c:v>
                </c:pt>
                <c:pt idx="1565">
                  <c:v>10.077329363409421</c:v>
                </c:pt>
                <c:pt idx="1566">
                  <c:v>4.434972552590315</c:v>
                </c:pt>
                <c:pt idx="1567">
                  <c:v>5.451245805648008</c:v>
                </c:pt>
                <c:pt idx="1568">
                  <c:v>8.0202398288911319</c:v>
                </c:pt>
                <c:pt idx="1569">
                  <c:v>7.9972703439552273</c:v>
                </c:pt>
                <c:pt idx="1570">
                  <c:v>3.9905616750874309</c:v>
                </c:pt>
                <c:pt idx="1571">
                  <c:v>5.5792096551594899</c:v>
                </c:pt>
                <c:pt idx="1572">
                  <c:v>6.1255623843388127</c:v>
                </c:pt>
                <c:pt idx="1573">
                  <c:v>3.4866502331026723</c:v>
                </c:pt>
                <c:pt idx="1574">
                  <c:v>7.5880962615143277</c:v>
                </c:pt>
                <c:pt idx="1575">
                  <c:v>8.0348757253336824</c:v>
                </c:pt>
                <c:pt idx="1576">
                  <c:v>3.541745968950508</c:v>
                </c:pt>
                <c:pt idx="1577">
                  <c:v>6.48501147743952</c:v>
                </c:pt>
                <c:pt idx="1578">
                  <c:v>7.991457857509138</c:v>
                </c:pt>
                <c:pt idx="1579">
                  <c:v>3.9786887347098685</c:v>
                </c:pt>
                <c:pt idx="1580">
                  <c:v>5.1497259670707454</c:v>
                </c:pt>
                <c:pt idx="1581">
                  <c:v>9.0614105127686386</c:v>
                </c:pt>
                <c:pt idx="1582">
                  <c:v>7.9912804305382572</c:v>
                </c:pt>
                <c:pt idx="1583">
                  <c:v>6.1739915528012999</c:v>
                </c:pt>
                <c:pt idx="1584">
                  <c:v>4.1532388250756158</c:v>
                </c:pt>
                <c:pt idx="1585">
                  <c:v>8.1667580099380128</c:v>
                </c:pt>
                <c:pt idx="1586">
                  <c:v>9.0188329576469908</c:v>
                </c:pt>
                <c:pt idx="1587">
                  <c:v>7.0960750464756881</c:v>
                </c:pt>
                <c:pt idx="1588">
                  <c:v>5.693206427659157</c:v>
                </c:pt>
                <c:pt idx="1589">
                  <c:v>6.9271428453839867</c:v>
                </c:pt>
                <c:pt idx="1590">
                  <c:v>3.242244245893525</c:v>
                </c:pt>
                <c:pt idx="1591">
                  <c:v>6.0659734224059774</c:v>
                </c:pt>
                <c:pt idx="1592">
                  <c:v>7.0265220353079538</c:v>
                </c:pt>
                <c:pt idx="1593">
                  <c:v>7.1138605473006677</c:v>
                </c:pt>
                <c:pt idx="1594">
                  <c:v>7.9009597356392467</c:v>
                </c:pt>
                <c:pt idx="1595">
                  <c:v>6.0237840515348156</c:v>
                </c:pt>
                <c:pt idx="1596">
                  <c:v>8.4636199318913192</c:v>
                </c:pt>
                <c:pt idx="1597">
                  <c:v>7.1200937512365483</c:v>
                </c:pt>
                <c:pt idx="1598">
                  <c:v>8.916087720551662</c:v>
                </c:pt>
                <c:pt idx="1599">
                  <c:v>9.1094409637359632</c:v>
                </c:pt>
                <c:pt idx="1600">
                  <c:v>10.01214559549339</c:v>
                </c:pt>
                <c:pt idx="1601">
                  <c:v>5.0200521184215985</c:v>
                </c:pt>
                <c:pt idx="1602">
                  <c:v>6.8688053575034136</c:v>
                </c:pt>
                <c:pt idx="1603">
                  <c:v>5.4591263065693019</c:v>
                </c:pt>
                <c:pt idx="1604">
                  <c:v>5.596729338079597</c:v>
                </c:pt>
                <c:pt idx="1605">
                  <c:v>7.9729823646782325</c:v>
                </c:pt>
                <c:pt idx="1606">
                  <c:v>7.5447506001938551</c:v>
                </c:pt>
                <c:pt idx="1607">
                  <c:v>7.0015935739554092</c:v>
                </c:pt>
                <c:pt idx="1608">
                  <c:v>9.8871630010301494</c:v>
                </c:pt>
                <c:pt idx="1609">
                  <c:v>7.0898936399380954</c:v>
                </c:pt>
                <c:pt idx="1610">
                  <c:v>9.5130415797674637</c:v>
                </c:pt>
                <c:pt idx="1611">
                  <c:v>9.0668816884102519</c:v>
                </c:pt>
                <c:pt idx="1612">
                  <c:v>10.171271966648197</c:v>
                </c:pt>
                <c:pt idx="1613">
                  <c:v>7.4563540768816683</c:v>
                </c:pt>
                <c:pt idx="1614">
                  <c:v>9.9248461903018725</c:v>
                </c:pt>
                <c:pt idx="1615">
                  <c:v>3.7208800760530969</c:v>
                </c:pt>
                <c:pt idx="1616">
                  <c:v>3.1187186823571054</c:v>
                </c:pt>
                <c:pt idx="1617">
                  <c:v>9.1249633172086977</c:v>
                </c:pt>
                <c:pt idx="1618">
                  <c:v>10.207347897908747</c:v>
                </c:pt>
                <c:pt idx="1619">
                  <c:v>8.9880520813125511</c:v>
                </c:pt>
                <c:pt idx="1620">
                  <c:v>7.1853023484063119</c:v>
                </c:pt>
                <c:pt idx="1621">
                  <c:v>7.079462043956366</c:v>
                </c:pt>
                <c:pt idx="1622">
                  <c:v>7.0940070853237982</c:v>
                </c:pt>
                <c:pt idx="1623">
                  <c:v>8.9553107004555095</c:v>
                </c:pt>
                <c:pt idx="1624">
                  <c:v>5.4177027611719195</c:v>
                </c:pt>
                <c:pt idx="1625">
                  <c:v>5.8802145494721891</c:v>
                </c:pt>
                <c:pt idx="1626">
                  <c:v>3.4858442655915041</c:v>
                </c:pt>
                <c:pt idx="1627">
                  <c:v>4.9490512024277544</c:v>
                </c:pt>
                <c:pt idx="1628">
                  <c:v>7.060813906921001</c:v>
                </c:pt>
                <c:pt idx="1629">
                  <c:v>6.9872393770562944</c:v>
                </c:pt>
                <c:pt idx="1630">
                  <c:v>5.9208042462137893</c:v>
                </c:pt>
                <c:pt idx="1631">
                  <c:v>10.015836296730686</c:v>
                </c:pt>
                <c:pt idx="1632">
                  <c:v>7.4800311396069308</c:v>
                </c:pt>
                <c:pt idx="1633">
                  <c:v>7.8930660693554602</c:v>
                </c:pt>
                <c:pt idx="1634">
                  <c:v>1.1553772808552618</c:v>
                </c:pt>
                <c:pt idx="1635">
                  <c:v>6.5511546333386885</c:v>
                </c:pt>
                <c:pt idx="1636">
                  <c:v>2.0837230373552567</c:v>
                </c:pt>
                <c:pt idx="1637">
                  <c:v>5.0265613027180951</c:v>
                </c:pt>
                <c:pt idx="1638">
                  <c:v>5.4100873726387544</c:v>
                </c:pt>
                <c:pt idx="1639">
                  <c:v>7.8844742237200478</c:v>
                </c:pt>
                <c:pt idx="1640">
                  <c:v>6.0561826783981845</c:v>
                </c:pt>
                <c:pt idx="1641">
                  <c:v>6.8469365875867272</c:v>
                </c:pt>
                <c:pt idx="1642">
                  <c:v>4.965943464361656</c:v>
                </c:pt>
                <c:pt idx="1643">
                  <c:v>4.0390372869444633</c:v>
                </c:pt>
                <c:pt idx="1644">
                  <c:v>10.143462148484115</c:v>
                </c:pt>
                <c:pt idx="1645">
                  <c:v>7.5679401672706677</c:v>
                </c:pt>
                <c:pt idx="1646">
                  <c:v>4.9696461912531698</c:v>
                </c:pt>
                <c:pt idx="1647">
                  <c:v>6.432751971562646</c:v>
                </c:pt>
                <c:pt idx="1648">
                  <c:v>8.0621285121252217</c:v>
                </c:pt>
                <c:pt idx="1649">
                  <c:v>4.0542596766214887</c:v>
                </c:pt>
                <c:pt idx="1650">
                  <c:v>10.145667293150664</c:v>
                </c:pt>
                <c:pt idx="1651">
                  <c:v>9.929612255489431</c:v>
                </c:pt>
                <c:pt idx="1652">
                  <c:v>9.2624197710934428</c:v>
                </c:pt>
                <c:pt idx="1653">
                  <c:v>5.0981624265495977</c:v>
                </c:pt>
                <c:pt idx="1654">
                  <c:v>9.4002763134393739</c:v>
                </c:pt>
                <c:pt idx="1655">
                  <c:v>5.9766517734590128</c:v>
                </c:pt>
                <c:pt idx="1656">
                  <c:v>8.0081953439849674</c:v>
                </c:pt>
                <c:pt idx="1657">
                  <c:v>4.5475445771086402</c:v>
                </c:pt>
                <c:pt idx="1658">
                  <c:v>9.0268492116771508</c:v>
                </c:pt>
                <c:pt idx="1659">
                  <c:v>9.9968831877859419</c:v>
                </c:pt>
                <c:pt idx="1660">
                  <c:v>6.4820927566473445</c:v>
                </c:pt>
                <c:pt idx="1661">
                  <c:v>9.9026826019025336</c:v>
                </c:pt>
                <c:pt idx="1662">
                  <c:v>8.0084503628308088</c:v>
                </c:pt>
                <c:pt idx="1663">
                  <c:v>6.373386073887545</c:v>
                </c:pt>
                <c:pt idx="1664">
                  <c:v>8.5287620763803869</c:v>
                </c:pt>
                <c:pt idx="1665">
                  <c:v>4.8169934652434101</c:v>
                </c:pt>
                <c:pt idx="1666">
                  <c:v>3.5088081701109464</c:v>
                </c:pt>
                <c:pt idx="1667">
                  <c:v>4.8072569442153448</c:v>
                </c:pt>
                <c:pt idx="1668">
                  <c:v>8.5904529126789146</c:v>
                </c:pt>
                <c:pt idx="1669">
                  <c:v>9.9905629727886804</c:v>
                </c:pt>
                <c:pt idx="1670">
                  <c:v>6.0080898647647736</c:v>
                </c:pt>
                <c:pt idx="1671">
                  <c:v>4.3784745274066097</c:v>
                </c:pt>
                <c:pt idx="1672">
                  <c:v>5.0486399813755112</c:v>
                </c:pt>
                <c:pt idx="1673">
                  <c:v>6.1213184596237324</c:v>
                </c:pt>
                <c:pt idx="1674">
                  <c:v>7.9731678024216803</c:v>
                </c:pt>
                <c:pt idx="1675">
                  <c:v>4.0340256144663282</c:v>
                </c:pt>
                <c:pt idx="1676">
                  <c:v>5.8211591852834488</c:v>
                </c:pt>
                <c:pt idx="1677">
                  <c:v>5.423573078261029</c:v>
                </c:pt>
                <c:pt idx="1678">
                  <c:v>4.5409526580958284</c:v>
                </c:pt>
                <c:pt idx="1679">
                  <c:v>9.5164448838461997</c:v>
                </c:pt>
                <c:pt idx="1680">
                  <c:v>8.5709894475925079</c:v>
                </c:pt>
                <c:pt idx="1681">
                  <c:v>7.033078651350249</c:v>
                </c:pt>
                <c:pt idx="1682">
                  <c:v>9.439919385896367</c:v>
                </c:pt>
                <c:pt idx="1683">
                  <c:v>4.022034807097369</c:v>
                </c:pt>
                <c:pt idx="1684">
                  <c:v>7.0001156843017274</c:v>
                </c:pt>
                <c:pt idx="1685">
                  <c:v>10.143606215853779</c:v>
                </c:pt>
                <c:pt idx="1686">
                  <c:v>6.9806778548694606</c:v>
                </c:pt>
                <c:pt idx="1687">
                  <c:v>7.8386495831785545</c:v>
                </c:pt>
                <c:pt idx="1688">
                  <c:v>5.0554271941585327</c:v>
                </c:pt>
                <c:pt idx="1689">
                  <c:v>7.4900528393994792</c:v>
                </c:pt>
                <c:pt idx="1690">
                  <c:v>4.265940997053125</c:v>
                </c:pt>
                <c:pt idx="1691">
                  <c:v>3.494121385952055</c:v>
                </c:pt>
                <c:pt idx="1692">
                  <c:v>6.5732467711852998</c:v>
                </c:pt>
                <c:pt idx="1693">
                  <c:v>7.9986496061799022</c:v>
                </c:pt>
                <c:pt idx="1694">
                  <c:v>5.0273747857100686</c:v>
                </c:pt>
                <c:pt idx="1695">
                  <c:v>5.5682089172783238</c:v>
                </c:pt>
                <c:pt idx="1696">
                  <c:v>5.9521916269574069</c:v>
                </c:pt>
                <c:pt idx="1697">
                  <c:v>5.973895069862472</c:v>
                </c:pt>
                <c:pt idx="1698">
                  <c:v>9.9286146472774686</c:v>
                </c:pt>
                <c:pt idx="1699">
                  <c:v>3.0570411641656321</c:v>
                </c:pt>
                <c:pt idx="1700">
                  <c:v>6.042070049887629</c:v>
                </c:pt>
                <c:pt idx="1701">
                  <c:v>10.188995742508567</c:v>
                </c:pt>
                <c:pt idx="1702">
                  <c:v>7.834109602300158</c:v>
                </c:pt>
                <c:pt idx="1703">
                  <c:v>10.15862184861904</c:v>
                </c:pt>
                <c:pt idx="1704">
                  <c:v>9.0449367966231584</c:v>
                </c:pt>
                <c:pt idx="1705">
                  <c:v>6.619473629277083</c:v>
                </c:pt>
                <c:pt idx="1706">
                  <c:v>3.6077033043824565</c:v>
                </c:pt>
                <c:pt idx="1707">
                  <c:v>5.6000656589140423</c:v>
                </c:pt>
                <c:pt idx="1708">
                  <c:v>8.3373786766338167</c:v>
                </c:pt>
                <c:pt idx="1709">
                  <c:v>2.5221728118571356</c:v>
                </c:pt>
                <c:pt idx="1710">
                  <c:v>5.8377973946024264</c:v>
                </c:pt>
                <c:pt idx="1711">
                  <c:v>3.9626056357851303</c:v>
                </c:pt>
                <c:pt idx="1712">
                  <c:v>8.9478492387084518</c:v>
                </c:pt>
                <c:pt idx="1713">
                  <c:v>3.9625830522398364</c:v>
                </c:pt>
                <c:pt idx="1714">
                  <c:v>6.5431216893878617</c:v>
                </c:pt>
                <c:pt idx="1715">
                  <c:v>6.4486554947646466</c:v>
                </c:pt>
                <c:pt idx="1716">
                  <c:v>7.9808356524556556</c:v>
                </c:pt>
                <c:pt idx="1717">
                  <c:v>6.0054477886846023</c:v>
                </c:pt>
                <c:pt idx="1718">
                  <c:v>6.950864939671475</c:v>
                </c:pt>
                <c:pt idx="1719">
                  <c:v>10.019182087358921</c:v>
                </c:pt>
                <c:pt idx="1720">
                  <c:v>7.9393963321519125</c:v>
                </c:pt>
                <c:pt idx="1721">
                  <c:v>8.9898165151040548</c:v>
                </c:pt>
                <c:pt idx="1722">
                  <c:v>6.5961347078642518</c:v>
                </c:pt>
                <c:pt idx="1723">
                  <c:v>6.972287764757847</c:v>
                </c:pt>
                <c:pt idx="1724">
                  <c:v>7.1531981149501247</c:v>
                </c:pt>
                <c:pt idx="1725">
                  <c:v>5.9233182992505435</c:v>
                </c:pt>
                <c:pt idx="1726">
                  <c:v>4.9737921499923816</c:v>
                </c:pt>
                <c:pt idx="1727">
                  <c:v>8.0127656939763643</c:v>
                </c:pt>
                <c:pt idx="1728">
                  <c:v>7.4241039647594018</c:v>
                </c:pt>
                <c:pt idx="1729">
                  <c:v>6.6410019218146106</c:v>
                </c:pt>
                <c:pt idx="1730">
                  <c:v>4.4863487386653782</c:v>
                </c:pt>
                <c:pt idx="1731">
                  <c:v>5.9465870401602032</c:v>
                </c:pt>
                <c:pt idx="1732">
                  <c:v>8.1878604701672106</c:v>
                </c:pt>
                <c:pt idx="1733">
                  <c:v>9.9034800596627548</c:v>
                </c:pt>
                <c:pt idx="1734">
                  <c:v>7.4256893990007056</c:v>
                </c:pt>
                <c:pt idx="1735">
                  <c:v>4.0614948250359371</c:v>
                </c:pt>
                <c:pt idx="1736">
                  <c:v>6.8172506470677634</c:v>
                </c:pt>
                <c:pt idx="1737">
                  <c:v>10.103102921787354</c:v>
                </c:pt>
                <c:pt idx="1738">
                  <c:v>5.8917094051000873</c:v>
                </c:pt>
                <c:pt idx="1739">
                  <c:v>9.9324401316500417</c:v>
                </c:pt>
                <c:pt idx="1740">
                  <c:v>6.9359583713872741</c:v>
                </c:pt>
                <c:pt idx="1741">
                  <c:v>6.0870300839995499</c:v>
                </c:pt>
                <c:pt idx="1742">
                  <c:v>5.9592923554946111</c:v>
                </c:pt>
                <c:pt idx="1743">
                  <c:v>4.9610811811336406</c:v>
                </c:pt>
                <c:pt idx="1744">
                  <c:v>9.9577443756054222</c:v>
                </c:pt>
                <c:pt idx="1745">
                  <c:v>9.1728182196149231</c:v>
                </c:pt>
                <c:pt idx="1746">
                  <c:v>7.454604274692378</c:v>
                </c:pt>
                <c:pt idx="1747">
                  <c:v>7.5356117112615486</c:v>
                </c:pt>
                <c:pt idx="1748">
                  <c:v>6.8226969574545127</c:v>
                </c:pt>
                <c:pt idx="1749">
                  <c:v>9.6810893994696539</c:v>
                </c:pt>
                <c:pt idx="1750">
                  <c:v>6.8810104447241347</c:v>
                </c:pt>
                <c:pt idx="1751">
                  <c:v>5.8454980278481683</c:v>
                </c:pt>
                <c:pt idx="1752">
                  <c:v>7.006449300391191</c:v>
                </c:pt>
                <c:pt idx="1753">
                  <c:v>8.082231462902655</c:v>
                </c:pt>
                <c:pt idx="1754">
                  <c:v>8.8090276474331368</c:v>
                </c:pt>
                <c:pt idx="1755">
                  <c:v>6.9731630964560187</c:v>
                </c:pt>
                <c:pt idx="1756">
                  <c:v>7.6463707322331276</c:v>
                </c:pt>
                <c:pt idx="1757">
                  <c:v>5.6866236854150456</c:v>
                </c:pt>
                <c:pt idx="1758">
                  <c:v>6.0271659106280104</c:v>
                </c:pt>
                <c:pt idx="1759">
                  <c:v>5.4053433222947778</c:v>
                </c:pt>
                <c:pt idx="1760">
                  <c:v>5.5010863622224431</c:v>
                </c:pt>
                <c:pt idx="1761">
                  <c:v>10.036870854061615</c:v>
                </c:pt>
                <c:pt idx="1762">
                  <c:v>10.001002247641932</c:v>
                </c:pt>
                <c:pt idx="1763">
                  <c:v>6.3820731192601894</c:v>
                </c:pt>
                <c:pt idx="1764">
                  <c:v>8.035108161537849</c:v>
                </c:pt>
                <c:pt idx="1765">
                  <c:v>5.9509170660863182</c:v>
                </c:pt>
                <c:pt idx="1766">
                  <c:v>10.138125575426745</c:v>
                </c:pt>
                <c:pt idx="1767">
                  <c:v>7.1099387499549742</c:v>
                </c:pt>
                <c:pt idx="1768">
                  <c:v>6.9901289048043811</c:v>
                </c:pt>
                <c:pt idx="1769">
                  <c:v>6.0590994800474203</c:v>
                </c:pt>
                <c:pt idx="1770">
                  <c:v>7.0136166569752856</c:v>
                </c:pt>
                <c:pt idx="1771">
                  <c:v>7.0191678945292093</c:v>
                </c:pt>
                <c:pt idx="1772">
                  <c:v>3.0254971104765325</c:v>
                </c:pt>
                <c:pt idx="1773">
                  <c:v>7.0183036792729609</c:v>
                </c:pt>
                <c:pt idx="1774">
                  <c:v>9.9710929264528598</c:v>
                </c:pt>
                <c:pt idx="1775">
                  <c:v>5.9036668794302747</c:v>
                </c:pt>
                <c:pt idx="1776">
                  <c:v>4.9474083776380855</c:v>
                </c:pt>
                <c:pt idx="1777">
                  <c:v>7.0064034637460582</c:v>
                </c:pt>
                <c:pt idx="1778">
                  <c:v>7.9476497379637134</c:v>
                </c:pt>
                <c:pt idx="1779">
                  <c:v>7.906232902687429</c:v>
                </c:pt>
                <c:pt idx="1780">
                  <c:v>4.3759201668869574</c:v>
                </c:pt>
                <c:pt idx="1781">
                  <c:v>7.7744215490706878</c:v>
                </c:pt>
                <c:pt idx="1782">
                  <c:v>5.0017730255192872</c:v>
                </c:pt>
                <c:pt idx="1783">
                  <c:v>10.118325679997978</c:v>
                </c:pt>
                <c:pt idx="1784">
                  <c:v>4.5807282177043369</c:v>
                </c:pt>
                <c:pt idx="1785">
                  <c:v>8.080573053345578</c:v>
                </c:pt>
                <c:pt idx="1786">
                  <c:v>6.9150690059992739</c:v>
                </c:pt>
                <c:pt idx="1787">
                  <c:v>6.636466821581843</c:v>
                </c:pt>
                <c:pt idx="1788">
                  <c:v>8.4407261700378857</c:v>
                </c:pt>
                <c:pt idx="1789">
                  <c:v>7.978164790662535</c:v>
                </c:pt>
                <c:pt idx="1790">
                  <c:v>7.5993205670777497</c:v>
                </c:pt>
                <c:pt idx="1791">
                  <c:v>8.9584402801611152</c:v>
                </c:pt>
                <c:pt idx="1792">
                  <c:v>9.9968994444709978</c:v>
                </c:pt>
                <c:pt idx="1793">
                  <c:v>9.411634594997917</c:v>
                </c:pt>
                <c:pt idx="1794">
                  <c:v>5.5494499593482063</c:v>
                </c:pt>
                <c:pt idx="1795">
                  <c:v>8.0636146962079795</c:v>
                </c:pt>
                <c:pt idx="1796">
                  <c:v>2.0619663806168638</c:v>
                </c:pt>
                <c:pt idx="1797">
                  <c:v>8.9574788880690512</c:v>
                </c:pt>
                <c:pt idx="1798">
                  <c:v>5.0979781981655661</c:v>
                </c:pt>
                <c:pt idx="1799">
                  <c:v>4.9172961097259229</c:v>
                </c:pt>
                <c:pt idx="1800">
                  <c:v>5.4929699412254678</c:v>
                </c:pt>
                <c:pt idx="1801">
                  <c:v>8.2710130249992204</c:v>
                </c:pt>
                <c:pt idx="1802">
                  <c:v>8.0077522643339325</c:v>
                </c:pt>
                <c:pt idx="1803">
                  <c:v>8.0096334471403559</c:v>
                </c:pt>
                <c:pt idx="1804">
                  <c:v>8.0489237917251</c:v>
                </c:pt>
                <c:pt idx="1805">
                  <c:v>8.9211524636926889</c:v>
                </c:pt>
                <c:pt idx="1806">
                  <c:v>6.8514514202219594</c:v>
                </c:pt>
                <c:pt idx="1807">
                  <c:v>2.4415136405402302</c:v>
                </c:pt>
                <c:pt idx="1808">
                  <c:v>5.0317416020477683</c:v>
                </c:pt>
                <c:pt idx="1809">
                  <c:v>10.138371656538945</c:v>
                </c:pt>
                <c:pt idx="1810">
                  <c:v>8.1726018426764835</c:v>
                </c:pt>
              </c:numCache>
            </c:numRef>
          </c:xVal>
          <c:yVal>
            <c:numRef>
              <c:f>final_y_ranking_adj!$S$6:$S$1816</c:f>
              <c:numCache>
                <c:formatCode>General</c:formatCode>
                <c:ptCount val="1811"/>
                <c:pt idx="0">
                  <c:v>3.8410022446018526</c:v>
                </c:pt>
                <c:pt idx="1">
                  <c:v>5.0782257628169809</c:v>
                </c:pt>
                <c:pt idx="2">
                  <c:v>6.0623525716232143</c:v>
                </c:pt>
                <c:pt idx="3">
                  <c:v>3.8904781946932689</c:v>
                </c:pt>
                <c:pt idx="4">
                  <c:v>7.1787400587693586</c:v>
                </c:pt>
                <c:pt idx="5">
                  <c:v>3.8671828937265422</c:v>
                </c:pt>
                <c:pt idx="6">
                  <c:v>4.070101541933842</c:v>
                </c:pt>
                <c:pt idx="7">
                  <c:v>6.9584801855385612</c:v>
                </c:pt>
                <c:pt idx="8">
                  <c:v>6.9971055402814066</c:v>
                </c:pt>
                <c:pt idx="9">
                  <c:v>7.0325372550014489</c:v>
                </c:pt>
                <c:pt idx="10">
                  <c:v>3.9079601517648257</c:v>
                </c:pt>
                <c:pt idx="11">
                  <c:v>9.0465342977070495</c:v>
                </c:pt>
                <c:pt idx="12">
                  <c:v>4.1016163793936231</c:v>
                </c:pt>
                <c:pt idx="13">
                  <c:v>2.0392014053827343</c:v>
                </c:pt>
                <c:pt idx="14">
                  <c:v>8.8071459297033758</c:v>
                </c:pt>
                <c:pt idx="15">
                  <c:v>2.2224365574380869</c:v>
                </c:pt>
                <c:pt idx="16">
                  <c:v>3.8356828596121906</c:v>
                </c:pt>
                <c:pt idx="17">
                  <c:v>4.0891270882737505</c:v>
                </c:pt>
                <c:pt idx="18">
                  <c:v>6.0384833642380622</c:v>
                </c:pt>
                <c:pt idx="19">
                  <c:v>2.0869814293624307</c:v>
                </c:pt>
                <c:pt idx="20">
                  <c:v>7.0945914125391321</c:v>
                </c:pt>
                <c:pt idx="21">
                  <c:v>3.9506117785099493</c:v>
                </c:pt>
                <c:pt idx="22">
                  <c:v>8.0329424612345939</c:v>
                </c:pt>
                <c:pt idx="23">
                  <c:v>4.1317968994915457</c:v>
                </c:pt>
                <c:pt idx="24">
                  <c:v>3.8017561812546492</c:v>
                </c:pt>
                <c:pt idx="25">
                  <c:v>9.0033509589565348</c:v>
                </c:pt>
                <c:pt idx="26">
                  <c:v>9.0331503066295014</c:v>
                </c:pt>
                <c:pt idx="27">
                  <c:v>6.1412771555421424</c:v>
                </c:pt>
                <c:pt idx="28">
                  <c:v>4.9799717646087807</c:v>
                </c:pt>
                <c:pt idx="29">
                  <c:v>3.1598334070902157</c:v>
                </c:pt>
                <c:pt idx="30">
                  <c:v>6.9688798140437695</c:v>
                </c:pt>
                <c:pt idx="31">
                  <c:v>8.1669376378646668</c:v>
                </c:pt>
                <c:pt idx="32">
                  <c:v>4.8382554585232045</c:v>
                </c:pt>
                <c:pt idx="33">
                  <c:v>3.0360617097168388</c:v>
                </c:pt>
                <c:pt idx="34">
                  <c:v>3.1071819661286106</c:v>
                </c:pt>
                <c:pt idx="35">
                  <c:v>6.0564009044714497</c:v>
                </c:pt>
                <c:pt idx="36">
                  <c:v>6.9137813206148637</c:v>
                </c:pt>
                <c:pt idx="37">
                  <c:v>4.0440242140873188</c:v>
                </c:pt>
                <c:pt idx="38">
                  <c:v>7.8063773798680298</c:v>
                </c:pt>
                <c:pt idx="39">
                  <c:v>4.9745154729380658</c:v>
                </c:pt>
                <c:pt idx="40">
                  <c:v>4.9400801234420042</c:v>
                </c:pt>
                <c:pt idx="41">
                  <c:v>3.0190186122097815</c:v>
                </c:pt>
                <c:pt idx="42">
                  <c:v>8.9777680656465044</c:v>
                </c:pt>
                <c:pt idx="43">
                  <c:v>4.0318352106836928</c:v>
                </c:pt>
                <c:pt idx="44">
                  <c:v>7.1825823614081044</c:v>
                </c:pt>
                <c:pt idx="45">
                  <c:v>1.816043706294306</c:v>
                </c:pt>
                <c:pt idx="46">
                  <c:v>8.9118959756646756</c:v>
                </c:pt>
                <c:pt idx="47">
                  <c:v>4.9234290362647117</c:v>
                </c:pt>
                <c:pt idx="48">
                  <c:v>2.8503601262742473</c:v>
                </c:pt>
                <c:pt idx="49">
                  <c:v>4.9232349416675376</c:v>
                </c:pt>
                <c:pt idx="50">
                  <c:v>3.0593616219335931</c:v>
                </c:pt>
                <c:pt idx="51">
                  <c:v>3.9127335955406473</c:v>
                </c:pt>
                <c:pt idx="52">
                  <c:v>3.9899291438934328</c:v>
                </c:pt>
                <c:pt idx="53">
                  <c:v>5.0196453401865009</c:v>
                </c:pt>
                <c:pt idx="54">
                  <c:v>8.1057805487030787</c:v>
                </c:pt>
                <c:pt idx="55">
                  <c:v>6.0076742895346422</c:v>
                </c:pt>
                <c:pt idx="56">
                  <c:v>5.8873693307158588</c:v>
                </c:pt>
                <c:pt idx="57">
                  <c:v>4.988383291152048</c:v>
                </c:pt>
                <c:pt idx="58">
                  <c:v>8.9808207167091147</c:v>
                </c:pt>
                <c:pt idx="59">
                  <c:v>3.9963578818987102</c:v>
                </c:pt>
                <c:pt idx="60">
                  <c:v>3.029269381591666</c:v>
                </c:pt>
                <c:pt idx="61">
                  <c:v>2.8848665700131209</c:v>
                </c:pt>
                <c:pt idx="62">
                  <c:v>9.0028605737693947</c:v>
                </c:pt>
                <c:pt idx="63">
                  <c:v>3.0518686568171196</c:v>
                </c:pt>
                <c:pt idx="64">
                  <c:v>5.8910687472414338</c:v>
                </c:pt>
                <c:pt idx="65">
                  <c:v>4.9142170340442624</c:v>
                </c:pt>
                <c:pt idx="66">
                  <c:v>3.2000379527714178</c:v>
                </c:pt>
                <c:pt idx="67">
                  <c:v>6.9123184971399141</c:v>
                </c:pt>
                <c:pt idx="68">
                  <c:v>8.9555191605920754</c:v>
                </c:pt>
                <c:pt idx="69">
                  <c:v>6.0279816338197536</c:v>
                </c:pt>
                <c:pt idx="70">
                  <c:v>3.153879526216786</c:v>
                </c:pt>
                <c:pt idx="71">
                  <c:v>2.9463189759437376</c:v>
                </c:pt>
                <c:pt idx="72">
                  <c:v>5.877690533384679</c:v>
                </c:pt>
                <c:pt idx="73">
                  <c:v>6.076923508637571</c:v>
                </c:pt>
                <c:pt idx="74">
                  <c:v>2.9078703308078704</c:v>
                </c:pt>
                <c:pt idx="75">
                  <c:v>6.1647666173204883</c:v>
                </c:pt>
                <c:pt idx="76">
                  <c:v>9.0179185951188039</c:v>
                </c:pt>
                <c:pt idx="77">
                  <c:v>7.9119084321322601</c:v>
                </c:pt>
                <c:pt idx="78">
                  <c:v>5.0689313034827572</c:v>
                </c:pt>
                <c:pt idx="79">
                  <c:v>-7.0707508576411227E-2</c:v>
                </c:pt>
                <c:pt idx="80">
                  <c:v>4.254369697357415</c:v>
                </c:pt>
                <c:pt idx="81">
                  <c:v>3.17066027485577</c:v>
                </c:pt>
                <c:pt idx="82">
                  <c:v>6.0800133350263543</c:v>
                </c:pt>
                <c:pt idx="83">
                  <c:v>4.9993989535069732</c:v>
                </c:pt>
                <c:pt idx="84">
                  <c:v>3.008944091416407</c:v>
                </c:pt>
                <c:pt idx="85">
                  <c:v>3.1138384015659901</c:v>
                </c:pt>
                <c:pt idx="86">
                  <c:v>3.9458878522887391</c:v>
                </c:pt>
                <c:pt idx="87">
                  <c:v>8.8553775340638392</c:v>
                </c:pt>
                <c:pt idx="88">
                  <c:v>3.0425164148362236</c:v>
                </c:pt>
                <c:pt idx="89">
                  <c:v>5.981184188434943</c:v>
                </c:pt>
                <c:pt idx="90">
                  <c:v>4.0642979855730736</c:v>
                </c:pt>
                <c:pt idx="91">
                  <c:v>7.0577774684778802</c:v>
                </c:pt>
                <c:pt idx="92">
                  <c:v>1.8781782874590038</c:v>
                </c:pt>
                <c:pt idx="93">
                  <c:v>6.1105369979537167</c:v>
                </c:pt>
                <c:pt idx="94">
                  <c:v>4.0443152683536718</c:v>
                </c:pt>
                <c:pt idx="95">
                  <c:v>1.9147968727863705</c:v>
                </c:pt>
                <c:pt idx="96">
                  <c:v>5.9373411543619312</c:v>
                </c:pt>
                <c:pt idx="97">
                  <c:v>8.1498024503530004</c:v>
                </c:pt>
                <c:pt idx="98">
                  <c:v>3.0924746817183522</c:v>
                </c:pt>
                <c:pt idx="99">
                  <c:v>9.0411464157863577</c:v>
                </c:pt>
                <c:pt idx="100">
                  <c:v>3.0536522464649312</c:v>
                </c:pt>
                <c:pt idx="101">
                  <c:v>3.0222635197256151</c:v>
                </c:pt>
                <c:pt idx="102">
                  <c:v>2.8600207134494799</c:v>
                </c:pt>
                <c:pt idx="103">
                  <c:v>3.0019581285483876</c:v>
                </c:pt>
                <c:pt idx="104">
                  <c:v>3.916335551279472</c:v>
                </c:pt>
                <c:pt idx="105">
                  <c:v>7.89044965408028</c:v>
                </c:pt>
                <c:pt idx="106">
                  <c:v>3.9560910085854273</c:v>
                </c:pt>
                <c:pt idx="107">
                  <c:v>1.9354139632300824</c:v>
                </c:pt>
                <c:pt idx="108">
                  <c:v>7.0706026923951555</c:v>
                </c:pt>
                <c:pt idx="109">
                  <c:v>3.9366131740273413</c:v>
                </c:pt>
                <c:pt idx="110">
                  <c:v>2.9893932070493117</c:v>
                </c:pt>
                <c:pt idx="111">
                  <c:v>6.1192412090059998</c:v>
                </c:pt>
                <c:pt idx="112">
                  <c:v>9.0331160990692361</c:v>
                </c:pt>
                <c:pt idx="113">
                  <c:v>1.9721750219271175</c:v>
                </c:pt>
                <c:pt idx="114">
                  <c:v>3.880889429713152</c:v>
                </c:pt>
                <c:pt idx="115">
                  <c:v>-4.1844163062431113E-2</c:v>
                </c:pt>
                <c:pt idx="116">
                  <c:v>3.0978174543097583</c:v>
                </c:pt>
                <c:pt idx="117">
                  <c:v>3.0004941631226609</c:v>
                </c:pt>
                <c:pt idx="118">
                  <c:v>6.0373055325007474</c:v>
                </c:pt>
                <c:pt idx="119">
                  <c:v>3.9181091142507429</c:v>
                </c:pt>
                <c:pt idx="120">
                  <c:v>7.9907597731737967</c:v>
                </c:pt>
                <c:pt idx="121">
                  <c:v>4.1116676019483904</c:v>
                </c:pt>
                <c:pt idx="122">
                  <c:v>3.045666853480598</c:v>
                </c:pt>
                <c:pt idx="123">
                  <c:v>3.8228640288994447</c:v>
                </c:pt>
                <c:pt idx="124">
                  <c:v>5.9623032209825988</c:v>
                </c:pt>
                <c:pt idx="125">
                  <c:v>4.7861693295471923</c:v>
                </c:pt>
                <c:pt idx="126">
                  <c:v>7.0906609220379089</c:v>
                </c:pt>
                <c:pt idx="127">
                  <c:v>2.825745454488783</c:v>
                </c:pt>
                <c:pt idx="128">
                  <c:v>6.9971543644524079</c:v>
                </c:pt>
                <c:pt idx="129">
                  <c:v>1.9504691463447776</c:v>
                </c:pt>
                <c:pt idx="130">
                  <c:v>0.90849794367124803</c:v>
                </c:pt>
                <c:pt idx="131">
                  <c:v>3.8556577680216391</c:v>
                </c:pt>
                <c:pt idx="132">
                  <c:v>4.0712110479719037</c:v>
                </c:pt>
                <c:pt idx="133">
                  <c:v>3.7034916775031932</c:v>
                </c:pt>
                <c:pt idx="134">
                  <c:v>3.9670701687054097</c:v>
                </c:pt>
                <c:pt idx="135">
                  <c:v>6.9338865365930431</c:v>
                </c:pt>
                <c:pt idx="136">
                  <c:v>3.8921781147708803</c:v>
                </c:pt>
                <c:pt idx="137">
                  <c:v>2.195654069333322</c:v>
                </c:pt>
                <c:pt idx="138">
                  <c:v>5.1320922679233645</c:v>
                </c:pt>
                <c:pt idx="139">
                  <c:v>2.9895591909283055</c:v>
                </c:pt>
                <c:pt idx="140">
                  <c:v>3.144483256726605</c:v>
                </c:pt>
                <c:pt idx="141">
                  <c:v>5.0648638512711157</c:v>
                </c:pt>
                <c:pt idx="142">
                  <c:v>1.8908635429032157</c:v>
                </c:pt>
                <c:pt idx="143">
                  <c:v>6.1162136224806698</c:v>
                </c:pt>
                <c:pt idx="144">
                  <c:v>2.145274392342766</c:v>
                </c:pt>
                <c:pt idx="145">
                  <c:v>8.9945803904313752</c:v>
                </c:pt>
                <c:pt idx="146">
                  <c:v>6.9990730921339352</c:v>
                </c:pt>
                <c:pt idx="147">
                  <c:v>7.0753624544382214</c:v>
                </c:pt>
                <c:pt idx="148">
                  <c:v>9.0189193939227241</c:v>
                </c:pt>
                <c:pt idx="149">
                  <c:v>3.0935500499293234</c:v>
                </c:pt>
                <c:pt idx="150">
                  <c:v>3.0610799896853789</c:v>
                </c:pt>
                <c:pt idx="151">
                  <c:v>5.8603328032958215</c:v>
                </c:pt>
                <c:pt idx="152">
                  <c:v>4.0838783563564212</c:v>
                </c:pt>
                <c:pt idx="153">
                  <c:v>4.9920730875879498</c:v>
                </c:pt>
                <c:pt idx="154">
                  <c:v>5.0611547751409942</c:v>
                </c:pt>
                <c:pt idx="155">
                  <c:v>4.0891886213771471</c:v>
                </c:pt>
                <c:pt idx="156">
                  <c:v>8.9507639996069681</c:v>
                </c:pt>
                <c:pt idx="157">
                  <c:v>3.8081459104024207</c:v>
                </c:pt>
                <c:pt idx="158">
                  <c:v>3.965590410592799</c:v>
                </c:pt>
                <c:pt idx="159">
                  <c:v>4.9240697222152914</c:v>
                </c:pt>
                <c:pt idx="160">
                  <c:v>3.9924757129692434</c:v>
                </c:pt>
                <c:pt idx="161">
                  <c:v>0.1038510510014546</c:v>
                </c:pt>
                <c:pt idx="162">
                  <c:v>3.9597591014463744</c:v>
                </c:pt>
                <c:pt idx="163">
                  <c:v>4.9010798814416505</c:v>
                </c:pt>
                <c:pt idx="164">
                  <c:v>3.879560591037003</c:v>
                </c:pt>
                <c:pt idx="165">
                  <c:v>5.0412919061320149</c:v>
                </c:pt>
                <c:pt idx="166">
                  <c:v>3.8335889430561547</c:v>
                </c:pt>
                <c:pt idx="167">
                  <c:v>2.0026861914346954</c:v>
                </c:pt>
                <c:pt idx="168">
                  <c:v>7.0231035807218989</c:v>
                </c:pt>
                <c:pt idx="169">
                  <c:v>4.1471450185029353</c:v>
                </c:pt>
                <c:pt idx="170">
                  <c:v>8.8066438482230822</c:v>
                </c:pt>
                <c:pt idx="171">
                  <c:v>7.0013646526474878</c:v>
                </c:pt>
                <c:pt idx="172">
                  <c:v>1.8902741307270856</c:v>
                </c:pt>
                <c:pt idx="173">
                  <c:v>4.1340299745765492</c:v>
                </c:pt>
                <c:pt idx="174">
                  <c:v>1.1421038345447241</c:v>
                </c:pt>
                <c:pt idx="175">
                  <c:v>2.9782842273695023</c:v>
                </c:pt>
                <c:pt idx="176">
                  <c:v>4.1288939931063675</c:v>
                </c:pt>
                <c:pt idx="177">
                  <c:v>7.1053303872266769</c:v>
                </c:pt>
                <c:pt idx="178">
                  <c:v>3.0502570974269023</c:v>
                </c:pt>
                <c:pt idx="179">
                  <c:v>1.0828429701080731</c:v>
                </c:pt>
                <c:pt idx="180">
                  <c:v>5.0249736621828234</c:v>
                </c:pt>
                <c:pt idx="181">
                  <c:v>2.9367544979433715</c:v>
                </c:pt>
                <c:pt idx="182">
                  <c:v>2.0174391915817242</c:v>
                </c:pt>
                <c:pt idx="183">
                  <c:v>6.1675092876951192</c:v>
                </c:pt>
                <c:pt idx="184">
                  <c:v>6.2546266982315766</c:v>
                </c:pt>
                <c:pt idx="185">
                  <c:v>7.9271184517350788</c:v>
                </c:pt>
                <c:pt idx="186">
                  <c:v>4.9727214576993264</c:v>
                </c:pt>
                <c:pt idx="187">
                  <c:v>4.0928985556754851</c:v>
                </c:pt>
                <c:pt idx="188">
                  <c:v>6.1063859378227221</c:v>
                </c:pt>
                <c:pt idx="189">
                  <c:v>4.8988542525698042</c:v>
                </c:pt>
                <c:pt idx="190">
                  <c:v>6.0382918401564112</c:v>
                </c:pt>
                <c:pt idx="191">
                  <c:v>5.9428534669880353</c:v>
                </c:pt>
                <c:pt idx="192">
                  <c:v>4.8938766826732563</c:v>
                </c:pt>
                <c:pt idx="193">
                  <c:v>2.140805039944766</c:v>
                </c:pt>
                <c:pt idx="194">
                  <c:v>6.0045074259617532</c:v>
                </c:pt>
                <c:pt idx="195">
                  <c:v>3.8118651039689255</c:v>
                </c:pt>
                <c:pt idx="196">
                  <c:v>5.9641562858666566</c:v>
                </c:pt>
                <c:pt idx="197">
                  <c:v>2.8868298954795675</c:v>
                </c:pt>
                <c:pt idx="198">
                  <c:v>5.1302088600769569</c:v>
                </c:pt>
                <c:pt idx="199">
                  <c:v>3.0896473107557885</c:v>
                </c:pt>
                <c:pt idx="200">
                  <c:v>4.0597061086881432</c:v>
                </c:pt>
                <c:pt idx="201">
                  <c:v>4.9765457041077816</c:v>
                </c:pt>
                <c:pt idx="202">
                  <c:v>1.9865814564616766</c:v>
                </c:pt>
                <c:pt idx="203">
                  <c:v>8.9738410676140994</c:v>
                </c:pt>
                <c:pt idx="204">
                  <c:v>7.1705129236904339</c:v>
                </c:pt>
                <c:pt idx="205">
                  <c:v>8.0177328314532961</c:v>
                </c:pt>
                <c:pt idx="206">
                  <c:v>1.9915329493519129</c:v>
                </c:pt>
                <c:pt idx="207">
                  <c:v>2.0705272147267446</c:v>
                </c:pt>
                <c:pt idx="208">
                  <c:v>8.7952175036100932</c:v>
                </c:pt>
                <c:pt idx="209">
                  <c:v>4.9434081869496858</c:v>
                </c:pt>
                <c:pt idx="210">
                  <c:v>7.0213546087552405</c:v>
                </c:pt>
                <c:pt idx="211">
                  <c:v>5.1782424329631542</c:v>
                </c:pt>
                <c:pt idx="212">
                  <c:v>3.9780150027011838</c:v>
                </c:pt>
                <c:pt idx="213">
                  <c:v>2.9618741257017089</c:v>
                </c:pt>
                <c:pt idx="214">
                  <c:v>6.9686020028133422</c:v>
                </c:pt>
                <c:pt idx="215">
                  <c:v>9.0238880580013223</c:v>
                </c:pt>
                <c:pt idx="216">
                  <c:v>6.1527190984453766</c:v>
                </c:pt>
                <c:pt idx="217">
                  <c:v>3.8487161395298584</c:v>
                </c:pt>
                <c:pt idx="218">
                  <c:v>3.0919976313952722</c:v>
                </c:pt>
                <c:pt idx="219">
                  <c:v>6.9053815548219948</c:v>
                </c:pt>
                <c:pt idx="220">
                  <c:v>5.1731190472050921</c:v>
                </c:pt>
                <c:pt idx="221">
                  <c:v>4.9803687865604527</c:v>
                </c:pt>
                <c:pt idx="222">
                  <c:v>4.0180651627045583</c:v>
                </c:pt>
                <c:pt idx="223">
                  <c:v>3.8938110549223599</c:v>
                </c:pt>
                <c:pt idx="224">
                  <c:v>9.1051928428058329</c:v>
                </c:pt>
                <c:pt idx="225">
                  <c:v>2.9439830055422322</c:v>
                </c:pt>
                <c:pt idx="226">
                  <c:v>4.8400021003928648</c:v>
                </c:pt>
                <c:pt idx="227">
                  <c:v>8.8301069731000297</c:v>
                </c:pt>
                <c:pt idx="228">
                  <c:v>8.2259177584092047</c:v>
                </c:pt>
                <c:pt idx="229">
                  <c:v>2.0589078035165045</c:v>
                </c:pt>
                <c:pt idx="230">
                  <c:v>4.1629919422018853</c:v>
                </c:pt>
                <c:pt idx="231">
                  <c:v>2.0809244969536547</c:v>
                </c:pt>
                <c:pt idx="232">
                  <c:v>3.1558027997676787</c:v>
                </c:pt>
                <c:pt idx="233">
                  <c:v>4.0688166698808965</c:v>
                </c:pt>
                <c:pt idx="234">
                  <c:v>3.9364978534779609</c:v>
                </c:pt>
                <c:pt idx="235">
                  <c:v>8.9123374580552692</c:v>
                </c:pt>
                <c:pt idx="236">
                  <c:v>2.9271530414689861</c:v>
                </c:pt>
                <c:pt idx="237">
                  <c:v>3.8775933846530655</c:v>
                </c:pt>
                <c:pt idx="238">
                  <c:v>3.9924685751180187</c:v>
                </c:pt>
                <c:pt idx="239">
                  <c:v>0.15271670459335704</c:v>
                </c:pt>
                <c:pt idx="240">
                  <c:v>9.0199743724034356</c:v>
                </c:pt>
                <c:pt idx="241">
                  <c:v>6.0140404350033405</c:v>
                </c:pt>
                <c:pt idx="242">
                  <c:v>3.0942527415695045</c:v>
                </c:pt>
                <c:pt idx="243">
                  <c:v>2.1886679465052827</c:v>
                </c:pt>
                <c:pt idx="244">
                  <c:v>2.0244884700692802</c:v>
                </c:pt>
                <c:pt idx="245">
                  <c:v>7.0458911888300273</c:v>
                </c:pt>
                <c:pt idx="246">
                  <c:v>2.8654923270691488</c:v>
                </c:pt>
                <c:pt idx="247">
                  <c:v>6.826248883655933</c:v>
                </c:pt>
                <c:pt idx="248">
                  <c:v>4.0273027323960866</c:v>
                </c:pt>
                <c:pt idx="249">
                  <c:v>3.9719661165108686</c:v>
                </c:pt>
                <c:pt idx="250">
                  <c:v>3.0742096535361667</c:v>
                </c:pt>
                <c:pt idx="251">
                  <c:v>4.9334463569961313</c:v>
                </c:pt>
                <c:pt idx="252">
                  <c:v>-4.2217559340958666E-2</c:v>
                </c:pt>
                <c:pt idx="253">
                  <c:v>4.0347042484732381</c:v>
                </c:pt>
                <c:pt idx="254">
                  <c:v>1.9898281700254199</c:v>
                </c:pt>
                <c:pt idx="255">
                  <c:v>1.9185571137264166</c:v>
                </c:pt>
                <c:pt idx="256">
                  <c:v>5.1209473723591969</c:v>
                </c:pt>
                <c:pt idx="257">
                  <c:v>5.9826916579279219</c:v>
                </c:pt>
                <c:pt idx="258">
                  <c:v>3.9241416752773612</c:v>
                </c:pt>
                <c:pt idx="259">
                  <c:v>6.030847377738791</c:v>
                </c:pt>
                <c:pt idx="260">
                  <c:v>3.0192182161226775</c:v>
                </c:pt>
                <c:pt idx="261">
                  <c:v>0.90207851717476639</c:v>
                </c:pt>
                <c:pt idx="262">
                  <c:v>6.0954394471733444</c:v>
                </c:pt>
                <c:pt idx="263">
                  <c:v>3.8777477913250293</c:v>
                </c:pt>
                <c:pt idx="264">
                  <c:v>5.0520554275789733</c:v>
                </c:pt>
                <c:pt idx="265">
                  <c:v>3.9733846212382407</c:v>
                </c:pt>
                <c:pt idx="266">
                  <c:v>5.0780164478525363</c:v>
                </c:pt>
                <c:pt idx="267">
                  <c:v>5.0011581350819609</c:v>
                </c:pt>
                <c:pt idx="268">
                  <c:v>8.0790360342925513</c:v>
                </c:pt>
                <c:pt idx="269">
                  <c:v>7.213883259917294</c:v>
                </c:pt>
                <c:pt idx="270">
                  <c:v>2.8708339320156964</c:v>
                </c:pt>
                <c:pt idx="271">
                  <c:v>5.8242335360446402</c:v>
                </c:pt>
                <c:pt idx="272">
                  <c:v>2.9435260555768323</c:v>
                </c:pt>
                <c:pt idx="273">
                  <c:v>5.2259619219424724</c:v>
                </c:pt>
                <c:pt idx="274">
                  <c:v>3.0904966772590932</c:v>
                </c:pt>
                <c:pt idx="275">
                  <c:v>6.8668432064493885</c:v>
                </c:pt>
                <c:pt idx="276">
                  <c:v>3.011299929922219</c:v>
                </c:pt>
                <c:pt idx="277">
                  <c:v>6.9507146037326484</c:v>
                </c:pt>
                <c:pt idx="278">
                  <c:v>5.1064777190053645</c:v>
                </c:pt>
                <c:pt idx="279">
                  <c:v>5.0023097320846324</c:v>
                </c:pt>
                <c:pt idx="280">
                  <c:v>1.9622590646095039</c:v>
                </c:pt>
                <c:pt idx="281">
                  <c:v>1.8916546538499515</c:v>
                </c:pt>
                <c:pt idx="282">
                  <c:v>6.8204725571283493</c:v>
                </c:pt>
                <c:pt idx="283">
                  <c:v>4.9511823147929288</c:v>
                </c:pt>
                <c:pt idx="284">
                  <c:v>6.0327518965417806</c:v>
                </c:pt>
                <c:pt idx="285">
                  <c:v>5.8698394993629499</c:v>
                </c:pt>
                <c:pt idx="286">
                  <c:v>6.021748590578059</c:v>
                </c:pt>
                <c:pt idx="287">
                  <c:v>3.0122771661755299</c:v>
                </c:pt>
                <c:pt idx="288">
                  <c:v>2.9163868744439845</c:v>
                </c:pt>
                <c:pt idx="289">
                  <c:v>3.8541983901932668</c:v>
                </c:pt>
                <c:pt idx="290">
                  <c:v>2.0323315777206976</c:v>
                </c:pt>
                <c:pt idx="291">
                  <c:v>3.9229412915192152</c:v>
                </c:pt>
                <c:pt idx="292">
                  <c:v>3.0428874792401999</c:v>
                </c:pt>
                <c:pt idx="293">
                  <c:v>7.1989844749864345</c:v>
                </c:pt>
                <c:pt idx="294">
                  <c:v>3.0505755665420242</c:v>
                </c:pt>
                <c:pt idx="295">
                  <c:v>3.8679683935822635</c:v>
                </c:pt>
                <c:pt idx="296">
                  <c:v>1.9606565769752502</c:v>
                </c:pt>
                <c:pt idx="297">
                  <c:v>2.1356904418265472</c:v>
                </c:pt>
                <c:pt idx="298">
                  <c:v>7.0387043801234928</c:v>
                </c:pt>
                <c:pt idx="299">
                  <c:v>5.0096481861543847</c:v>
                </c:pt>
                <c:pt idx="300">
                  <c:v>0.12432130527348542</c:v>
                </c:pt>
                <c:pt idx="301">
                  <c:v>4.0115974225520983</c:v>
                </c:pt>
                <c:pt idx="302">
                  <c:v>4.0231347003183595</c:v>
                </c:pt>
                <c:pt idx="303">
                  <c:v>3.9480130080185196</c:v>
                </c:pt>
                <c:pt idx="304">
                  <c:v>5.9547361903678073</c:v>
                </c:pt>
                <c:pt idx="305">
                  <c:v>6.0407184159345979</c:v>
                </c:pt>
                <c:pt idx="306">
                  <c:v>4.0952328476255992</c:v>
                </c:pt>
                <c:pt idx="307">
                  <c:v>6.915890233393597</c:v>
                </c:pt>
                <c:pt idx="308">
                  <c:v>5.0851792953990786</c:v>
                </c:pt>
                <c:pt idx="309">
                  <c:v>3.8400188216830129</c:v>
                </c:pt>
                <c:pt idx="310">
                  <c:v>3.1816505104410386</c:v>
                </c:pt>
                <c:pt idx="311">
                  <c:v>7.047629785638807</c:v>
                </c:pt>
                <c:pt idx="312">
                  <c:v>7.1009114924828554</c:v>
                </c:pt>
                <c:pt idx="313">
                  <c:v>4.8866557088555167</c:v>
                </c:pt>
                <c:pt idx="314">
                  <c:v>5.9500889114822177</c:v>
                </c:pt>
                <c:pt idx="315">
                  <c:v>4.9419220661936594</c:v>
                </c:pt>
                <c:pt idx="316">
                  <c:v>6.9402842999470069</c:v>
                </c:pt>
                <c:pt idx="317">
                  <c:v>1.994853133871799</c:v>
                </c:pt>
                <c:pt idx="318">
                  <c:v>1.9777240735699277</c:v>
                </c:pt>
                <c:pt idx="319">
                  <c:v>3.0157663276223143</c:v>
                </c:pt>
                <c:pt idx="320">
                  <c:v>3.8871748014075562</c:v>
                </c:pt>
                <c:pt idx="321">
                  <c:v>5.9911331718977232</c:v>
                </c:pt>
                <c:pt idx="322">
                  <c:v>6.0579033657752781</c:v>
                </c:pt>
                <c:pt idx="323">
                  <c:v>3.0337805248623964</c:v>
                </c:pt>
                <c:pt idx="324">
                  <c:v>8.1111554740878056</c:v>
                </c:pt>
                <c:pt idx="325">
                  <c:v>4.9305896410256391</c:v>
                </c:pt>
                <c:pt idx="326">
                  <c:v>4.0600029206821642</c:v>
                </c:pt>
                <c:pt idx="327">
                  <c:v>5.8379212471245454</c:v>
                </c:pt>
                <c:pt idx="328">
                  <c:v>2.8417314291776612</c:v>
                </c:pt>
                <c:pt idx="329">
                  <c:v>7.0185310871291247</c:v>
                </c:pt>
                <c:pt idx="330">
                  <c:v>4.9969685758820139</c:v>
                </c:pt>
                <c:pt idx="331">
                  <c:v>3.9218867052450528</c:v>
                </c:pt>
                <c:pt idx="332">
                  <c:v>4.8873254590361892</c:v>
                </c:pt>
                <c:pt idx="333">
                  <c:v>5.9180771266599796</c:v>
                </c:pt>
                <c:pt idx="334">
                  <c:v>3.7971830659522374</c:v>
                </c:pt>
                <c:pt idx="335">
                  <c:v>8.9349273988819071</c:v>
                </c:pt>
                <c:pt idx="336">
                  <c:v>4.1597475046692534</c:v>
                </c:pt>
                <c:pt idx="337">
                  <c:v>5.9728695455083054</c:v>
                </c:pt>
                <c:pt idx="338">
                  <c:v>4.8070653194125423</c:v>
                </c:pt>
                <c:pt idx="339">
                  <c:v>8.0194217030927817</c:v>
                </c:pt>
                <c:pt idx="340">
                  <c:v>4.2146017221123273</c:v>
                </c:pt>
                <c:pt idx="341">
                  <c:v>3.149665694286421</c:v>
                </c:pt>
                <c:pt idx="342">
                  <c:v>9.0681996065989203</c:v>
                </c:pt>
                <c:pt idx="343">
                  <c:v>7.9374907044716112</c:v>
                </c:pt>
                <c:pt idx="344">
                  <c:v>6.9337734662490469</c:v>
                </c:pt>
                <c:pt idx="345">
                  <c:v>6.1207436972508802</c:v>
                </c:pt>
                <c:pt idx="346">
                  <c:v>5.0434820125053799</c:v>
                </c:pt>
                <c:pt idx="347">
                  <c:v>5.0215087359402357</c:v>
                </c:pt>
                <c:pt idx="348">
                  <c:v>8.0800681865730013</c:v>
                </c:pt>
                <c:pt idx="349">
                  <c:v>7.855266144658283</c:v>
                </c:pt>
                <c:pt idx="350">
                  <c:v>5.8722385044222847</c:v>
                </c:pt>
                <c:pt idx="351">
                  <c:v>5.0549946873207441</c:v>
                </c:pt>
                <c:pt idx="352">
                  <c:v>9.0121479771558963</c:v>
                </c:pt>
                <c:pt idx="353">
                  <c:v>1.975514089783923</c:v>
                </c:pt>
                <c:pt idx="354">
                  <c:v>4.0652019719188601</c:v>
                </c:pt>
                <c:pt idx="355">
                  <c:v>7.9723697632420611</c:v>
                </c:pt>
                <c:pt idx="356">
                  <c:v>3.0590403628734726</c:v>
                </c:pt>
                <c:pt idx="357">
                  <c:v>3.050995266368056</c:v>
                </c:pt>
                <c:pt idx="358">
                  <c:v>7.9655537748034506</c:v>
                </c:pt>
                <c:pt idx="359">
                  <c:v>1.9673814264680105</c:v>
                </c:pt>
                <c:pt idx="360">
                  <c:v>3.1798647726986227</c:v>
                </c:pt>
                <c:pt idx="361">
                  <c:v>8.9848885464759096</c:v>
                </c:pt>
                <c:pt idx="362">
                  <c:v>4.0655404021790176</c:v>
                </c:pt>
                <c:pt idx="363">
                  <c:v>8.8633393614099703</c:v>
                </c:pt>
                <c:pt idx="364">
                  <c:v>8.9239516588087096</c:v>
                </c:pt>
                <c:pt idx="365">
                  <c:v>5.9460307885962118</c:v>
                </c:pt>
                <c:pt idx="366">
                  <c:v>1.9300784931853003</c:v>
                </c:pt>
                <c:pt idx="367">
                  <c:v>3.1229368502404018</c:v>
                </c:pt>
                <c:pt idx="368">
                  <c:v>4.876046163925789</c:v>
                </c:pt>
                <c:pt idx="369">
                  <c:v>3.786816818552774</c:v>
                </c:pt>
                <c:pt idx="370">
                  <c:v>6.8332701154622297</c:v>
                </c:pt>
                <c:pt idx="371">
                  <c:v>2.001630840062024</c:v>
                </c:pt>
                <c:pt idx="372">
                  <c:v>4.9038787356839766</c:v>
                </c:pt>
                <c:pt idx="373">
                  <c:v>6.0639702539806457</c:v>
                </c:pt>
                <c:pt idx="374">
                  <c:v>3.9586773464593916</c:v>
                </c:pt>
                <c:pt idx="375">
                  <c:v>6.0495118453188859</c:v>
                </c:pt>
                <c:pt idx="376">
                  <c:v>8.0120288292093704</c:v>
                </c:pt>
                <c:pt idx="377">
                  <c:v>3.052381188469877</c:v>
                </c:pt>
                <c:pt idx="378">
                  <c:v>3.0643953177516865</c:v>
                </c:pt>
                <c:pt idx="379">
                  <c:v>3.9160166329082728</c:v>
                </c:pt>
                <c:pt idx="380">
                  <c:v>7.9133051370268337</c:v>
                </c:pt>
                <c:pt idx="381">
                  <c:v>5.0382708689604287</c:v>
                </c:pt>
                <c:pt idx="382">
                  <c:v>4.1148368188844628</c:v>
                </c:pt>
                <c:pt idx="383">
                  <c:v>4.0906528227312453</c:v>
                </c:pt>
                <c:pt idx="384">
                  <c:v>1.1339679359962689</c:v>
                </c:pt>
                <c:pt idx="385">
                  <c:v>3.0941441558836518</c:v>
                </c:pt>
                <c:pt idx="386">
                  <c:v>4.8123912264611448</c:v>
                </c:pt>
                <c:pt idx="387">
                  <c:v>3.1187928560241889</c:v>
                </c:pt>
                <c:pt idx="388">
                  <c:v>2.070901132357037</c:v>
                </c:pt>
                <c:pt idx="389">
                  <c:v>6.8347559724205844</c:v>
                </c:pt>
                <c:pt idx="390">
                  <c:v>3.9899287534289098</c:v>
                </c:pt>
                <c:pt idx="391">
                  <c:v>4.0095635131004093</c:v>
                </c:pt>
                <c:pt idx="392">
                  <c:v>3.9007602073253755</c:v>
                </c:pt>
                <c:pt idx="393">
                  <c:v>1.9512673340571267</c:v>
                </c:pt>
                <c:pt idx="394">
                  <c:v>4.0098442705277284</c:v>
                </c:pt>
                <c:pt idx="395">
                  <c:v>4.9389926939824385</c:v>
                </c:pt>
                <c:pt idx="396">
                  <c:v>0.90151158002154963</c:v>
                </c:pt>
                <c:pt idx="397">
                  <c:v>2.8695905536246196</c:v>
                </c:pt>
                <c:pt idx="398">
                  <c:v>1.8077968977005583</c:v>
                </c:pt>
                <c:pt idx="399">
                  <c:v>2.9792782542206742</c:v>
                </c:pt>
                <c:pt idx="400">
                  <c:v>4.976948734554365</c:v>
                </c:pt>
                <c:pt idx="401">
                  <c:v>4.8969540399264861</c:v>
                </c:pt>
                <c:pt idx="402">
                  <c:v>8.0588221528297055</c:v>
                </c:pt>
                <c:pt idx="403">
                  <c:v>4.0161264907309526</c:v>
                </c:pt>
                <c:pt idx="404">
                  <c:v>5.1773232049992242</c:v>
                </c:pt>
                <c:pt idx="405">
                  <c:v>4.9186112641474278</c:v>
                </c:pt>
                <c:pt idx="406">
                  <c:v>4.9145336775573849</c:v>
                </c:pt>
                <c:pt idx="407">
                  <c:v>0.84071494145314274</c:v>
                </c:pt>
                <c:pt idx="408">
                  <c:v>3.0597857560730519</c:v>
                </c:pt>
                <c:pt idx="409">
                  <c:v>2.9299991850833109</c:v>
                </c:pt>
                <c:pt idx="410">
                  <c:v>6.1164452467627672</c:v>
                </c:pt>
                <c:pt idx="411">
                  <c:v>3.8886779473311881</c:v>
                </c:pt>
                <c:pt idx="412">
                  <c:v>4.0007649368248002</c:v>
                </c:pt>
                <c:pt idx="413">
                  <c:v>4.0280512405194404</c:v>
                </c:pt>
                <c:pt idx="414">
                  <c:v>7.1085106580530226</c:v>
                </c:pt>
                <c:pt idx="415">
                  <c:v>3.1078787857490249</c:v>
                </c:pt>
                <c:pt idx="416">
                  <c:v>-3.7709669694591059E-2</c:v>
                </c:pt>
                <c:pt idx="417">
                  <c:v>6.9651214481809927</c:v>
                </c:pt>
                <c:pt idx="418">
                  <c:v>4.9214073529910634</c:v>
                </c:pt>
                <c:pt idx="419">
                  <c:v>2.9843094825958656</c:v>
                </c:pt>
                <c:pt idx="420">
                  <c:v>3.8261743171869584</c:v>
                </c:pt>
                <c:pt idx="421">
                  <c:v>3.9548206518128306</c:v>
                </c:pt>
                <c:pt idx="422">
                  <c:v>3.9203651035000577</c:v>
                </c:pt>
                <c:pt idx="423">
                  <c:v>3.0820160025675811</c:v>
                </c:pt>
                <c:pt idx="424">
                  <c:v>9.0713714541473855</c:v>
                </c:pt>
                <c:pt idx="425">
                  <c:v>3.0939374046671166</c:v>
                </c:pt>
                <c:pt idx="426">
                  <c:v>9.0101358898236636</c:v>
                </c:pt>
                <c:pt idx="427">
                  <c:v>2.9088988576304944</c:v>
                </c:pt>
                <c:pt idx="428">
                  <c:v>6.0860857123661143</c:v>
                </c:pt>
                <c:pt idx="429">
                  <c:v>3.0838342555436311</c:v>
                </c:pt>
                <c:pt idx="430">
                  <c:v>7.8958628483037216</c:v>
                </c:pt>
                <c:pt idx="431">
                  <c:v>2.8145100574427322</c:v>
                </c:pt>
                <c:pt idx="432">
                  <c:v>8.0342841446276427</c:v>
                </c:pt>
                <c:pt idx="433">
                  <c:v>5.9303318833800978</c:v>
                </c:pt>
                <c:pt idx="434">
                  <c:v>6.9845400740103463</c:v>
                </c:pt>
                <c:pt idx="435">
                  <c:v>2.9575942858774873</c:v>
                </c:pt>
                <c:pt idx="436">
                  <c:v>4.8955426370714443</c:v>
                </c:pt>
                <c:pt idx="437">
                  <c:v>1.1416251636620975</c:v>
                </c:pt>
                <c:pt idx="438">
                  <c:v>8.7944416736178095</c:v>
                </c:pt>
                <c:pt idx="439">
                  <c:v>8.0874042388320841</c:v>
                </c:pt>
                <c:pt idx="440">
                  <c:v>3.8517177357696877</c:v>
                </c:pt>
                <c:pt idx="441">
                  <c:v>3.9190189588946027</c:v>
                </c:pt>
                <c:pt idx="442">
                  <c:v>2.9624857597330752</c:v>
                </c:pt>
                <c:pt idx="443">
                  <c:v>7.9899752087545641</c:v>
                </c:pt>
                <c:pt idx="444">
                  <c:v>1.9782285686042664</c:v>
                </c:pt>
                <c:pt idx="445">
                  <c:v>2.9630746453250834</c:v>
                </c:pt>
                <c:pt idx="446">
                  <c:v>2.979642603422644</c:v>
                </c:pt>
                <c:pt idx="447">
                  <c:v>5.8902689992751229</c:v>
                </c:pt>
                <c:pt idx="448">
                  <c:v>-4.8906365350730202E-2</c:v>
                </c:pt>
                <c:pt idx="449">
                  <c:v>3.9970171532642182</c:v>
                </c:pt>
                <c:pt idx="450">
                  <c:v>8.0151677168005513</c:v>
                </c:pt>
                <c:pt idx="451">
                  <c:v>2.8518634728853458</c:v>
                </c:pt>
                <c:pt idx="452">
                  <c:v>2.8713133686902292</c:v>
                </c:pt>
                <c:pt idx="453">
                  <c:v>3.9566785707550318</c:v>
                </c:pt>
                <c:pt idx="454">
                  <c:v>2.9431184461022717</c:v>
                </c:pt>
                <c:pt idx="455">
                  <c:v>2.0124742715289625</c:v>
                </c:pt>
                <c:pt idx="456">
                  <c:v>7.1111043067828028</c:v>
                </c:pt>
                <c:pt idx="457">
                  <c:v>4.1372088290248232</c:v>
                </c:pt>
                <c:pt idx="458">
                  <c:v>5.971096982246987</c:v>
                </c:pt>
                <c:pt idx="459">
                  <c:v>3.9625823410737619</c:v>
                </c:pt>
                <c:pt idx="460">
                  <c:v>4.098347452057725</c:v>
                </c:pt>
                <c:pt idx="461">
                  <c:v>4.81052267608829</c:v>
                </c:pt>
                <c:pt idx="462">
                  <c:v>6.0053888154563513</c:v>
                </c:pt>
                <c:pt idx="463">
                  <c:v>8.0892565885915708</c:v>
                </c:pt>
                <c:pt idx="464">
                  <c:v>4.2726480128290447</c:v>
                </c:pt>
                <c:pt idx="465">
                  <c:v>3.1199204894445312</c:v>
                </c:pt>
                <c:pt idx="466">
                  <c:v>6.1836232531544333</c:v>
                </c:pt>
                <c:pt idx="467">
                  <c:v>3.9388915291561672</c:v>
                </c:pt>
                <c:pt idx="468">
                  <c:v>2.9528109635449264</c:v>
                </c:pt>
                <c:pt idx="469">
                  <c:v>6.1232646144555414</c:v>
                </c:pt>
                <c:pt idx="470">
                  <c:v>3.1482124704766896</c:v>
                </c:pt>
                <c:pt idx="471">
                  <c:v>7.9960105308408158</c:v>
                </c:pt>
                <c:pt idx="472">
                  <c:v>2.9748703307776561</c:v>
                </c:pt>
                <c:pt idx="473">
                  <c:v>4.8635709582911959</c:v>
                </c:pt>
                <c:pt idx="474">
                  <c:v>3.9755627287607345</c:v>
                </c:pt>
                <c:pt idx="475">
                  <c:v>3.8514586764577965</c:v>
                </c:pt>
                <c:pt idx="476">
                  <c:v>3.9766608925863589</c:v>
                </c:pt>
                <c:pt idx="477">
                  <c:v>2.0499283420654582</c:v>
                </c:pt>
                <c:pt idx="478">
                  <c:v>5.98830036346512</c:v>
                </c:pt>
                <c:pt idx="479">
                  <c:v>2.9889648675208886</c:v>
                </c:pt>
                <c:pt idx="480">
                  <c:v>9.2244660328291026</c:v>
                </c:pt>
                <c:pt idx="481">
                  <c:v>2.9439813835336932</c:v>
                </c:pt>
                <c:pt idx="482">
                  <c:v>2.0524223854591335</c:v>
                </c:pt>
                <c:pt idx="483">
                  <c:v>5.9774442320321324</c:v>
                </c:pt>
                <c:pt idx="484">
                  <c:v>1.8462334941060052</c:v>
                </c:pt>
                <c:pt idx="485">
                  <c:v>7.1200911613098761</c:v>
                </c:pt>
                <c:pt idx="486">
                  <c:v>3.0027384324779911</c:v>
                </c:pt>
                <c:pt idx="487">
                  <c:v>1.8604462436767506</c:v>
                </c:pt>
                <c:pt idx="488">
                  <c:v>6.0575132719394507</c:v>
                </c:pt>
                <c:pt idx="489">
                  <c:v>5.9660314933709619</c:v>
                </c:pt>
                <c:pt idx="490">
                  <c:v>9.1099475577257145</c:v>
                </c:pt>
                <c:pt idx="491">
                  <c:v>8.8178984083788468</c:v>
                </c:pt>
                <c:pt idx="492">
                  <c:v>2.9077418315885333</c:v>
                </c:pt>
                <c:pt idx="493">
                  <c:v>3.8229115078885818</c:v>
                </c:pt>
                <c:pt idx="494">
                  <c:v>3.1586140445343034</c:v>
                </c:pt>
                <c:pt idx="495">
                  <c:v>3.87124978480449</c:v>
                </c:pt>
                <c:pt idx="496">
                  <c:v>3.0086464607091084</c:v>
                </c:pt>
                <c:pt idx="497">
                  <c:v>3.2119636940173883</c:v>
                </c:pt>
                <c:pt idx="498">
                  <c:v>2.8984999853784408</c:v>
                </c:pt>
                <c:pt idx="499">
                  <c:v>8.9346282220407218</c:v>
                </c:pt>
                <c:pt idx="500">
                  <c:v>2.0525164340144393</c:v>
                </c:pt>
                <c:pt idx="501">
                  <c:v>4.2121117928810925</c:v>
                </c:pt>
                <c:pt idx="502">
                  <c:v>0.9210351527402062</c:v>
                </c:pt>
                <c:pt idx="503">
                  <c:v>3.9740519843226401</c:v>
                </c:pt>
                <c:pt idx="504">
                  <c:v>1.9781656972571027</c:v>
                </c:pt>
                <c:pt idx="505">
                  <c:v>6.0833890153718153</c:v>
                </c:pt>
                <c:pt idx="506">
                  <c:v>5.9865729389489992</c:v>
                </c:pt>
                <c:pt idx="507">
                  <c:v>6.1220399203800611</c:v>
                </c:pt>
                <c:pt idx="508">
                  <c:v>9.1555998554962805</c:v>
                </c:pt>
                <c:pt idx="509">
                  <c:v>1.0883055303417484</c:v>
                </c:pt>
                <c:pt idx="510">
                  <c:v>2.1336297229322434</c:v>
                </c:pt>
                <c:pt idx="511">
                  <c:v>7.1510401478428873</c:v>
                </c:pt>
                <c:pt idx="512">
                  <c:v>2.0362081104522312</c:v>
                </c:pt>
                <c:pt idx="513">
                  <c:v>1.9804070761794266</c:v>
                </c:pt>
                <c:pt idx="514">
                  <c:v>1.989677621104992</c:v>
                </c:pt>
                <c:pt idx="515">
                  <c:v>4.9677620494930919</c:v>
                </c:pt>
                <c:pt idx="516">
                  <c:v>8.8660242303764001</c:v>
                </c:pt>
                <c:pt idx="517">
                  <c:v>7.2081452856431723</c:v>
                </c:pt>
                <c:pt idx="518">
                  <c:v>5.9685801915167929</c:v>
                </c:pt>
                <c:pt idx="519">
                  <c:v>3.0129754193877369</c:v>
                </c:pt>
                <c:pt idx="520">
                  <c:v>2.8740846555266777</c:v>
                </c:pt>
                <c:pt idx="521">
                  <c:v>5.1227399164342016</c:v>
                </c:pt>
                <c:pt idx="522">
                  <c:v>2.1148342641350437</c:v>
                </c:pt>
                <c:pt idx="523">
                  <c:v>3.0876888769450743</c:v>
                </c:pt>
                <c:pt idx="524">
                  <c:v>3.9420458606581867</c:v>
                </c:pt>
                <c:pt idx="525">
                  <c:v>3.1878376633388537</c:v>
                </c:pt>
                <c:pt idx="526">
                  <c:v>3.0676347241006718</c:v>
                </c:pt>
                <c:pt idx="527">
                  <c:v>5.1637068278311826</c:v>
                </c:pt>
                <c:pt idx="528">
                  <c:v>5.9468920093319415</c:v>
                </c:pt>
                <c:pt idx="529">
                  <c:v>4.0576504466749999</c:v>
                </c:pt>
                <c:pt idx="530">
                  <c:v>8.2013142449547267</c:v>
                </c:pt>
                <c:pt idx="531">
                  <c:v>6.9826350363855783</c:v>
                </c:pt>
                <c:pt idx="532">
                  <c:v>4.0195554537770812</c:v>
                </c:pt>
                <c:pt idx="533">
                  <c:v>7.0947201675417961</c:v>
                </c:pt>
                <c:pt idx="534">
                  <c:v>6.9362202255164354</c:v>
                </c:pt>
                <c:pt idx="535">
                  <c:v>2.0708042118769439</c:v>
                </c:pt>
                <c:pt idx="536">
                  <c:v>6.2319928164445662</c:v>
                </c:pt>
                <c:pt idx="537">
                  <c:v>3.0443240117320807</c:v>
                </c:pt>
                <c:pt idx="538">
                  <c:v>9.0453797106097085</c:v>
                </c:pt>
                <c:pt idx="539">
                  <c:v>2.0538345820008908</c:v>
                </c:pt>
                <c:pt idx="540">
                  <c:v>5.9445802875942295</c:v>
                </c:pt>
                <c:pt idx="541">
                  <c:v>3.750932881813922</c:v>
                </c:pt>
                <c:pt idx="542">
                  <c:v>3.8678757471765146</c:v>
                </c:pt>
                <c:pt idx="543">
                  <c:v>3.9338743630690232</c:v>
                </c:pt>
                <c:pt idx="544">
                  <c:v>5.9216859128610357</c:v>
                </c:pt>
                <c:pt idx="545">
                  <c:v>1.0816162321075644</c:v>
                </c:pt>
                <c:pt idx="546">
                  <c:v>5.029190116660045</c:v>
                </c:pt>
                <c:pt idx="547">
                  <c:v>4.1228911056330473</c:v>
                </c:pt>
                <c:pt idx="548">
                  <c:v>3.1416524914897348</c:v>
                </c:pt>
                <c:pt idx="549">
                  <c:v>1.8963886761780904</c:v>
                </c:pt>
                <c:pt idx="550">
                  <c:v>6.0356479439279545</c:v>
                </c:pt>
                <c:pt idx="551">
                  <c:v>4.9820734899096895</c:v>
                </c:pt>
                <c:pt idx="552">
                  <c:v>6.0385390426809362</c:v>
                </c:pt>
                <c:pt idx="553">
                  <c:v>6.0516042597897304</c:v>
                </c:pt>
                <c:pt idx="554">
                  <c:v>4.8999382917532213</c:v>
                </c:pt>
                <c:pt idx="555">
                  <c:v>5.0170455034151775</c:v>
                </c:pt>
                <c:pt idx="556">
                  <c:v>5.8909664116092149</c:v>
                </c:pt>
                <c:pt idx="557">
                  <c:v>3.0413370170093739</c:v>
                </c:pt>
                <c:pt idx="558">
                  <c:v>2.9247184602182363</c:v>
                </c:pt>
                <c:pt idx="559">
                  <c:v>8.0452164071591454</c:v>
                </c:pt>
                <c:pt idx="560">
                  <c:v>4.9754176081414832</c:v>
                </c:pt>
                <c:pt idx="561">
                  <c:v>4.0497261803252282</c:v>
                </c:pt>
                <c:pt idx="562">
                  <c:v>4.8055666227321661</c:v>
                </c:pt>
                <c:pt idx="563">
                  <c:v>6.0768670850942232</c:v>
                </c:pt>
                <c:pt idx="564">
                  <c:v>2.9172624044320901</c:v>
                </c:pt>
                <c:pt idx="565">
                  <c:v>0.9570128564506919</c:v>
                </c:pt>
                <c:pt idx="566">
                  <c:v>3.0813602918042937</c:v>
                </c:pt>
                <c:pt idx="567">
                  <c:v>5.0706287736117064</c:v>
                </c:pt>
                <c:pt idx="568">
                  <c:v>7.0771816349929102</c:v>
                </c:pt>
                <c:pt idx="569">
                  <c:v>7.9122018220034986</c:v>
                </c:pt>
                <c:pt idx="570">
                  <c:v>2.0510099305647458</c:v>
                </c:pt>
                <c:pt idx="571">
                  <c:v>6.0206692616392647</c:v>
                </c:pt>
                <c:pt idx="572">
                  <c:v>2.0196895068689993</c:v>
                </c:pt>
                <c:pt idx="573">
                  <c:v>2.9459964159797587</c:v>
                </c:pt>
                <c:pt idx="574">
                  <c:v>2.9924322827291103</c:v>
                </c:pt>
                <c:pt idx="575">
                  <c:v>4.0158847559257866</c:v>
                </c:pt>
                <c:pt idx="576">
                  <c:v>4.0906710160659623</c:v>
                </c:pt>
                <c:pt idx="577">
                  <c:v>7.0856181430329483</c:v>
                </c:pt>
                <c:pt idx="578">
                  <c:v>1.0687457183094067</c:v>
                </c:pt>
                <c:pt idx="579">
                  <c:v>7.0191928282118008</c:v>
                </c:pt>
                <c:pt idx="580">
                  <c:v>4.9514855202272878</c:v>
                </c:pt>
                <c:pt idx="581">
                  <c:v>8.0951973584313262</c:v>
                </c:pt>
                <c:pt idx="582">
                  <c:v>3.8759221660148824</c:v>
                </c:pt>
                <c:pt idx="583">
                  <c:v>4.1384231688962299</c:v>
                </c:pt>
                <c:pt idx="584">
                  <c:v>7.8528763917689508</c:v>
                </c:pt>
                <c:pt idx="585">
                  <c:v>3.1229465202378761</c:v>
                </c:pt>
                <c:pt idx="586">
                  <c:v>4.936517797114031</c:v>
                </c:pt>
                <c:pt idx="587">
                  <c:v>1.8563659835402884</c:v>
                </c:pt>
                <c:pt idx="588">
                  <c:v>3.9424838716368593</c:v>
                </c:pt>
                <c:pt idx="589">
                  <c:v>4.0948011918432377</c:v>
                </c:pt>
                <c:pt idx="590">
                  <c:v>8.8566650079984832</c:v>
                </c:pt>
                <c:pt idx="591">
                  <c:v>4.0239955625839814</c:v>
                </c:pt>
                <c:pt idx="592">
                  <c:v>2.1769642318240576</c:v>
                </c:pt>
                <c:pt idx="593">
                  <c:v>7.0159074978067704</c:v>
                </c:pt>
                <c:pt idx="594">
                  <c:v>8.9998756331427145</c:v>
                </c:pt>
                <c:pt idx="595">
                  <c:v>6.9638675523358406</c:v>
                </c:pt>
                <c:pt idx="596">
                  <c:v>5.9640860142564165</c:v>
                </c:pt>
                <c:pt idx="597">
                  <c:v>5.0609666271689937</c:v>
                </c:pt>
                <c:pt idx="598">
                  <c:v>4.8092523812629437</c:v>
                </c:pt>
                <c:pt idx="599">
                  <c:v>2.2952640250201588</c:v>
                </c:pt>
                <c:pt idx="600">
                  <c:v>6.0413809154912501</c:v>
                </c:pt>
                <c:pt idx="601">
                  <c:v>4.0145068988169994</c:v>
                </c:pt>
                <c:pt idx="602">
                  <c:v>3.0863188665187127</c:v>
                </c:pt>
                <c:pt idx="603">
                  <c:v>4.9643717273000147</c:v>
                </c:pt>
                <c:pt idx="604">
                  <c:v>4.1800130907585862</c:v>
                </c:pt>
                <c:pt idx="605">
                  <c:v>5.7871185498993931</c:v>
                </c:pt>
                <c:pt idx="606">
                  <c:v>3.9162917149573633</c:v>
                </c:pt>
                <c:pt idx="607">
                  <c:v>9.0450124700368555</c:v>
                </c:pt>
                <c:pt idx="608">
                  <c:v>2.9532155107934264</c:v>
                </c:pt>
                <c:pt idx="609">
                  <c:v>5.0111637893841205</c:v>
                </c:pt>
                <c:pt idx="610">
                  <c:v>6.9508020309934944</c:v>
                </c:pt>
                <c:pt idx="611">
                  <c:v>4.9084175544804314</c:v>
                </c:pt>
                <c:pt idx="612">
                  <c:v>4.9913478890368328</c:v>
                </c:pt>
                <c:pt idx="613">
                  <c:v>4.8492318930896028</c:v>
                </c:pt>
                <c:pt idx="614">
                  <c:v>7.0080570867397176</c:v>
                </c:pt>
                <c:pt idx="615">
                  <c:v>2.9974014804745761</c:v>
                </c:pt>
                <c:pt idx="616">
                  <c:v>6.0278050795151454</c:v>
                </c:pt>
                <c:pt idx="617">
                  <c:v>3.839147578884567</c:v>
                </c:pt>
                <c:pt idx="618">
                  <c:v>7.9028230945093494</c:v>
                </c:pt>
                <c:pt idx="619">
                  <c:v>3.8981986823855013</c:v>
                </c:pt>
                <c:pt idx="620">
                  <c:v>0.99029984269219196</c:v>
                </c:pt>
                <c:pt idx="621">
                  <c:v>6.0688325063292208</c:v>
                </c:pt>
                <c:pt idx="622">
                  <c:v>7.0839519481838886</c:v>
                </c:pt>
                <c:pt idx="623">
                  <c:v>7.0687069144687138</c:v>
                </c:pt>
                <c:pt idx="624">
                  <c:v>2.9884833478539585</c:v>
                </c:pt>
                <c:pt idx="625">
                  <c:v>1.9805580813353107</c:v>
                </c:pt>
                <c:pt idx="626">
                  <c:v>9.2188359916611375</c:v>
                </c:pt>
                <c:pt idx="627">
                  <c:v>3.9457034212996205</c:v>
                </c:pt>
                <c:pt idx="628">
                  <c:v>3.0390471951919871</c:v>
                </c:pt>
                <c:pt idx="629">
                  <c:v>6.8832623002819515</c:v>
                </c:pt>
                <c:pt idx="630">
                  <c:v>3.2182692851330419</c:v>
                </c:pt>
                <c:pt idx="631">
                  <c:v>3.9995142364455241</c:v>
                </c:pt>
                <c:pt idx="632">
                  <c:v>3.0567702192133095</c:v>
                </c:pt>
                <c:pt idx="633">
                  <c:v>2.2054601936059051</c:v>
                </c:pt>
                <c:pt idx="634">
                  <c:v>6.9015479115311882</c:v>
                </c:pt>
                <c:pt idx="635">
                  <c:v>1.1570988628023346</c:v>
                </c:pt>
                <c:pt idx="636">
                  <c:v>5.1452053115586498</c:v>
                </c:pt>
                <c:pt idx="637">
                  <c:v>5.0055532125528535</c:v>
                </c:pt>
                <c:pt idx="638">
                  <c:v>5.1532567039883688</c:v>
                </c:pt>
                <c:pt idx="639">
                  <c:v>6.1871479434622678</c:v>
                </c:pt>
                <c:pt idx="640">
                  <c:v>1.9495217384300128</c:v>
                </c:pt>
                <c:pt idx="641">
                  <c:v>5.0431554082644583</c:v>
                </c:pt>
                <c:pt idx="642">
                  <c:v>3.9313853943690575</c:v>
                </c:pt>
                <c:pt idx="643">
                  <c:v>2.0970967913672593</c:v>
                </c:pt>
                <c:pt idx="644">
                  <c:v>4.0117853286646579</c:v>
                </c:pt>
                <c:pt idx="645">
                  <c:v>4.1355221595040277</c:v>
                </c:pt>
                <c:pt idx="646">
                  <c:v>1.8490431857757428</c:v>
                </c:pt>
                <c:pt idx="647">
                  <c:v>2.0912875124347248</c:v>
                </c:pt>
                <c:pt idx="648">
                  <c:v>7.940140995802035</c:v>
                </c:pt>
                <c:pt idx="649">
                  <c:v>2.8708966613306903</c:v>
                </c:pt>
                <c:pt idx="650">
                  <c:v>2.1002913204900358</c:v>
                </c:pt>
                <c:pt idx="651">
                  <c:v>3.7975173592492903</c:v>
                </c:pt>
                <c:pt idx="652">
                  <c:v>4.061821176169361</c:v>
                </c:pt>
                <c:pt idx="653">
                  <c:v>5.0765775706428027</c:v>
                </c:pt>
                <c:pt idx="654">
                  <c:v>8.8642895589925512</c:v>
                </c:pt>
                <c:pt idx="655">
                  <c:v>4.8032890949752431</c:v>
                </c:pt>
                <c:pt idx="656">
                  <c:v>5.0451945249124375</c:v>
                </c:pt>
                <c:pt idx="657">
                  <c:v>5.0325988481687949</c:v>
                </c:pt>
                <c:pt idx="658">
                  <c:v>5.1256173287645037</c:v>
                </c:pt>
                <c:pt idx="659">
                  <c:v>7.6893092197484814</c:v>
                </c:pt>
                <c:pt idx="660">
                  <c:v>3.0180723823107085</c:v>
                </c:pt>
                <c:pt idx="661">
                  <c:v>7.9499717254099247</c:v>
                </c:pt>
                <c:pt idx="662">
                  <c:v>8.9688378169155758</c:v>
                </c:pt>
                <c:pt idx="663">
                  <c:v>4.1419871035210072</c:v>
                </c:pt>
                <c:pt idx="664">
                  <c:v>6.9636258822321935</c:v>
                </c:pt>
                <c:pt idx="665">
                  <c:v>9.1114506757427201</c:v>
                </c:pt>
                <c:pt idx="666">
                  <c:v>3.1101874583225078</c:v>
                </c:pt>
                <c:pt idx="667">
                  <c:v>3.0128389740279498</c:v>
                </c:pt>
                <c:pt idx="668">
                  <c:v>4.0727990759338626</c:v>
                </c:pt>
                <c:pt idx="669">
                  <c:v>7.8886702571871439</c:v>
                </c:pt>
                <c:pt idx="670">
                  <c:v>5.0673638447803269</c:v>
                </c:pt>
                <c:pt idx="671">
                  <c:v>4.1536585378202728</c:v>
                </c:pt>
                <c:pt idx="672">
                  <c:v>3.0680164273230504</c:v>
                </c:pt>
                <c:pt idx="673">
                  <c:v>2.7839324182565193</c:v>
                </c:pt>
                <c:pt idx="674">
                  <c:v>6.0458762835874076</c:v>
                </c:pt>
                <c:pt idx="675">
                  <c:v>7.8861049672513497</c:v>
                </c:pt>
                <c:pt idx="676">
                  <c:v>3.9463891985619481</c:v>
                </c:pt>
                <c:pt idx="677">
                  <c:v>1.9594951511760352</c:v>
                </c:pt>
                <c:pt idx="678">
                  <c:v>4.9080125524843661</c:v>
                </c:pt>
                <c:pt idx="679">
                  <c:v>-4.3552118731975648E-2</c:v>
                </c:pt>
                <c:pt idx="680">
                  <c:v>7.0622261896635878</c:v>
                </c:pt>
                <c:pt idx="681">
                  <c:v>5.0896025656205994</c:v>
                </c:pt>
                <c:pt idx="682">
                  <c:v>6.9815067337902601</c:v>
                </c:pt>
                <c:pt idx="683">
                  <c:v>6.1058330920695765</c:v>
                </c:pt>
                <c:pt idx="684">
                  <c:v>3.0240023923363513</c:v>
                </c:pt>
                <c:pt idx="685">
                  <c:v>2.9194551140693679</c:v>
                </c:pt>
                <c:pt idx="686">
                  <c:v>3.0275261695356854</c:v>
                </c:pt>
                <c:pt idx="687">
                  <c:v>8.1216842625559575</c:v>
                </c:pt>
                <c:pt idx="688">
                  <c:v>4.8313689527248336</c:v>
                </c:pt>
                <c:pt idx="689">
                  <c:v>6.0736919689928577</c:v>
                </c:pt>
                <c:pt idx="690">
                  <c:v>1.9076764216940636</c:v>
                </c:pt>
                <c:pt idx="691">
                  <c:v>6.0671639198693192</c:v>
                </c:pt>
                <c:pt idx="692">
                  <c:v>3.0886423936871816</c:v>
                </c:pt>
                <c:pt idx="693">
                  <c:v>2.1810318294455913</c:v>
                </c:pt>
                <c:pt idx="694">
                  <c:v>3.8890863025416578</c:v>
                </c:pt>
                <c:pt idx="695">
                  <c:v>4.0021939931973565</c:v>
                </c:pt>
                <c:pt idx="696">
                  <c:v>3.9609434729088502</c:v>
                </c:pt>
                <c:pt idx="697">
                  <c:v>5.1381832892960499</c:v>
                </c:pt>
                <c:pt idx="698">
                  <c:v>3.0966437458855962</c:v>
                </c:pt>
                <c:pt idx="699">
                  <c:v>6.0094166984012887</c:v>
                </c:pt>
                <c:pt idx="700">
                  <c:v>2.8488038660031663</c:v>
                </c:pt>
                <c:pt idx="701">
                  <c:v>6.2611170086029393</c:v>
                </c:pt>
                <c:pt idx="702">
                  <c:v>3.0138002339660934</c:v>
                </c:pt>
                <c:pt idx="703">
                  <c:v>5.9312755884651311</c:v>
                </c:pt>
                <c:pt idx="704">
                  <c:v>9.0589963415129873</c:v>
                </c:pt>
                <c:pt idx="705">
                  <c:v>4.8464170797618644</c:v>
                </c:pt>
                <c:pt idx="706">
                  <c:v>5.8687257848638419</c:v>
                </c:pt>
                <c:pt idx="707">
                  <c:v>5.9452613769040852</c:v>
                </c:pt>
                <c:pt idx="708">
                  <c:v>5.2623368069794436</c:v>
                </c:pt>
                <c:pt idx="709">
                  <c:v>3.0111150236920521</c:v>
                </c:pt>
                <c:pt idx="710">
                  <c:v>2.9565084953622462</c:v>
                </c:pt>
                <c:pt idx="711">
                  <c:v>2.056511234138672</c:v>
                </c:pt>
                <c:pt idx="712">
                  <c:v>7.9564652038815238</c:v>
                </c:pt>
                <c:pt idx="713">
                  <c:v>2.9716512016855465</c:v>
                </c:pt>
                <c:pt idx="714">
                  <c:v>2.0826346025181821</c:v>
                </c:pt>
                <c:pt idx="715">
                  <c:v>3.886530307017555</c:v>
                </c:pt>
                <c:pt idx="716">
                  <c:v>3.9483148114965538</c:v>
                </c:pt>
                <c:pt idx="717">
                  <c:v>3.9323733124466047</c:v>
                </c:pt>
                <c:pt idx="718">
                  <c:v>4.0975774737777622</c:v>
                </c:pt>
                <c:pt idx="719">
                  <c:v>6.9846848893685118</c:v>
                </c:pt>
                <c:pt idx="720">
                  <c:v>5.878557728767464</c:v>
                </c:pt>
                <c:pt idx="721">
                  <c:v>5.0086748995971142</c:v>
                </c:pt>
                <c:pt idx="722">
                  <c:v>4.8891791215845215</c:v>
                </c:pt>
                <c:pt idx="723">
                  <c:v>4.9107994883029615</c:v>
                </c:pt>
                <c:pt idx="724">
                  <c:v>2.0158375665010317</c:v>
                </c:pt>
                <c:pt idx="725">
                  <c:v>2.9661879060034329</c:v>
                </c:pt>
                <c:pt idx="726">
                  <c:v>4.0617861604193877</c:v>
                </c:pt>
                <c:pt idx="727">
                  <c:v>2.0350356873807787</c:v>
                </c:pt>
                <c:pt idx="728">
                  <c:v>7.0192028056514291</c:v>
                </c:pt>
                <c:pt idx="729">
                  <c:v>8.1201190967760581</c:v>
                </c:pt>
                <c:pt idx="730">
                  <c:v>6.0516655025368289</c:v>
                </c:pt>
                <c:pt idx="731">
                  <c:v>4.0418402004373171</c:v>
                </c:pt>
                <c:pt idx="732">
                  <c:v>5.9304730085742454</c:v>
                </c:pt>
                <c:pt idx="733">
                  <c:v>9.0956529379748883</c:v>
                </c:pt>
                <c:pt idx="734">
                  <c:v>1.0870794374862041</c:v>
                </c:pt>
                <c:pt idx="735">
                  <c:v>7.7978867107874335</c:v>
                </c:pt>
                <c:pt idx="736">
                  <c:v>3.9912762171660359</c:v>
                </c:pt>
                <c:pt idx="737">
                  <c:v>0.94802847935509471</c:v>
                </c:pt>
                <c:pt idx="738">
                  <c:v>2.9193628144068229</c:v>
                </c:pt>
                <c:pt idx="739">
                  <c:v>6.9200007703587323</c:v>
                </c:pt>
                <c:pt idx="740">
                  <c:v>2.8941158395820112</c:v>
                </c:pt>
                <c:pt idx="741">
                  <c:v>2.9456707518181418</c:v>
                </c:pt>
                <c:pt idx="742">
                  <c:v>2.8311889210983003</c:v>
                </c:pt>
                <c:pt idx="743">
                  <c:v>6.0882919361352608</c:v>
                </c:pt>
                <c:pt idx="744">
                  <c:v>8.9739531883652557</c:v>
                </c:pt>
                <c:pt idx="745">
                  <c:v>0.8580739096730694</c:v>
                </c:pt>
                <c:pt idx="746">
                  <c:v>2.9577717170409215</c:v>
                </c:pt>
                <c:pt idx="747">
                  <c:v>4.8800734606609204</c:v>
                </c:pt>
                <c:pt idx="748">
                  <c:v>5.9971953846541277</c:v>
                </c:pt>
                <c:pt idx="749">
                  <c:v>5.0412419343674664</c:v>
                </c:pt>
                <c:pt idx="750">
                  <c:v>5.1179900841651786</c:v>
                </c:pt>
                <c:pt idx="751">
                  <c:v>4.0710691452524612</c:v>
                </c:pt>
                <c:pt idx="752">
                  <c:v>5.9323506327183653</c:v>
                </c:pt>
                <c:pt idx="753">
                  <c:v>7.0335607468525705</c:v>
                </c:pt>
                <c:pt idx="754">
                  <c:v>3.7926637697494048</c:v>
                </c:pt>
                <c:pt idx="755">
                  <c:v>9.0854671542188168</c:v>
                </c:pt>
                <c:pt idx="756">
                  <c:v>7.0462469595470445</c:v>
                </c:pt>
                <c:pt idx="757">
                  <c:v>6.9523521144257865</c:v>
                </c:pt>
                <c:pt idx="758">
                  <c:v>6.0983649614659408</c:v>
                </c:pt>
                <c:pt idx="759">
                  <c:v>6.9807327124838636</c:v>
                </c:pt>
                <c:pt idx="760">
                  <c:v>3.0878228588589467</c:v>
                </c:pt>
                <c:pt idx="761">
                  <c:v>2.8402217903483185</c:v>
                </c:pt>
                <c:pt idx="762">
                  <c:v>4.815242519773637</c:v>
                </c:pt>
                <c:pt idx="763">
                  <c:v>8.0152179950123763</c:v>
                </c:pt>
                <c:pt idx="764">
                  <c:v>8.0760072632183491</c:v>
                </c:pt>
                <c:pt idx="765">
                  <c:v>4.9416600690968036</c:v>
                </c:pt>
                <c:pt idx="766">
                  <c:v>4.0435787510960184</c:v>
                </c:pt>
                <c:pt idx="767">
                  <c:v>7.1116917467593384</c:v>
                </c:pt>
                <c:pt idx="768">
                  <c:v>5.0023269323217514</c:v>
                </c:pt>
                <c:pt idx="769">
                  <c:v>8.9751442267665116</c:v>
                </c:pt>
                <c:pt idx="770">
                  <c:v>6.0361901617086176</c:v>
                </c:pt>
                <c:pt idx="771">
                  <c:v>7.092336956904516</c:v>
                </c:pt>
                <c:pt idx="772">
                  <c:v>3.150059071387695</c:v>
                </c:pt>
                <c:pt idx="773">
                  <c:v>9.1925960655884662</c:v>
                </c:pt>
                <c:pt idx="774">
                  <c:v>5.9763252805097915</c:v>
                </c:pt>
                <c:pt idx="775">
                  <c:v>8.0317865699831454</c:v>
                </c:pt>
                <c:pt idx="776">
                  <c:v>8.7599066946322317</c:v>
                </c:pt>
                <c:pt idx="777">
                  <c:v>5.0817159383003858</c:v>
                </c:pt>
                <c:pt idx="778">
                  <c:v>4.1845292863126629</c:v>
                </c:pt>
                <c:pt idx="779">
                  <c:v>6.1254024738629207</c:v>
                </c:pt>
                <c:pt idx="780">
                  <c:v>4.8762444331341603</c:v>
                </c:pt>
                <c:pt idx="781">
                  <c:v>4.0118527398062191</c:v>
                </c:pt>
                <c:pt idx="782">
                  <c:v>8.0700089392141852</c:v>
                </c:pt>
                <c:pt idx="783">
                  <c:v>2.0930362253813981</c:v>
                </c:pt>
                <c:pt idx="784">
                  <c:v>6.925523047469806</c:v>
                </c:pt>
                <c:pt idx="785">
                  <c:v>2.9289919446021599</c:v>
                </c:pt>
                <c:pt idx="786">
                  <c:v>8.9838428002745605</c:v>
                </c:pt>
                <c:pt idx="787">
                  <c:v>8.9230378476459435</c:v>
                </c:pt>
                <c:pt idx="788">
                  <c:v>3.9659163288683157</c:v>
                </c:pt>
                <c:pt idx="789">
                  <c:v>6.9675753613082385</c:v>
                </c:pt>
                <c:pt idx="790">
                  <c:v>3.139778577611732</c:v>
                </c:pt>
                <c:pt idx="791">
                  <c:v>2.0761650543598242</c:v>
                </c:pt>
                <c:pt idx="792">
                  <c:v>6.0201533127551139</c:v>
                </c:pt>
                <c:pt idx="793">
                  <c:v>4.9201176711515373</c:v>
                </c:pt>
                <c:pt idx="794">
                  <c:v>3.9157070693700624</c:v>
                </c:pt>
                <c:pt idx="795">
                  <c:v>3.9059721429267729</c:v>
                </c:pt>
                <c:pt idx="796">
                  <c:v>6.0304464022926627</c:v>
                </c:pt>
                <c:pt idx="797">
                  <c:v>2.8856183581977852</c:v>
                </c:pt>
                <c:pt idx="798">
                  <c:v>6.9212310054711876</c:v>
                </c:pt>
                <c:pt idx="799">
                  <c:v>7.042080299939375</c:v>
                </c:pt>
                <c:pt idx="800">
                  <c:v>5.2084400525150318</c:v>
                </c:pt>
                <c:pt idx="801">
                  <c:v>3.0051202227809219</c:v>
                </c:pt>
                <c:pt idx="802">
                  <c:v>6.9777147145847183</c:v>
                </c:pt>
                <c:pt idx="803">
                  <c:v>4.2738904165530762</c:v>
                </c:pt>
                <c:pt idx="804">
                  <c:v>4.9609034982015601</c:v>
                </c:pt>
                <c:pt idx="805">
                  <c:v>6.1518955260167356</c:v>
                </c:pt>
                <c:pt idx="806">
                  <c:v>6.9804548137249727</c:v>
                </c:pt>
                <c:pt idx="807">
                  <c:v>5.0408756742641927</c:v>
                </c:pt>
                <c:pt idx="808">
                  <c:v>7.0184186325400901</c:v>
                </c:pt>
                <c:pt idx="809">
                  <c:v>4.0290099834095283</c:v>
                </c:pt>
                <c:pt idx="810">
                  <c:v>2.00395473676467</c:v>
                </c:pt>
                <c:pt idx="811">
                  <c:v>9.1122471043647142</c:v>
                </c:pt>
                <c:pt idx="812">
                  <c:v>1.96769728751057</c:v>
                </c:pt>
                <c:pt idx="813">
                  <c:v>5.9969366703761819</c:v>
                </c:pt>
                <c:pt idx="814">
                  <c:v>4.1461038278421887</c:v>
                </c:pt>
                <c:pt idx="815">
                  <c:v>5.8391332564386298</c:v>
                </c:pt>
                <c:pt idx="816">
                  <c:v>3.1065830614759684</c:v>
                </c:pt>
                <c:pt idx="817">
                  <c:v>1.8013311824251337</c:v>
                </c:pt>
                <c:pt idx="818">
                  <c:v>4.1253774770671612</c:v>
                </c:pt>
                <c:pt idx="819">
                  <c:v>2.9106884814216625</c:v>
                </c:pt>
                <c:pt idx="820">
                  <c:v>2.9693080022840594</c:v>
                </c:pt>
                <c:pt idx="821">
                  <c:v>2.8881008438620523</c:v>
                </c:pt>
                <c:pt idx="822">
                  <c:v>4.9058334297036783</c:v>
                </c:pt>
                <c:pt idx="823">
                  <c:v>2.0292313151945951</c:v>
                </c:pt>
                <c:pt idx="824">
                  <c:v>3.8319356217181317</c:v>
                </c:pt>
                <c:pt idx="825">
                  <c:v>1.9848344691191058</c:v>
                </c:pt>
                <c:pt idx="826">
                  <c:v>8.0351331174539755</c:v>
                </c:pt>
                <c:pt idx="827">
                  <c:v>6.010508520959621</c:v>
                </c:pt>
                <c:pt idx="828">
                  <c:v>5.095647429000854</c:v>
                </c:pt>
                <c:pt idx="829">
                  <c:v>3.060827521389804</c:v>
                </c:pt>
                <c:pt idx="830">
                  <c:v>1.8834294230790214</c:v>
                </c:pt>
                <c:pt idx="831">
                  <c:v>4.9644003633044989</c:v>
                </c:pt>
                <c:pt idx="832">
                  <c:v>8.9497852323022187</c:v>
                </c:pt>
                <c:pt idx="833">
                  <c:v>5.0347230978912698</c:v>
                </c:pt>
                <c:pt idx="834">
                  <c:v>3.9689636216828958</c:v>
                </c:pt>
                <c:pt idx="835">
                  <c:v>8.7959422950778432</c:v>
                </c:pt>
                <c:pt idx="836">
                  <c:v>4.9222026579047915</c:v>
                </c:pt>
                <c:pt idx="837">
                  <c:v>1.9659840625280893</c:v>
                </c:pt>
                <c:pt idx="838">
                  <c:v>3.9899166791296881</c:v>
                </c:pt>
                <c:pt idx="839">
                  <c:v>6.913199300473817</c:v>
                </c:pt>
                <c:pt idx="840">
                  <c:v>2.0466918892499519</c:v>
                </c:pt>
                <c:pt idx="841">
                  <c:v>8.8750790360286516</c:v>
                </c:pt>
                <c:pt idx="842">
                  <c:v>2.1358005817691743</c:v>
                </c:pt>
                <c:pt idx="843">
                  <c:v>6.7933896363527495</c:v>
                </c:pt>
                <c:pt idx="844">
                  <c:v>3.8776316954379668</c:v>
                </c:pt>
                <c:pt idx="845">
                  <c:v>3.0806701256141427</c:v>
                </c:pt>
                <c:pt idx="846">
                  <c:v>6.8454527298962224</c:v>
                </c:pt>
                <c:pt idx="847">
                  <c:v>9.193460195105617</c:v>
                </c:pt>
                <c:pt idx="848">
                  <c:v>5.9222328206959105</c:v>
                </c:pt>
                <c:pt idx="849">
                  <c:v>7.9496796550217486</c:v>
                </c:pt>
                <c:pt idx="850">
                  <c:v>3.9911460636722906</c:v>
                </c:pt>
                <c:pt idx="851">
                  <c:v>0.97344072163877282</c:v>
                </c:pt>
                <c:pt idx="852">
                  <c:v>3.9934901178218278</c:v>
                </c:pt>
                <c:pt idx="853">
                  <c:v>7.0360141914393468</c:v>
                </c:pt>
                <c:pt idx="854">
                  <c:v>4.1589309802462875</c:v>
                </c:pt>
                <c:pt idx="855">
                  <c:v>6.78451062348873</c:v>
                </c:pt>
                <c:pt idx="856">
                  <c:v>2.9092635987800683</c:v>
                </c:pt>
                <c:pt idx="857">
                  <c:v>2.9469423088940503</c:v>
                </c:pt>
                <c:pt idx="858">
                  <c:v>4.9866639726165172</c:v>
                </c:pt>
                <c:pt idx="859">
                  <c:v>4.8049163769494809</c:v>
                </c:pt>
                <c:pt idx="860">
                  <c:v>1.0219045542768677</c:v>
                </c:pt>
                <c:pt idx="861">
                  <c:v>4.056930587011645</c:v>
                </c:pt>
                <c:pt idx="862">
                  <c:v>1.9214679646372599</c:v>
                </c:pt>
                <c:pt idx="863">
                  <c:v>5.0320710147806631</c:v>
                </c:pt>
                <c:pt idx="864">
                  <c:v>5.9225458425422515</c:v>
                </c:pt>
                <c:pt idx="865">
                  <c:v>6.0013674867088307</c:v>
                </c:pt>
                <c:pt idx="866">
                  <c:v>1.8041264888014064</c:v>
                </c:pt>
                <c:pt idx="867">
                  <c:v>3.2617092309694624</c:v>
                </c:pt>
                <c:pt idx="868">
                  <c:v>2.0374898873607639</c:v>
                </c:pt>
                <c:pt idx="869">
                  <c:v>2.8224130631072919</c:v>
                </c:pt>
                <c:pt idx="870">
                  <c:v>2.0110625766792878</c:v>
                </c:pt>
                <c:pt idx="871">
                  <c:v>8.1412001867775619</c:v>
                </c:pt>
                <c:pt idx="872">
                  <c:v>6.149251522645911</c:v>
                </c:pt>
                <c:pt idx="873">
                  <c:v>3.1384108917997313</c:v>
                </c:pt>
                <c:pt idx="874">
                  <c:v>3.9355019168752827</c:v>
                </c:pt>
                <c:pt idx="875">
                  <c:v>4.0813767746590521</c:v>
                </c:pt>
                <c:pt idx="876">
                  <c:v>2.872655239903823</c:v>
                </c:pt>
                <c:pt idx="877">
                  <c:v>5.9876813666334119</c:v>
                </c:pt>
                <c:pt idx="878">
                  <c:v>2.8414435631811084</c:v>
                </c:pt>
                <c:pt idx="879">
                  <c:v>4.0360369045353259</c:v>
                </c:pt>
                <c:pt idx="880">
                  <c:v>9.0498002456698536</c:v>
                </c:pt>
                <c:pt idx="881">
                  <c:v>2.9580977361247047</c:v>
                </c:pt>
                <c:pt idx="882">
                  <c:v>3.8228466085513331</c:v>
                </c:pt>
                <c:pt idx="883">
                  <c:v>9.065449428117617</c:v>
                </c:pt>
                <c:pt idx="884">
                  <c:v>4.9100397820458292</c:v>
                </c:pt>
                <c:pt idx="885">
                  <c:v>1.8079220030112388</c:v>
                </c:pt>
                <c:pt idx="886">
                  <c:v>1.2152369719229139</c:v>
                </c:pt>
                <c:pt idx="887">
                  <c:v>9.0873394624426052</c:v>
                </c:pt>
                <c:pt idx="888">
                  <c:v>3.0996962690277785</c:v>
                </c:pt>
                <c:pt idx="889">
                  <c:v>9.0616281648171135</c:v>
                </c:pt>
                <c:pt idx="890">
                  <c:v>6.0102154878203953</c:v>
                </c:pt>
                <c:pt idx="891">
                  <c:v>0.88795656228528941</c:v>
                </c:pt>
                <c:pt idx="892">
                  <c:v>9.1600004586400043</c:v>
                </c:pt>
                <c:pt idx="893">
                  <c:v>9.0402286432775547</c:v>
                </c:pt>
                <c:pt idx="894">
                  <c:v>9.0260189775210158</c:v>
                </c:pt>
                <c:pt idx="895">
                  <c:v>4.9863622052893817</c:v>
                </c:pt>
                <c:pt idx="896">
                  <c:v>3.0225188301290977</c:v>
                </c:pt>
                <c:pt idx="897">
                  <c:v>3.9929131682477514</c:v>
                </c:pt>
                <c:pt idx="898">
                  <c:v>5.0861789145105183</c:v>
                </c:pt>
                <c:pt idx="899">
                  <c:v>1.934281412999953</c:v>
                </c:pt>
                <c:pt idx="900">
                  <c:v>2.9722663107445402</c:v>
                </c:pt>
                <c:pt idx="901">
                  <c:v>8.0444409492552378</c:v>
                </c:pt>
                <c:pt idx="902">
                  <c:v>2.940055732855527</c:v>
                </c:pt>
                <c:pt idx="903">
                  <c:v>3.9191134778426981</c:v>
                </c:pt>
                <c:pt idx="904">
                  <c:v>5.0210068785324813</c:v>
                </c:pt>
                <c:pt idx="905">
                  <c:v>5.0347874293658021</c:v>
                </c:pt>
                <c:pt idx="906">
                  <c:v>4.1908434327678528</c:v>
                </c:pt>
                <c:pt idx="907">
                  <c:v>3.9697346289315205</c:v>
                </c:pt>
                <c:pt idx="908">
                  <c:v>1.9904150905085387</c:v>
                </c:pt>
                <c:pt idx="909">
                  <c:v>4.0972323176187118</c:v>
                </c:pt>
                <c:pt idx="910">
                  <c:v>3.0826078757814535</c:v>
                </c:pt>
                <c:pt idx="911">
                  <c:v>8.9773614876914074</c:v>
                </c:pt>
                <c:pt idx="912">
                  <c:v>4.1101681019176377</c:v>
                </c:pt>
                <c:pt idx="913">
                  <c:v>5.957687726570783</c:v>
                </c:pt>
                <c:pt idx="914">
                  <c:v>3.960813749288139</c:v>
                </c:pt>
                <c:pt idx="915">
                  <c:v>6.1097057712310177</c:v>
                </c:pt>
                <c:pt idx="916">
                  <c:v>1.7338054197687507</c:v>
                </c:pt>
                <c:pt idx="917">
                  <c:v>2.9893849716490237</c:v>
                </c:pt>
                <c:pt idx="918">
                  <c:v>4.031125845948627</c:v>
                </c:pt>
                <c:pt idx="919">
                  <c:v>4.0280305495811675</c:v>
                </c:pt>
                <c:pt idx="920">
                  <c:v>3.9207239370260534</c:v>
                </c:pt>
                <c:pt idx="921">
                  <c:v>9.0093634939208673</c:v>
                </c:pt>
                <c:pt idx="922">
                  <c:v>4.0261827204848792</c:v>
                </c:pt>
                <c:pt idx="923">
                  <c:v>2.9096375291224486</c:v>
                </c:pt>
                <c:pt idx="924">
                  <c:v>5.0210912802745167</c:v>
                </c:pt>
                <c:pt idx="925">
                  <c:v>3.8404721479576036</c:v>
                </c:pt>
                <c:pt idx="926">
                  <c:v>1.9887834157013744</c:v>
                </c:pt>
                <c:pt idx="927">
                  <c:v>5.1608233790504316</c:v>
                </c:pt>
                <c:pt idx="928">
                  <c:v>5.0233266542282697</c:v>
                </c:pt>
                <c:pt idx="929">
                  <c:v>5.0930731710356696</c:v>
                </c:pt>
                <c:pt idx="930">
                  <c:v>2.8108085669222682E-2</c:v>
                </c:pt>
                <c:pt idx="931">
                  <c:v>3.9927678756641756</c:v>
                </c:pt>
                <c:pt idx="932">
                  <c:v>3.8707250354733773</c:v>
                </c:pt>
                <c:pt idx="933">
                  <c:v>6.1916259283911455</c:v>
                </c:pt>
                <c:pt idx="934">
                  <c:v>-0.14290061280097799</c:v>
                </c:pt>
                <c:pt idx="935">
                  <c:v>4.0196423806258172</c:v>
                </c:pt>
                <c:pt idx="936">
                  <c:v>2.90084607920077</c:v>
                </c:pt>
                <c:pt idx="937">
                  <c:v>3.8099000193346191</c:v>
                </c:pt>
                <c:pt idx="938">
                  <c:v>6.0700702565776599</c:v>
                </c:pt>
                <c:pt idx="939">
                  <c:v>4.0041576670548586</c:v>
                </c:pt>
                <c:pt idx="940">
                  <c:v>3.865024496096702</c:v>
                </c:pt>
                <c:pt idx="941">
                  <c:v>1.9216759282033327</c:v>
                </c:pt>
                <c:pt idx="942">
                  <c:v>2.989795869200421</c:v>
                </c:pt>
                <c:pt idx="943">
                  <c:v>2.0611276430379153</c:v>
                </c:pt>
                <c:pt idx="944">
                  <c:v>6.239276824605283</c:v>
                </c:pt>
                <c:pt idx="945">
                  <c:v>4.9133705869971704</c:v>
                </c:pt>
                <c:pt idx="946">
                  <c:v>9.1401586259966745</c:v>
                </c:pt>
                <c:pt idx="947">
                  <c:v>6.1331057663102611</c:v>
                </c:pt>
                <c:pt idx="948">
                  <c:v>4.9515842408365538</c:v>
                </c:pt>
                <c:pt idx="949">
                  <c:v>5.8910636782833015</c:v>
                </c:pt>
                <c:pt idx="950">
                  <c:v>3.0017397197056677</c:v>
                </c:pt>
                <c:pt idx="951">
                  <c:v>1.0138703008282093</c:v>
                </c:pt>
                <c:pt idx="952">
                  <c:v>2.9004758126833901</c:v>
                </c:pt>
                <c:pt idx="953">
                  <c:v>3.9853930788642216</c:v>
                </c:pt>
                <c:pt idx="954">
                  <c:v>3.1597737959576229</c:v>
                </c:pt>
                <c:pt idx="955">
                  <c:v>7.9071178929611223</c:v>
                </c:pt>
                <c:pt idx="956">
                  <c:v>2.996658011754004</c:v>
                </c:pt>
                <c:pt idx="957">
                  <c:v>3.8012832154772651</c:v>
                </c:pt>
                <c:pt idx="958">
                  <c:v>1.9860948154329612</c:v>
                </c:pt>
                <c:pt idx="959">
                  <c:v>3.8922061728561625</c:v>
                </c:pt>
                <c:pt idx="960">
                  <c:v>2.0704016025825513</c:v>
                </c:pt>
                <c:pt idx="961">
                  <c:v>3.0555381067176746</c:v>
                </c:pt>
                <c:pt idx="962">
                  <c:v>4.1495628190659959</c:v>
                </c:pt>
                <c:pt idx="963">
                  <c:v>9.0400144456919289</c:v>
                </c:pt>
                <c:pt idx="964">
                  <c:v>2.1437581017970002</c:v>
                </c:pt>
                <c:pt idx="965">
                  <c:v>2.9025680107120015</c:v>
                </c:pt>
                <c:pt idx="966">
                  <c:v>2.9446689370883168</c:v>
                </c:pt>
                <c:pt idx="967">
                  <c:v>2.0712824098935498</c:v>
                </c:pt>
                <c:pt idx="968">
                  <c:v>3.9267525770391263</c:v>
                </c:pt>
                <c:pt idx="969">
                  <c:v>2.9958127676765702</c:v>
                </c:pt>
                <c:pt idx="970">
                  <c:v>2.1946749178846838</c:v>
                </c:pt>
                <c:pt idx="971">
                  <c:v>1.923965740192342</c:v>
                </c:pt>
                <c:pt idx="972">
                  <c:v>5.9707363633830859</c:v>
                </c:pt>
                <c:pt idx="973">
                  <c:v>7.9784687035856852</c:v>
                </c:pt>
                <c:pt idx="974">
                  <c:v>3.132015262380027</c:v>
                </c:pt>
                <c:pt idx="975">
                  <c:v>1.0321189151715504</c:v>
                </c:pt>
                <c:pt idx="976">
                  <c:v>6.0304852007803564</c:v>
                </c:pt>
                <c:pt idx="977">
                  <c:v>1.0498880716277188</c:v>
                </c:pt>
                <c:pt idx="978">
                  <c:v>7.9793833637541578</c:v>
                </c:pt>
                <c:pt idx="979">
                  <c:v>5.9389200186746356</c:v>
                </c:pt>
                <c:pt idx="980">
                  <c:v>3.8288208619088677</c:v>
                </c:pt>
                <c:pt idx="981">
                  <c:v>2.1639825620931123</c:v>
                </c:pt>
                <c:pt idx="982">
                  <c:v>5.7239186070856247</c:v>
                </c:pt>
                <c:pt idx="983">
                  <c:v>4.9203633339394717</c:v>
                </c:pt>
                <c:pt idx="984">
                  <c:v>8.9759118105335585</c:v>
                </c:pt>
                <c:pt idx="985">
                  <c:v>4.0099034823431126</c:v>
                </c:pt>
                <c:pt idx="986">
                  <c:v>8.0874894195290299</c:v>
                </c:pt>
                <c:pt idx="987">
                  <c:v>4.8943984721780653</c:v>
                </c:pt>
                <c:pt idx="988">
                  <c:v>4.1345148249445574</c:v>
                </c:pt>
                <c:pt idx="989">
                  <c:v>8.8439345607891102</c:v>
                </c:pt>
                <c:pt idx="990">
                  <c:v>6.1669479659623372</c:v>
                </c:pt>
                <c:pt idx="991">
                  <c:v>5.0008584190519656</c:v>
                </c:pt>
                <c:pt idx="992">
                  <c:v>4.0285232867291008</c:v>
                </c:pt>
                <c:pt idx="993">
                  <c:v>1.9417508240192793</c:v>
                </c:pt>
                <c:pt idx="994">
                  <c:v>3.1128740128542902</c:v>
                </c:pt>
                <c:pt idx="995">
                  <c:v>8.055265689769735</c:v>
                </c:pt>
                <c:pt idx="996">
                  <c:v>9.1587916935392713</c:v>
                </c:pt>
                <c:pt idx="997">
                  <c:v>5.8258884988952078</c:v>
                </c:pt>
                <c:pt idx="998">
                  <c:v>7.0300622784311901</c:v>
                </c:pt>
                <c:pt idx="999">
                  <c:v>8.9790781006830098</c:v>
                </c:pt>
                <c:pt idx="1000">
                  <c:v>1.8258135811264953</c:v>
                </c:pt>
                <c:pt idx="1001">
                  <c:v>2.0711798450151928</c:v>
                </c:pt>
                <c:pt idx="1002">
                  <c:v>8.9534115719204976</c:v>
                </c:pt>
                <c:pt idx="1003">
                  <c:v>6.0362111502021065</c:v>
                </c:pt>
                <c:pt idx="1004">
                  <c:v>2.9959370797802043</c:v>
                </c:pt>
                <c:pt idx="1005">
                  <c:v>4.9623700277529155</c:v>
                </c:pt>
                <c:pt idx="1006">
                  <c:v>2.9869180425923822</c:v>
                </c:pt>
                <c:pt idx="1007">
                  <c:v>6.0615471289584058</c:v>
                </c:pt>
                <c:pt idx="1008">
                  <c:v>2.8935844444078316</c:v>
                </c:pt>
                <c:pt idx="1009">
                  <c:v>6.0538458865925477</c:v>
                </c:pt>
                <c:pt idx="1010">
                  <c:v>1.0188935747735337</c:v>
                </c:pt>
                <c:pt idx="1011">
                  <c:v>4.919728389737271</c:v>
                </c:pt>
                <c:pt idx="1012">
                  <c:v>3.8860417533197333</c:v>
                </c:pt>
                <c:pt idx="1013">
                  <c:v>6.2645704797507182</c:v>
                </c:pt>
                <c:pt idx="1014">
                  <c:v>5.8738816506917457</c:v>
                </c:pt>
                <c:pt idx="1015">
                  <c:v>9.0075605777101728</c:v>
                </c:pt>
                <c:pt idx="1016">
                  <c:v>3.0043842828052187</c:v>
                </c:pt>
                <c:pt idx="1017">
                  <c:v>5.0370546371676914</c:v>
                </c:pt>
                <c:pt idx="1018">
                  <c:v>3.0370618984017193</c:v>
                </c:pt>
                <c:pt idx="1019">
                  <c:v>3.0918403614733494</c:v>
                </c:pt>
                <c:pt idx="1020">
                  <c:v>8.9465163708739315</c:v>
                </c:pt>
                <c:pt idx="1021">
                  <c:v>7.9639369896113656</c:v>
                </c:pt>
                <c:pt idx="1022">
                  <c:v>8.1242649790307446</c:v>
                </c:pt>
                <c:pt idx="1023">
                  <c:v>3.942549148403744</c:v>
                </c:pt>
                <c:pt idx="1024">
                  <c:v>2.8884823575996679</c:v>
                </c:pt>
                <c:pt idx="1025">
                  <c:v>5.0335516228709869</c:v>
                </c:pt>
                <c:pt idx="1026">
                  <c:v>8.9948257130699556</c:v>
                </c:pt>
                <c:pt idx="1027">
                  <c:v>8.8036006233917377</c:v>
                </c:pt>
                <c:pt idx="1028">
                  <c:v>4.9198374507794389</c:v>
                </c:pt>
                <c:pt idx="1029">
                  <c:v>2.8257908579544098</c:v>
                </c:pt>
                <c:pt idx="1030">
                  <c:v>2.8400834554760328</c:v>
                </c:pt>
                <c:pt idx="1031">
                  <c:v>6.0319680680571315</c:v>
                </c:pt>
                <c:pt idx="1032">
                  <c:v>2.1726785179148544</c:v>
                </c:pt>
                <c:pt idx="1033">
                  <c:v>4.0482412302895785</c:v>
                </c:pt>
                <c:pt idx="1034">
                  <c:v>4.0884323005165495</c:v>
                </c:pt>
                <c:pt idx="1035">
                  <c:v>5.2342173398546352</c:v>
                </c:pt>
                <c:pt idx="1036">
                  <c:v>4.0179599885895119</c:v>
                </c:pt>
                <c:pt idx="1037">
                  <c:v>3.0389595398520117</c:v>
                </c:pt>
                <c:pt idx="1038">
                  <c:v>3.1013534991503011</c:v>
                </c:pt>
                <c:pt idx="1039">
                  <c:v>6.1809983307451271</c:v>
                </c:pt>
                <c:pt idx="1040">
                  <c:v>1.9352526239117878</c:v>
                </c:pt>
                <c:pt idx="1041">
                  <c:v>9.0428770281727928</c:v>
                </c:pt>
                <c:pt idx="1042">
                  <c:v>1.9020823516734002</c:v>
                </c:pt>
                <c:pt idx="1043">
                  <c:v>4.9312459910098276</c:v>
                </c:pt>
                <c:pt idx="1044">
                  <c:v>7.0819009750526289</c:v>
                </c:pt>
                <c:pt idx="1045">
                  <c:v>9.1020855638177256</c:v>
                </c:pt>
                <c:pt idx="1046">
                  <c:v>6.1703590659507945</c:v>
                </c:pt>
                <c:pt idx="1047">
                  <c:v>2.9977140435390295</c:v>
                </c:pt>
                <c:pt idx="1048">
                  <c:v>2.818416040562274</c:v>
                </c:pt>
                <c:pt idx="1049">
                  <c:v>3.0138865147063121</c:v>
                </c:pt>
                <c:pt idx="1050">
                  <c:v>9.0279825844578259</c:v>
                </c:pt>
                <c:pt idx="1051">
                  <c:v>3.0303273388050993</c:v>
                </c:pt>
                <c:pt idx="1052">
                  <c:v>5.0137947027899274</c:v>
                </c:pt>
                <c:pt idx="1053">
                  <c:v>4.9247784158957941</c:v>
                </c:pt>
                <c:pt idx="1054">
                  <c:v>3.7351195328229663</c:v>
                </c:pt>
                <c:pt idx="1055">
                  <c:v>1.9580816766350908</c:v>
                </c:pt>
                <c:pt idx="1056">
                  <c:v>5.9338565459928612</c:v>
                </c:pt>
                <c:pt idx="1057">
                  <c:v>4.1496074619712289</c:v>
                </c:pt>
                <c:pt idx="1058">
                  <c:v>3.9571162665567807</c:v>
                </c:pt>
                <c:pt idx="1059">
                  <c:v>9.0470433172059384</c:v>
                </c:pt>
                <c:pt idx="1060">
                  <c:v>2.0549396141136054</c:v>
                </c:pt>
                <c:pt idx="1061">
                  <c:v>2.9504536992810992</c:v>
                </c:pt>
                <c:pt idx="1062">
                  <c:v>4.0934014885501195</c:v>
                </c:pt>
                <c:pt idx="1063">
                  <c:v>4.1003685588773235</c:v>
                </c:pt>
                <c:pt idx="1064">
                  <c:v>3.1250652156790872</c:v>
                </c:pt>
                <c:pt idx="1065">
                  <c:v>8.1014290011978041</c:v>
                </c:pt>
                <c:pt idx="1066">
                  <c:v>7.1985625988803195</c:v>
                </c:pt>
                <c:pt idx="1067">
                  <c:v>4.8162953352785278</c:v>
                </c:pt>
                <c:pt idx="1068">
                  <c:v>4.0757863217299022</c:v>
                </c:pt>
                <c:pt idx="1069">
                  <c:v>1.003241161608998</c:v>
                </c:pt>
                <c:pt idx="1070">
                  <c:v>5.8968815889568331</c:v>
                </c:pt>
                <c:pt idx="1071">
                  <c:v>7.9980278745660227</c:v>
                </c:pt>
                <c:pt idx="1072">
                  <c:v>2.8273444072678093</c:v>
                </c:pt>
                <c:pt idx="1073">
                  <c:v>6.8045928492101364</c:v>
                </c:pt>
                <c:pt idx="1074">
                  <c:v>2.9561708663706945</c:v>
                </c:pt>
                <c:pt idx="1075">
                  <c:v>9.0923030702007033</c:v>
                </c:pt>
                <c:pt idx="1076">
                  <c:v>2.0507563692924555</c:v>
                </c:pt>
                <c:pt idx="1077">
                  <c:v>3.0512779807165988</c:v>
                </c:pt>
                <c:pt idx="1078">
                  <c:v>8.9556383485756204</c:v>
                </c:pt>
                <c:pt idx="1079">
                  <c:v>9.0696730833157737</c:v>
                </c:pt>
                <c:pt idx="1080">
                  <c:v>0.95663961449171708</c:v>
                </c:pt>
                <c:pt idx="1081">
                  <c:v>8.8532827618079644</c:v>
                </c:pt>
                <c:pt idx="1082">
                  <c:v>5.0417504284314809</c:v>
                </c:pt>
                <c:pt idx="1083">
                  <c:v>5.8359067299568226</c:v>
                </c:pt>
                <c:pt idx="1084">
                  <c:v>5.1024413064797383</c:v>
                </c:pt>
                <c:pt idx="1085">
                  <c:v>5.7744917545659149</c:v>
                </c:pt>
                <c:pt idx="1086">
                  <c:v>3.8310584423446619</c:v>
                </c:pt>
                <c:pt idx="1087">
                  <c:v>1.8941647765034</c:v>
                </c:pt>
                <c:pt idx="1088">
                  <c:v>4.1081922485931042</c:v>
                </c:pt>
                <c:pt idx="1089">
                  <c:v>5.9474612913709599</c:v>
                </c:pt>
                <c:pt idx="1090">
                  <c:v>5.9490718944770045</c:v>
                </c:pt>
                <c:pt idx="1091">
                  <c:v>6.9646492549637742</c:v>
                </c:pt>
                <c:pt idx="1092">
                  <c:v>5.0130618451073374</c:v>
                </c:pt>
                <c:pt idx="1093">
                  <c:v>4.0594692210906267</c:v>
                </c:pt>
                <c:pt idx="1094">
                  <c:v>5.1181253549427375</c:v>
                </c:pt>
                <c:pt idx="1095">
                  <c:v>5.0335851849083992</c:v>
                </c:pt>
                <c:pt idx="1096">
                  <c:v>8.8982811815488176</c:v>
                </c:pt>
                <c:pt idx="1097">
                  <c:v>5.0603210774370559</c:v>
                </c:pt>
                <c:pt idx="1098">
                  <c:v>6.985167353995501</c:v>
                </c:pt>
                <c:pt idx="1099">
                  <c:v>6.030555197278952</c:v>
                </c:pt>
                <c:pt idx="1100">
                  <c:v>3.8854314493949751</c:v>
                </c:pt>
                <c:pt idx="1101">
                  <c:v>1.9531574463088335</c:v>
                </c:pt>
                <c:pt idx="1102">
                  <c:v>2.018371470132962</c:v>
                </c:pt>
                <c:pt idx="1103">
                  <c:v>6.0403664321675574</c:v>
                </c:pt>
                <c:pt idx="1104">
                  <c:v>8.0878650293986194</c:v>
                </c:pt>
                <c:pt idx="1105">
                  <c:v>3.0314232497298899</c:v>
                </c:pt>
                <c:pt idx="1106">
                  <c:v>4.8151245107962746</c:v>
                </c:pt>
                <c:pt idx="1107">
                  <c:v>-1.2737145142125594E-2</c:v>
                </c:pt>
                <c:pt idx="1108">
                  <c:v>5.9680141211025983</c:v>
                </c:pt>
                <c:pt idx="1109">
                  <c:v>3.0344741394191548</c:v>
                </c:pt>
                <c:pt idx="1110">
                  <c:v>3.8503535360352648</c:v>
                </c:pt>
                <c:pt idx="1111">
                  <c:v>3.1751448998899989</c:v>
                </c:pt>
                <c:pt idx="1112">
                  <c:v>3.0491682712431101</c:v>
                </c:pt>
                <c:pt idx="1113">
                  <c:v>8.8873382956077478</c:v>
                </c:pt>
                <c:pt idx="1114">
                  <c:v>4.4271922085505955E-2</c:v>
                </c:pt>
                <c:pt idx="1115">
                  <c:v>3.8645633121430483</c:v>
                </c:pt>
                <c:pt idx="1116">
                  <c:v>3.0119228833265148</c:v>
                </c:pt>
                <c:pt idx="1117">
                  <c:v>4.9568972589960145</c:v>
                </c:pt>
                <c:pt idx="1118">
                  <c:v>2.8958344806423226</c:v>
                </c:pt>
                <c:pt idx="1119">
                  <c:v>5.0055409118786347</c:v>
                </c:pt>
                <c:pt idx="1120">
                  <c:v>2.9578895803550083</c:v>
                </c:pt>
                <c:pt idx="1121">
                  <c:v>1.9673546646914459</c:v>
                </c:pt>
                <c:pt idx="1122">
                  <c:v>7.9794810475242999</c:v>
                </c:pt>
                <c:pt idx="1123">
                  <c:v>6.01423892180705</c:v>
                </c:pt>
                <c:pt idx="1124">
                  <c:v>6.969688997341688</c:v>
                </c:pt>
                <c:pt idx="1125">
                  <c:v>4.1845508392142987</c:v>
                </c:pt>
                <c:pt idx="1126">
                  <c:v>8.0563888930845806</c:v>
                </c:pt>
                <c:pt idx="1127">
                  <c:v>4.9155848170868204</c:v>
                </c:pt>
                <c:pt idx="1128">
                  <c:v>5.9867472388842922</c:v>
                </c:pt>
                <c:pt idx="1129">
                  <c:v>1.1309542800432113</c:v>
                </c:pt>
                <c:pt idx="1130">
                  <c:v>3.8815060258168463</c:v>
                </c:pt>
                <c:pt idx="1131">
                  <c:v>4.906924919668981</c:v>
                </c:pt>
                <c:pt idx="1132">
                  <c:v>3.240336368914599</c:v>
                </c:pt>
                <c:pt idx="1133">
                  <c:v>7.0375354963315919</c:v>
                </c:pt>
                <c:pt idx="1134">
                  <c:v>2.9207650044457414</c:v>
                </c:pt>
                <c:pt idx="1135">
                  <c:v>6.9595096162268977</c:v>
                </c:pt>
                <c:pt idx="1136">
                  <c:v>1.9928250840991073</c:v>
                </c:pt>
                <c:pt idx="1137">
                  <c:v>3.0106002393718274</c:v>
                </c:pt>
                <c:pt idx="1138">
                  <c:v>2.9260634249332726</c:v>
                </c:pt>
                <c:pt idx="1139">
                  <c:v>5.1069663777776144</c:v>
                </c:pt>
                <c:pt idx="1140">
                  <c:v>3.8964213792193219</c:v>
                </c:pt>
                <c:pt idx="1141">
                  <c:v>4.9068381673364589</c:v>
                </c:pt>
                <c:pt idx="1142">
                  <c:v>2.7873339724544204</c:v>
                </c:pt>
                <c:pt idx="1143">
                  <c:v>4.99533366388708</c:v>
                </c:pt>
                <c:pt idx="1144">
                  <c:v>5.0450431361801522</c:v>
                </c:pt>
                <c:pt idx="1145">
                  <c:v>7.0806735698264642</c:v>
                </c:pt>
                <c:pt idx="1146">
                  <c:v>8.0165000202373964</c:v>
                </c:pt>
                <c:pt idx="1147">
                  <c:v>2.8872739148338553</c:v>
                </c:pt>
                <c:pt idx="1148">
                  <c:v>8.9511414350223681</c:v>
                </c:pt>
                <c:pt idx="1149">
                  <c:v>2.939284544588058</c:v>
                </c:pt>
                <c:pt idx="1150">
                  <c:v>7.9162501007909842</c:v>
                </c:pt>
                <c:pt idx="1151">
                  <c:v>3.9907499233864803</c:v>
                </c:pt>
                <c:pt idx="1152">
                  <c:v>6.070764782669257</c:v>
                </c:pt>
                <c:pt idx="1153">
                  <c:v>7.9342820849887268</c:v>
                </c:pt>
                <c:pt idx="1154">
                  <c:v>2.8961362885720261</c:v>
                </c:pt>
                <c:pt idx="1155">
                  <c:v>4.274868162130911</c:v>
                </c:pt>
                <c:pt idx="1156">
                  <c:v>2.8490287731698101</c:v>
                </c:pt>
                <c:pt idx="1157">
                  <c:v>3.814595478950066</c:v>
                </c:pt>
                <c:pt idx="1158">
                  <c:v>2.0836925502542565</c:v>
                </c:pt>
                <c:pt idx="1159">
                  <c:v>3.9012442297831802</c:v>
                </c:pt>
                <c:pt idx="1160">
                  <c:v>2.9282785876189075</c:v>
                </c:pt>
                <c:pt idx="1161">
                  <c:v>3.8410935630878251</c:v>
                </c:pt>
                <c:pt idx="1162">
                  <c:v>2.0066079451951304</c:v>
                </c:pt>
                <c:pt idx="1163">
                  <c:v>3.9806087182495191</c:v>
                </c:pt>
                <c:pt idx="1164">
                  <c:v>2.9833143572834939</c:v>
                </c:pt>
                <c:pt idx="1165">
                  <c:v>2.9426365705452797</c:v>
                </c:pt>
                <c:pt idx="1166">
                  <c:v>6.1083961953758692</c:v>
                </c:pt>
                <c:pt idx="1167">
                  <c:v>5.0550624577765984</c:v>
                </c:pt>
                <c:pt idx="1168">
                  <c:v>6.0527997558063813</c:v>
                </c:pt>
                <c:pt idx="1169">
                  <c:v>3.8973505851391055</c:v>
                </c:pt>
                <c:pt idx="1170">
                  <c:v>4.9882632575187689</c:v>
                </c:pt>
                <c:pt idx="1171">
                  <c:v>3.2114115506867811</c:v>
                </c:pt>
                <c:pt idx="1172">
                  <c:v>6.9047615331911052</c:v>
                </c:pt>
                <c:pt idx="1173">
                  <c:v>4.8723977562648466</c:v>
                </c:pt>
                <c:pt idx="1174">
                  <c:v>4.9846921433600286</c:v>
                </c:pt>
                <c:pt idx="1175">
                  <c:v>3.1089585668115078</c:v>
                </c:pt>
                <c:pt idx="1176">
                  <c:v>4.9805921209877146</c:v>
                </c:pt>
                <c:pt idx="1177">
                  <c:v>4.8895294860167384</c:v>
                </c:pt>
                <c:pt idx="1178">
                  <c:v>2.9573633880180914</c:v>
                </c:pt>
                <c:pt idx="1179">
                  <c:v>3.8929532550328454</c:v>
                </c:pt>
                <c:pt idx="1180">
                  <c:v>1.8571679136060557</c:v>
                </c:pt>
                <c:pt idx="1181">
                  <c:v>8.0625407338330213</c:v>
                </c:pt>
                <c:pt idx="1182">
                  <c:v>2.9856319547369781</c:v>
                </c:pt>
                <c:pt idx="1183">
                  <c:v>5.1530708774092258</c:v>
                </c:pt>
                <c:pt idx="1184">
                  <c:v>3.0566950068149641</c:v>
                </c:pt>
                <c:pt idx="1185">
                  <c:v>4.1030275421616427</c:v>
                </c:pt>
                <c:pt idx="1186">
                  <c:v>5.9593011877788209</c:v>
                </c:pt>
                <c:pt idx="1187">
                  <c:v>0.93148275887907384</c:v>
                </c:pt>
                <c:pt idx="1188">
                  <c:v>8.9928966349926558</c:v>
                </c:pt>
                <c:pt idx="1189">
                  <c:v>6.8986260573518114</c:v>
                </c:pt>
                <c:pt idx="1190">
                  <c:v>4.0938629759223835</c:v>
                </c:pt>
                <c:pt idx="1191">
                  <c:v>6.0520658130683289</c:v>
                </c:pt>
                <c:pt idx="1192">
                  <c:v>6.9178003809843363</c:v>
                </c:pt>
                <c:pt idx="1193">
                  <c:v>0.92424057070104704</c:v>
                </c:pt>
                <c:pt idx="1194">
                  <c:v>3.9065518445740595</c:v>
                </c:pt>
                <c:pt idx="1195">
                  <c:v>9.0818318290805706</c:v>
                </c:pt>
                <c:pt idx="1196">
                  <c:v>8.915409114705497</c:v>
                </c:pt>
                <c:pt idx="1197">
                  <c:v>1.0699945020332093</c:v>
                </c:pt>
                <c:pt idx="1198">
                  <c:v>3.1071040851400835</c:v>
                </c:pt>
                <c:pt idx="1199">
                  <c:v>4.041928899914967</c:v>
                </c:pt>
                <c:pt idx="1200">
                  <c:v>4.1672837855135905</c:v>
                </c:pt>
                <c:pt idx="1201">
                  <c:v>2.068237200232494</c:v>
                </c:pt>
                <c:pt idx="1202">
                  <c:v>4.9699947509919156</c:v>
                </c:pt>
                <c:pt idx="1203">
                  <c:v>6.8990962798410882</c:v>
                </c:pt>
                <c:pt idx="1204">
                  <c:v>2.9211381082904682</c:v>
                </c:pt>
                <c:pt idx="1205">
                  <c:v>2.9835184222773945</c:v>
                </c:pt>
                <c:pt idx="1206">
                  <c:v>8.0900945749743709</c:v>
                </c:pt>
                <c:pt idx="1207">
                  <c:v>4.8094404400204791</c:v>
                </c:pt>
                <c:pt idx="1208">
                  <c:v>2.9911145321895924</c:v>
                </c:pt>
                <c:pt idx="1209">
                  <c:v>2.8419448668544769</c:v>
                </c:pt>
                <c:pt idx="1210">
                  <c:v>1.9192381698484486</c:v>
                </c:pt>
                <c:pt idx="1211">
                  <c:v>2.8254048236568332</c:v>
                </c:pt>
                <c:pt idx="1212">
                  <c:v>6.0958249402092646</c:v>
                </c:pt>
                <c:pt idx="1213">
                  <c:v>1.0850097493212085</c:v>
                </c:pt>
                <c:pt idx="1214">
                  <c:v>6.1405773176240332</c:v>
                </c:pt>
                <c:pt idx="1215">
                  <c:v>1.9085819202131793</c:v>
                </c:pt>
                <c:pt idx="1216">
                  <c:v>2.8653546432149506</c:v>
                </c:pt>
                <c:pt idx="1217">
                  <c:v>5.1721808161804805</c:v>
                </c:pt>
                <c:pt idx="1218">
                  <c:v>4.8905232028008889</c:v>
                </c:pt>
                <c:pt idx="1219">
                  <c:v>7.9100155695114012</c:v>
                </c:pt>
                <c:pt idx="1220">
                  <c:v>3.8752180187226148</c:v>
                </c:pt>
                <c:pt idx="1221">
                  <c:v>3.9347297988906131</c:v>
                </c:pt>
                <c:pt idx="1222">
                  <c:v>3.9268429773101956</c:v>
                </c:pt>
                <c:pt idx="1223">
                  <c:v>5.1843826652549376</c:v>
                </c:pt>
                <c:pt idx="1224">
                  <c:v>2.9652992447177007</c:v>
                </c:pt>
                <c:pt idx="1225">
                  <c:v>7.2303385261135995</c:v>
                </c:pt>
                <c:pt idx="1226">
                  <c:v>3.8882910644433766</c:v>
                </c:pt>
                <c:pt idx="1227">
                  <c:v>8.8396357461838182</c:v>
                </c:pt>
                <c:pt idx="1228">
                  <c:v>6.1265851926120147</c:v>
                </c:pt>
                <c:pt idx="1229">
                  <c:v>7.1485900835759963</c:v>
                </c:pt>
                <c:pt idx="1230">
                  <c:v>6.0322095635287063</c:v>
                </c:pt>
                <c:pt idx="1231">
                  <c:v>7.1320014314788907</c:v>
                </c:pt>
                <c:pt idx="1232">
                  <c:v>5.028667637724392</c:v>
                </c:pt>
                <c:pt idx="1233">
                  <c:v>0.84992648653507741</c:v>
                </c:pt>
                <c:pt idx="1234">
                  <c:v>3.1681825675446453</c:v>
                </c:pt>
                <c:pt idx="1235">
                  <c:v>4.9570429167837124</c:v>
                </c:pt>
                <c:pt idx="1236">
                  <c:v>4.1531801144110991</c:v>
                </c:pt>
                <c:pt idx="1237">
                  <c:v>8.9540749703205975</c:v>
                </c:pt>
                <c:pt idx="1238">
                  <c:v>4.9324170625898569</c:v>
                </c:pt>
                <c:pt idx="1239">
                  <c:v>2.9858018071107932</c:v>
                </c:pt>
                <c:pt idx="1240">
                  <c:v>3.914506271031251</c:v>
                </c:pt>
                <c:pt idx="1241">
                  <c:v>5.9386179982031289</c:v>
                </c:pt>
                <c:pt idx="1242">
                  <c:v>3.9697883181473252</c:v>
                </c:pt>
                <c:pt idx="1243">
                  <c:v>3.0074245608168932</c:v>
                </c:pt>
                <c:pt idx="1244">
                  <c:v>4.8958084770422312</c:v>
                </c:pt>
                <c:pt idx="1245">
                  <c:v>4.9370180450135175</c:v>
                </c:pt>
                <c:pt idx="1246">
                  <c:v>6.0112715788087518</c:v>
                </c:pt>
                <c:pt idx="1247">
                  <c:v>3.1188831164667952</c:v>
                </c:pt>
                <c:pt idx="1248">
                  <c:v>4.9959833993615801</c:v>
                </c:pt>
                <c:pt idx="1249">
                  <c:v>2.9090601807004379</c:v>
                </c:pt>
                <c:pt idx="1250">
                  <c:v>2.900809965375108</c:v>
                </c:pt>
                <c:pt idx="1251">
                  <c:v>2.920176280545586</c:v>
                </c:pt>
                <c:pt idx="1252">
                  <c:v>8.8336144932278131</c:v>
                </c:pt>
                <c:pt idx="1253">
                  <c:v>4.9451614207786871</c:v>
                </c:pt>
                <c:pt idx="1254">
                  <c:v>4.0391973585169865</c:v>
                </c:pt>
                <c:pt idx="1255">
                  <c:v>1.9894022936206646</c:v>
                </c:pt>
                <c:pt idx="1256">
                  <c:v>5.1696041800184345</c:v>
                </c:pt>
                <c:pt idx="1257">
                  <c:v>2.9820725153233529</c:v>
                </c:pt>
                <c:pt idx="1258">
                  <c:v>9.210571477885674</c:v>
                </c:pt>
                <c:pt idx="1259">
                  <c:v>6.0191567731646343</c:v>
                </c:pt>
                <c:pt idx="1260">
                  <c:v>3.9383630463764221</c:v>
                </c:pt>
                <c:pt idx="1261">
                  <c:v>4.1821795750423432</c:v>
                </c:pt>
                <c:pt idx="1262">
                  <c:v>6.9709368929003928</c:v>
                </c:pt>
                <c:pt idx="1263">
                  <c:v>3.0721285844595645</c:v>
                </c:pt>
                <c:pt idx="1264">
                  <c:v>2.9682191746223032</c:v>
                </c:pt>
                <c:pt idx="1265">
                  <c:v>6.0245380700533646</c:v>
                </c:pt>
                <c:pt idx="1266">
                  <c:v>4.09480031675053</c:v>
                </c:pt>
                <c:pt idx="1267">
                  <c:v>6.0038232165004635</c:v>
                </c:pt>
                <c:pt idx="1268">
                  <c:v>4.0092013288561414</c:v>
                </c:pt>
                <c:pt idx="1269">
                  <c:v>8.0106713374003267</c:v>
                </c:pt>
                <c:pt idx="1270">
                  <c:v>3.9434909078935956</c:v>
                </c:pt>
                <c:pt idx="1271">
                  <c:v>3.9846515251591699</c:v>
                </c:pt>
                <c:pt idx="1272">
                  <c:v>1.9835273691666413</c:v>
                </c:pt>
                <c:pt idx="1273">
                  <c:v>8.94831928088335</c:v>
                </c:pt>
                <c:pt idx="1274">
                  <c:v>3.053001522774561</c:v>
                </c:pt>
                <c:pt idx="1275">
                  <c:v>4.0811089194795702</c:v>
                </c:pt>
                <c:pt idx="1276">
                  <c:v>9.0950645811804929</c:v>
                </c:pt>
                <c:pt idx="1277">
                  <c:v>3.9972423302203768</c:v>
                </c:pt>
                <c:pt idx="1278">
                  <c:v>3.9816616456612026</c:v>
                </c:pt>
                <c:pt idx="1279">
                  <c:v>2.0775582136786355</c:v>
                </c:pt>
                <c:pt idx="1280">
                  <c:v>1.992931243417597</c:v>
                </c:pt>
                <c:pt idx="1281">
                  <c:v>5.1052531076083163</c:v>
                </c:pt>
                <c:pt idx="1282">
                  <c:v>9.0077614651316491</c:v>
                </c:pt>
                <c:pt idx="1283">
                  <c:v>3.955866269245953</c:v>
                </c:pt>
                <c:pt idx="1284">
                  <c:v>9.0235194032328394</c:v>
                </c:pt>
                <c:pt idx="1285">
                  <c:v>7.0901867842510509</c:v>
                </c:pt>
                <c:pt idx="1286">
                  <c:v>3.006111680474759</c:v>
                </c:pt>
                <c:pt idx="1287">
                  <c:v>1.9157016429069174</c:v>
                </c:pt>
                <c:pt idx="1288">
                  <c:v>7.1060604510288989</c:v>
                </c:pt>
                <c:pt idx="1289">
                  <c:v>3.1040258198210928</c:v>
                </c:pt>
                <c:pt idx="1290">
                  <c:v>4.8899806454095422</c:v>
                </c:pt>
                <c:pt idx="1291">
                  <c:v>8.9860294881759923</c:v>
                </c:pt>
                <c:pt idx="1292">
                  <c:v>8.9422899218976362</c:v>
                </c:pt>
                <c:pt idx="1293">
                  <c:v>7.9758269553785999</c:v>
                </c:pt>
                <c:pt idx="1294">
                  <c:v>1.957508054091351</c:v>
                </c:pt>
                <c:pt idx="1295">
                  <c:v>2.9521408830112112</c:v>
                </c:pt>
                <c:pt idx="1296">
                  <c:v>4.927025997692299</c:v>
                </c:pt>
                <c:pt idx="1297">
                  <c:v>6.0563334536317788</c:v>
                </c:pt>
                <c:pt idx="1298">
                  <c:v>4.0643291368754442</c:v>
                </c:pt>
                <c:pt idx="1299">
                  <c:v>2.7515810307521895</c:v>
                </c:pt>
                <c:pt idx="1300">
                  <c:v>2.8421699542957715</c:v>
                </c:pt>
                <c:pt idx="1301">
                  <c:v>5.9546156294732207</c:v>
                </c:pt>
                <c:pt idx="1302">
                  <c:v>6.0266917763032053</c:v>
                </c:pt>
                <c:pt idx="1303">
                  <c:v>6.0512092119441334</c:v>
                </c:pt>
                <c:pt idx="1304">
                  <c:v>2.0268265930240412</c:v>
                </c:pt>
                <c:pt idx="1305">
                  <c:v>9.068435115006702</c:v>
                </c:pt>
                <c:pt idx="1306">
                  <c:v>6.9711931956280102</c:v>
                </c:pt>
                <c:pt idx="1307">
                  <c:v>6.0118485004928139</c:v>
                </c:pt>
                <c:pt idx="1308">
                  <c:v>4.0517471990148763</c:v>
                </c:pt>
                <c:pt idx="1309">
                  <c:v>6.8089508419214528</c:v>
                </c:pt>
                <c:pt idx="1310">
                  <c:v>7.8176522492387335</c:v>
                </c:pt>
                <c:pt idx="1311">
                  <c:v>5.0714327951961726</c:v>
                </c:pt>
                <c:pt idx="1312">
                  <c:v>9.1251247644704669</c:v>
                </c:pt>
                <c:pt idx="1313">
                  <c:v>4.936274034796253</c:v>
                </c:pt>
                <c:pt idx="1314">
                  <c:v>2.2219696979220687</c:v>
                </c:pt>
                <c:pt idx="1315">
                  <c:v>9.0160491163215468</c:v>
                </c:pt>
                <c:pt idx="1316">
                  <c:v>9.0707163510391631</c:v>
                </c:pt>
                <c:pt idx="1317">
                  <c:v>4.1001910428500876</c:v>
                </c:pt>
                <c:pt idx="1318">
                  <c:v>7.9726310469837598</c:v>
                </c:pt>
                <c:pt idx="1319">
                  <c:v>5.0068868894593859</c:v>
                </c:pt>
                <c:pt idx="1320">
                  <c:v>7.0392451915335696</c:v>
                </c:pt>
                <c:pt idx="1321">
                  <c:v>1.0607764444648038</c:v>
                </c:pt>
                <c:pt idx="1322">
                  <c:v>5.0320564391868183</c:v>
                </c:pt>
                <c:pt idx="1323">
                  <c:v>3.1681146130738944</c:v>
                </c:pt>
                <c:pt idx="1324">
                  <c:v>7.1013076519403286</c:v>
                </c:pt>
                <c:pt idx="1325">
                  <c:v>3.9524086839794244</c:v>
                </c:pt>
                <c:pt idx="1326">
                  <c:v>4.9406798119549746</c:v>
                </c:pt>
                <c:pt idx="1327">
                  <c:v>1.9433444283241701</c:v>
                </c:pt>
                <c:pt idx="1328">
                  <c:v>3.851108934746529</c:v>
                </c:pt>
                <c:pt idx="1329">
                  <c:v>4.8839800733697674</c:v>
                </c:pt>
                <c:pt idx="1330">
                  <c:v>4.0192705111015909</c:v>
                </c:pt>
                <c:pt idx="1331">
                  <c:v>9.0871566505534442</c:v>
                </c:pt>
                <c:pt idx="1332">
                  <c:v>4.9811307869367889</c:v>
                </c:pt>
                <c:pt idx="1333">
                  <c:v>2.1108508219341799</c:v>
                </c:pt>
                <c:pt idx="1334">
                  <c:v>3.8769959426997893</c:v>
                </c:pt>
                <c:pt idx="1335">
                  <c:v>9.205591277844885</c:v>
                </c:pt>
                <c:pt idx="1336">
                  <c:v>1.8968283891938662</c:v>
                </c:pt>
                <c:pt idx="1337">
                  <c:v>2.9823510339822734</c:v>
                </c:pt>
                <c:pt idx="1338">
                  <c:v>4.8097956235392854</c:v>
                </c:pt>
                <c:pt idx="1339">
                  <c:v>3.1623679819605237</c:v>
                </c:pt>
                <c:pt idx="1340">
                  <c:v>8.9711663251577498</c:v>
                </c:pt>
                <c:pt idx="1341">
                  <c:v>4.9403468828129764</c:v>
                </c:pt>
                <c:pt idx="1342">
                  <c:v>3.6688195614654893</c:v>
                </c:pt>
                <c:pt idx="1343">
                  <c:v>2.0066031372380997</c:v>
                </c:pt>
                <c:pt idx="1344">
                  <c:v>7.0989354378942719</c:v>
                </c:pt>
                <c:pt idx="1345">
                  <c:v>2.1608629454651362</c:v>
                </c:pt>
                <c:pt idx="1346">
                  <c:v>5.0644443480947761</c:v>
                </c:pt>
                <c:pt idx="1347">
                  <c:v>4.9638757904102366</c:v>
                </c:pt>
                <c:pt idx="1348">
                  <c:v>6.0250789075058755</c:v>
                </c:pt>
                <c:pt idx="1349">
                  <c:v>5.0453871970514852</c:v>
                </c:pt>
                <c:pt idx="1350">
                  <c:v>6.154014595913412</c:v>
                </c:pt>
                <c:pt idx="1351">
                  <c:v>8.9734448455369407</c:v>
                </c:pt>
                <c:pt idx="1352">
                  <c:v>8.1669737725638765</c:v>
                </c:pt>
                <c:pt idx="1353">
                  <c:v>6.8443736857862909</c:v>
                </c:pt>
                <c:pt idx="1354">
                  <c:v>8.0522418502820994</c:v>
                </c:pt>
                <c:pt idx="1355">
                  <c:v>4.8835872393268991</c:v>
                </c:pt>
                <c:pt idx="1356">
                  <c:v>7.9707833565616646</c:v>
                </c:pt>
                <c:pt idx="1357">
                  <c:v>2.9935716550675164</c:v>
                </c:pt>
                <c:pt idx="1358">
                  <c:v>4.9955303189374467</c:v>
                </c:pt>
                <c:pt idx="1359">
                  <c:v>7.1042789920061011</c:v>
                </c:pt>
                <c:pt idx="1360">
                  <c:v>4.8927793307993515</c:v>
                </c:pt>
                <c:pt idx="1361">
                  <c:v>3.9521036032257721</c:v>
                </c:pt>
                <c:pt idx="1362">
                  <c:v>4.9917132020437265</c:v>
                </c:pt>
                <c:pt idx="1363">
                  <c:v>6.0523814641476008</c:v>
                </c:pt>
                <c:pt idx="1364">
                  <c:v>5.9722362788043748</c:v>
                </c:pt>
                <c:pt idx="1365">
                  <c:v>7.9338099334600409</c:v>
                </c:pt>
                <c:pt idx="1366">
                  <c:v>3.7805527290461898</c:v>
                </c:pt>
                <c:pt idx="1367">
                  <c:v>4.1073492710331196</c:v>
                </c:pt>
                <c:pt idx="1368">
                  <c:v>7.0476557791700785</c:v>
                </c:pt>
                <c:pt idx="1369">
                  <c:v>1.8754110155310093</c:v>
                </c:pt>
                <c:pt idx="1370">
                  <c:v>8.9793143068770469</c:v>
                </c:pt>
                <c:pt idx="1371">
                  <c:v>3.0492532338302634</c:v>
                </c:pt>
                <c:pt idx="1372">
                  <c:v>7.9358360014722269</c:v>
                </c:pt>
                <c:pt idx="1373">
                  <c:v>4.94617401257503</c:v>
                </c:pt>
                <c:pt idx="1374">
                  <c:v>3.8330361206911743</c:v>
                </c:pt>
                <c:pt idx="1375">
                  <c:v>5.0138621610812049</c:v>
                </c:pt>
                <c:pt idx="1376">
                  <c:v>4.0197117738312196</c:v>
                </c:pt>
                <c:pt idx="1377">
                  <c:v>7.9225828075868368</c:v>
                </c:pt>
                <c:pt idx="1378">
                  <c:v>5.136555769350287</c:v>
                </c:pt>
                <c:pt idx="1379">
                  <c:v>4.0212361653822235</c:v>
                </c:pt>
                <c:pt idx="1380">
                  <c:v>4.7111805588835658</c:v>
                </c:pt>
                <c:pt idx="1381">
                  <c:v>8.057338961852853</c:v>
                </c:pt>
                <c:pt idx="1382">
                  <c:v>7.0262975604857374</c:v>
                </c:pt>
                <c:pt idx="1383">
                  <c:v>7.0346691398876695</c:v>
                </c:pt>
                <c:pt idx="1384">
                  <c:v>3.0968285212135997</c:v>
                </c:pt>
                <c:pt idx="1385">
                  <c:v>5.9320307147261984</c:v>
                </c:pt>
                <c:pt idx="1386">
                  <c:v>4.9479246173049276</c:v>
                </c:pt>
                <c:pt idx="1387">
                  <c:v>1.7668460563571022</c:v>
                </c:pt>
                <c:pt idx="1388">
                  <c:v>4.9998178585876829</c:v>
                </c:pt>
                <c:pt idx="1389">
                  <c:v>2.9451536515194596</c:v>
                </c:pt>
                <c:pt idx="1390">
                  <c:v>5.9043986379248024</c:v>
                </c:pt>
                <c:pt idx="1391">
                  <c:v>2.9539959810201597</c:v>
                </c:pt>
                <c:pt idx="1392">
                  <c:v>2.8888660389629162</c:v>
                </c:pt>
                <c:pt idx="1393">
                  <c:v>2.8510702400639381</c:v>
                </c:pt>
                <c:pt idx="1394">
                  <c:v>8.0409313906082538</c:v>
                </c:pt>
                <c:pt idx="1395">
                  <c:v>4.1493965208289048</c:v>
                </c:pt>
                <c:pt idx="1396">
                  <c:v>2.9636609958799953</c:v>
                </c:pt>
                <c:pt idx="1397">
                  <c:v>9.0299205233465134</c:v>
                </c:pt>
                <c:pt idx="1398">
                  <c:v>5.133767741330769</c:v>
                </c:pt>
                <c:pt idx="1399">
                  <c:v>6.1492591967098376</c:v>
                </c:pt>
                <c:pt idx="1400">
                  <c:v>2.1150848491330745</c:v>
                </c:pt>
                <c:pt idx="1401">
                  <c:v>3.1956550914157313</c:v>
                </c:pt>
                <c:pt idx="1402">
                  <c:v>4.0969451797274523</c:v>
                </c:pt>
                <c:pt idx="1403">
                  <c:v>0.9415940822248392</c:v>
                </c:pt>
                <c:pt idx="1404">
                  <c:v>5.0482904065663314</c:v>
                </c:pt>
                <c:pt idx="1405">
                  <c:v>8.0478579123904286</c:v>
                </c:pt>
                <c:pt idx="1406">
                  <c:v>5.0598573555907409</c:v>
                </c:pt>
                <c:pt idx="1407">
                  <c:v>2.8738316989760673</c:v>
                </c:pt>
                <c:pt idx="1408">
                  <c:v>2.9311752730567773</c:v>
                </c:pt>
                <c:pt idx="1409">
                  <c:v>5.0644260729531378</c:v>
                </c:pt>
                <c:pt idx="1410">
                  <c:v>5.1058794005857813</c:v>
                </c:pt>
                <c:pt idx="1411">
                  <c:v>2.9568764554758951</c:v>
                </c:pt>
                <c:pt idx="1412">
                  <c:v>2.0077586780387682</c:v>
                </c:pt>
                <c:pt idx="1413">
                  <c:v>2.939879703845643</c:v>
                </c:pt>
                <c:pt idx="1414">
                  <c:v>9.0481592821294221</c:v>
                </c:pt>
                <c:pt idx="1415">
                  <c:v>5.8923003563163823</c:v>
                </c:pt>
                <c:pt idx="1416">
                  <c:v>5.959897997383429</c:v>
                </c:pt>
                <c:pt idx="1417">
                  <c:v>2.0216747821295815</c:v>
                </c:pt>
                <c:pt idx="1418">
                  <c:v>8.9051173233020737</c:v>
                </c:pt>
                <c:pt idx="1419">
                  <c:v>3.0001737044620582</c:v>
                </c:pt>
                <c:pt idx="1420">
                  <c:v>4.9335075153645098</c:v>
                </c:pt>
                <c:pt idx="1421">
                  <c:v>1.9905168661876556</c:v>
                </c:pt>
                <c:pt idx="1422">
                  <c:v>2.7737216036831778</c:v>
                </c:pt>
                <c:pt idx="1423">
                  <c:v>5.0290526094112815</c:v>
                </c:pt>
                <c:pt idx="1424">
                  <c:v>8.929630775408274</c:v>
                </c:pt>
                <c:pt idx="1425">
                  <c:v>7.0223149045438094</c:v>
                </c:pt>
                <c:pt idx="1426">
                  <c:v>6.0910410014020044</c:v>
                </c:pt>
                <c:pt idx="1427">
                  <c:v>2.0196660576135184</c:v>
                </c:pt>
                <c:pt idx="1428">
                  <c:v>2.9951975652082017</c:v>
                </c:pt>
                <c:pt idx="1429">
                  <c:v>1.986009181149281</c:v>
                </c:pt>
                <c:pt idx="1430">
                  <c:v>2.8179804186003885</c:v>
                </c:pt>
                <c:pt idx="1431">
                  <c:v>9.0364960181185872</c:v>
                </c:pt>
                <c:pt idx="1432">
                  <c:v>7.9065215677939458</c:v>
                </c:pt>
                <c:pt idx="1433">
                  <c:v>7.9812301865495101</c:v>
                </c:pt>
                <c:pt idx="1434">
                  <c:v>4.0867707228698364</c:v>
                </c:pt>
                <c:pt idx="1435">
                  <c:v>2.9251023441981543</c:v>
                </c:pt>
                <c:pt idx="1436">
                  <c:v>2.9774387855310769</c:v>
                </c:pt>
                <c:pt idx="1437">
                  <c:v>6.8500023528533633</c:v>
                </c:pt>
                <c:pt idx="1438">
                  <c:v>2.9049058747986867</c:v>
                </c:pt>
                <c:pt idx="1439">
                  <c:v>3.9844565556453118</c:v>
                </c:pt>
                <c:pt idx="1440">
                  <c:v>4.998954300271139</c:v>
                </c:pt>
                <c:pt idx="1441">
                  <c:v>1.9257696890248794</c:v>
                </c:pt>
                <c:pt idx="1442">
                  <c:v>2.9848776015615348</c:v>
                </c:pt>
                <c:pt idx="1443">
                  <c:v>2.129899236857923</c:v>
                </c:pt>
                <c:pt idx="1444">
                  <c:v>5.9078766592036756</c:v>
                </c:pt>
                <c:pt idx="1445">
                  <c:v>3.0265359479909546</c:v>
                </c:pt>
                <c:pt idx="1446">
                  <c:v>7.0600238363787602</c:v>
                </c:pt>
                <c:pt idx="1447">
                  <c:v>3.9691793740461168</c:v>
                </c:pt>
                <c:pt idx="1448">
                  <c:v>8.0273223582110429</c:v>
                </c:pt>
                <c:pt idx="1449">
                  <c:v>6.0033628474152412</c:v>
                </c:pt>
                <c:pt idx="1450">
                  <c:v>4.0880620486087507</c:v>
                </c:pt>
                <c:pt idx="1451">
                  <c:v>2.8149413986410994</c:v>
                </c:pt>
                <c:pt idx="1452">
                  <c:v>5.0636068828611664</c:v>
                </c:pt>
                <c:pt idx="1453">
                  <c:v>4.9825165049339866</c:v>
                </c:pt>
                <c:pt idx="1454">
                  <c:v>0.85454433713907874</c:v>
                </c:pt>
                <c:pt idx="1455">
                  <c:v>2.9636469016912801</c:v>
                </c:pt>
                <c:pt idx="1456">
                  <c:v>6.1150121879329413</c:v>
                </c:pt>
                <c:pt idx="1457">
                  <c:v>1.7785169707410828</c:v>
                </c:pt>
                <c:pt idx="1458">
                  <c:v>7.0469655255616424</c:v>
                </c:pt>
                <c:pt idx="1459">
                  <c:v>6.0421258201123109</c:v>
                </c:pt>
                <c:pt idx="1460">
                  <c:v>3.0272971412970979</c:v>
                </c:pt>
                <c:pt idx="1461">
                  <c:v>4.9430741038509165</c:v>
                </c:pt>
                <c:pt idx="1462">
                  <c:v>2.1088966054052456</c:v>
                </c:pt>
                <c:pt idx="1463">
                  <c:v>1.9526578776787471</c:v>
                </c:pt>
                <c:pt idx="1464">
                  <c:v>1.8702297999993844</c:v>
                </c:pt>
                <c:pt idx="1465">
                  <c:v>4.0984546971180995</c:v>
                </c:pt>
                <c:pt idx="1466">
                  <c:v>5.1209379590705844</c:v>
                </c:pt>
                <c:pt idx="1467">
                  <c:v>5.9430810977658144</c:v>
                </c:pt>
                <c:pt idx="1468">
                  <c:v>2.0456233401090986</c:v>
                </c:pt>
                <c:pt idx="1469">
                  <c:v>1.0311623812037991</c:v>
                </c:pt>
                <c:pt idx="1470">
                  <c:v>3.96863977379537</c:v>
                </c:pt>
                <c:pt idx="1471">
                  <c:v>7.135659747527594</c:v>
                </c:pt>
                <c:pt idx="1472">
                  <c:v>5.0724719320915526</c:v>
                </c:pt>
                <c:pt idx="1473">
                  <c:v>5.0208610167659673</c:v>
                </c:pt>
                <c:pt idx="1474">
                  <c:v>3.083416835021942</c:v>
                </c:pt>
                <c:pt idx="1475">
                  <c:v>4.9705170513262358</c:v>
                </c:pt>
                <c:pt idx="1476">
                  <c:v>8.950043845177925</c:v>
                </c:pt>
                <c:pt idx="1477">
                  <c:v>5.9558256561057394</c:v>
                </c:pt>
                <c:pt idx="1478">
                  <c:v>7.0681293375374858</c:v>
                </c:pt>
                <c:pt idx="1479">
                  <c:v>7.1132513204959293</c:v>
                </c:pt>
                <c:pt idx="1480">
                  <c:v>5.0873776958857251</c:v>
                </c:pt>
                <c:pt idx="1481">
                  <c:v>5.0373607220852801</c:v>
                </c:pt>
                <c:pt idx="1482">
                  <c:v>6.0052790729611321</c:v>
                </c:pt>
                <c:pt idx="1483">
                  <c:v>3.028504673356192</c:v>
                </c:pt>
                <c:pt idx="1484">
                  <c:v>8.9685694191562995</c:v>
                </c:pt>
                <c:pt idx="1485">
                  <c:v>3.9229456164606189</c:v>
                </c:pt>
                <c:pt idx="1486">
                  <c:v>7.0381962505047291</c:v>
                </c:pt>
                <c:pt idx="1487">
                  <c:v>1.0556817879820719</c:v>
                </c:pt>
                <c:pt idx="1488">
                  <c:v>4.9157515649812629</c:v>
                </c:pt>
                <c:pt idx="1489">
                  <c:v>6.9638772015552819</c:v>
                </c:pt>
                <c:pt idx="1490">
                  <c:v>6.9364284589205392</c:v>
                </c:pt>
                <c:pt idx="1491">
                  <c:v>8.8739097692276108</c:v>
                </c:pt>
                <c:pt idx="1492">
                  <c:v>4.0539402426983155</c:v>
                </c:pt>
                <c:pt idx="1493">
                  <c:v>4.9630067958927917</c:v>
                </c:pt>
                <c:pt idx="1494">
                  <c:v>0.92907056048308767</c:v>
                </c:pt>
                <c:pt idx="1495">
                  <c:v>2.8848780992084224</c:v>
                </c:pt>
                <c:pt idx="1496">
                  <c:v>4.9780638832314263</c:v>
                </c:pt>
                <c:pt idx="1497">
                  <c:v>5.0284553049342167</c:v>
                </c:pt>
                <c:pt idx="1498">
                  <c:v>6.8347032122486233</c:v>
                </c:pt>
                <c:pt idx="1499">
                  <c:v>5.0792312158859563</c:v>
                </c:pt>
                <c:pt idx="1500">
                  <c:v>7.943207886268584</c:v>
                </c:pt>
                <c:pt idx="1501">
                  <c:v>5.0095500882467947</c:v>
                </c:pt>
                <c:pt idx="1502">
                  <c:v>5.1109090346192891</c:v>
                </c:pt>
                <c:pt idx="1503">
                  <c:v>7.2033826007072834</c:v>
                </c:pt>
                <c:pt idx="1504">
                  <c:v>6.00717315796037</c:v>
                </c:pt>
                <c:pt idx="1505">
                  <c:v>3.9375007627434937</c:v>
                </c:pt>
                <c:pt idx="1506">
                  <c:v>9.1044814806274132</c:v>
                </c:pt>
                <c:pt idx="1507">
                  <c:v>3.0289267426808109</c:v>
                </c:pt>
                <c:pt idx="1508">
                  <c:v>4.886082637663586</c:v>
                </c:pt>
                <c:pt idx="1509">
                  <c:v>6.1046421238962107</c:v>
                </c:pt>
                <c:pt idx="1510">
                  <c:v>8.9085062020950705</c:v>
                </c:pt>
                <c:pt idx="1511">
                  <c:v>4.9581891434132235</c:v>
                </c:pt>
                <c:pt idx="1512">
                  <c:v>4.0974502328973106</c:v>
                </c:pt>
                <c:pt idx="1513">
                  <c:v>5.994566220116087</c:v>
                </c:pt>
                <c:pt idx="1514">
                  <c:v>2.8545893183205398E-2</c:v>
                </c:pt>
                <c:pt idx="1515">
                  <c:v>3.0362631687041088</c:v>
                </c:pt>
                <c:pt idx="1516">
                  <c:v>4.8953302317787601</c:v>
                </c:pt>
                <c:pt idx="1517">
                  <c:v>8.80596492906467</c:v>
                </c:pt>
                <c:pt idx="1518">
                  <c:v>1.8835273958822418</c:v>
                </c:pt>
                <c:pt idx="1519">
                  <c:v>4.0122379484575781</c:v>
                </c:pt>
                <c:pt idx="1520">
                  <c:v>3.9804287984664346</c:v>
                </c:pt>
                <c:pt idx="1521">
                  <c:v>2.0000691329175733</c:v>
                </c:pt>
                <c:pt idx="1522">
                  <c:v>7.9184017163561125</c:v>
                </c:pt>
                <c:pt idx="1523">
                  <c:v>3.0671758344478288</c:v>
                </c:pt>
                <c:pt idx="1524">
                  <c:v>5.8537827412116386</c:v>
                </c:pt>
                <c:pt idx="1525">
                  <c:v>2.0031554543276267</c:v>
                </c:pt>
                <c:pt idx="1526">
                  <c:v>3.9164842542568521</c:v>
                </c:pt>
                <c:pt idx="1527">
                  <c:v>3.0451068392182354</c:v>
                </c:pt>
                <c:pt idx="1528">
                  <c:v>2.0871607871306521</c:v>
                </c:pt>
                <c:pt idx="1529">
                  <c:v>4.0427738147761083</c:v>
                </c:pt>
                <c:pt idx="1530">
                  <c:v>5.8691482707159244</c:v>
                </c:pt>
                <c:pt idx="1531">
                  <c:v>1.9835413895252634</c:v>
                </c:pt>
                <c:pt idx="1532">
                  <c:v>8.9756851252562342</c:v>
                </c:pt>
                <c:pt idx="1533">
                  <c:v>9.0510341441941371</c:v>
                </c:pt>
                <c:pt idx="1534">
                  <c:v>4.0254004247892556</c:v>
                </c:pt>
                <c:pt idx="1535">
                  <c:v>7.86808356496089</c:v>
                </c:pt>
                <c:pt idx="1536">
                  <c:v>3.9336651316080644</c:v>
                </c:pt>
                <c:pt idx="1537">
                  <c:v>9.0857689977544283</c:v>
                </c:pt>
                <c:pt idx="1538">
                  <c:v>6.0690303995308241</c:v>
                </c:pt>
                <c:pt idx="1539">
                  <c:v>5.1744118906020802</c:v>
                </c:pt>
                <c:pt idx="1540">
                  <c:v>6.0354953701406613</c:v>
                </c:pt>
                <c:pt idx="1541">
                  <c:v>6.2079757167236451</c:v>
                </c:pt>
                <c:pt idx="1542">
                  <c:v>8.0060257330048703</c:v>
                </c:pt>
                <c:pt idx="1543">
                  <c:v>2.8782522852142955</c:v>
                </c:pt>
                <c:pt idx="1544">
                  <c:v>4.9825098019319762</c:v>
                </c:pt>
                <c:pt idx="1545">
                  <c:v>1.8680340452338331</c:v>
                </c:pt>
                <c:pt idx="1546">
                  <c:v>5.9475374384953641</c:v>
                </c:pt>
                <c:pt idx="1547">
                  <c:v>3.972976053755497</c:v>
                </c:pt>
                <c:pt idx="1548">
                  <c:v>1.9451487184189391</c:v>
                </c:pt>
                <c:pt idx="1549">
                  <c:v>3.0102523292965611</c:v>
                </c:pt>
                <c:pt idx="1550">
                  <c:v>4.0270971649858067</c:v>
                </c:pt>
                <c:pt idx="1551">
                  <c:v>8.9538442050377238</c:v>
                </c:pt>
                <c:pt idx="1552">
                  <c:v>4.9839096874987527</c:v>
                </c:pt>
                <c:pt idx="1553">
                  <c:v>7.0423214419318025</c:v>
                </c:pt>
                <c:pt idx="1554">
                  <c:v>5.0101330871535561</c:v>
                </c:pt>
                <c:pt idx="1555">
                  <c:v>4.0595156755949695</c:v>
                </c:pt>
                <c:pt idx="1556">
                  <c:v>9.0196201254577897</c:v>
                </c:pt>
                <c:pt idx="1557">
                  <c:v>7.0407449568715164</c:v>
                </c:pt>
                <c:pt idx="1558">
                  <c:v>8.9819578768450068</c:v>
                </c:pt>
                <c:pt idx="1559">
                  <c:v>2.9102901753083037</c:v>
                </c:pt>
                <c:pt idx="1560">
                  <c:v>9.0683130743139433</c:v>
                </c:pt>
                <c:pt idx="1561">
                  <c:v>5.0588336534815319</c:v>
                </c:pt>
                <c:pt idx="1562">
                  <c:v>5.2091978468485047</c:v>
                </c:pt>
                <c:pt idx="1563">
                  <c:v>3.8477791936154753</c:v>
                </c:pt>
                <c:pt idx="1564">
                  <c:v>8.0574852123812342</c:v>
                </c:pt>
                <c:pt idx="1565">
                  <c:v>4.0018871458146403</c:v>
                </c:pt>
                <c:pt idx="1566">
                  <c:v>4.966388301839018</c:v>
                </c:pt>
                <c:pt idx="1567">
                  <c:v>6.9589908923343771</c:v>
                </c:pt>
                <c:pt idx="1568">
                  <c:v>2.9765812056566388</c:v>
                </c:pt>
                <c:pt idx="1569">
                  <c:v>3.0015793942397599</c:v>
                </c:pt>
                <c:pt idx="1570">
                  <c:v>8.8322839473898824</c:v>
                </c:pt>
                <c:pt idx="1571">
                  <c:v>9.1184948864747408</c:v>
                </c:pt>
                <c:pt idx="1572">
                  <c:v>7.9336325096267792</c:v>
                </c:pt>
                <c:pt idx="1573">
                  <c:v>6.1561105620746686</c:v>
                </c:pt>
                <c:pt idx="1574">
                  <c:v>5.0042625489201651</c:v>
                </c:pt>
                <c:pt idx="1575">
                  <c:v>4.0311180245409535</c:v>
                </c:pt>
                <c:pt idx="1576">
                  <c:v>7.9539056287777798</c:v>
                </c:pt>
                <c:pt idx="1577">
                  <c:v>9.0707337291203789</c:v>
                </c:pt>
                <c:pt idx="1578">
                  <c:v>4.0251796453637878</c:v>
                </c:pt>
                <c:pt idx="1579">
                  <c:v>6.0300815977274791</c:v>
                </c:pt>
                <c:pt idx="1580">
                  <c:v>8.8764940286274143</c:v>
                </c:pt>
                <c:pt idx="1581">
                  <c:v>3.0606304119853345</c:v>
                </c:pt>
                <c:pt idx="1582">
                  <c:v>2.9937988725690166</c:v>
                </c:pt>
                <c:pt idx="1583">
                  <c:v>6.8697767676035566</c:v>
                </c:pt>
                <c:pt idx="1584">
                  <c:v>6.8900424176177104</c:v>
                </c:pt>
                <c:pt idx="1585">
                  <c:v>5.0284768898373082</c:v>
                </c:pt>
                <c:pt idx="1586">
                  <c:v>3.7890070217462735</c:v>
                </c:pt>
                <c:pt idx="1587">
                  <c:v>3.0986803842131261</c:v>
                </c:pt>
                <c:pt idx="1588">
                  <c:v>5.8565425265706024</c:v>
                </c:pt>
                <c:pt idx="1589">
                  <c:v>9.0455116448134767</c:v>
                </c:pt>
                <c:pt idx="1590">
                  <c:v>6.8479463534769724</c:v>
                </c:pt>
                <c:pt idx="1591">
                  <c:v>3.1434103408320415</c:v>
                </c:pt>
                <c:pt idx="1592">
                  <c:v>2.0530316603390846</c:v>
                </c:pt>
                <c:pt idx="1593">
                  <c:v>5.1581471250240698</c:v>
                </c:pt>
                <c:pt idx="1594">
                  <c:v>2.9425001970723832</c:v>
                </c:pt>
                <c:pt idx="1595">
                  <c:v>8.9943291855192751</c:v>
                </c:pt>
                <c:pt idx="1596">
                  <c:v>4.927847740869443</c:v>
                </c:pt>
                <c:pt idx="1597">
                  <c:v>4.9109617458646078</c:v>
                </c:pt>
                <c:pt idx="1598">
                  <c:v>3.8893850329899275</c:v>
                </c:pt>
                <c:pt idx="1599">
                  <c:v>2.9910776272564603</c:v>
                </c:pt>
                <c:pt idx="1600">
                  <c:v>2.0078824279502885</c:v>
                </c:pt>
                <c:pt idx="1601">
                  <c:v>8.0516681134677111</c:v>
                </c:pt>
                <c:pt idx="1602">
                  <c:v>8.9719887526974027</c:v>
                </c:pt>
                <c:pt idx="1603">
                  <c:v>8.1226976605335892</c:v>
                </c:pt>
                <c:pt idx="1604">
                  <c:v>8.0124014114174766</c:v>
                </c:pt>
                <c:pt idx="1605">
                  <c:v>4.885438431912589</c:v>
                </c:pt>
                <c:pt idx="1606">
                  <c:v>4.0957008132870554</c:v>
                </c:pt>
                <c:pt idx="1607">
                  <c:v>4.0670641320913337</c:v>
                </c:pt>
                <c:pt idx="1608">
                  <c:v>5.0482520477846498</c:v>
                </c:pt>
                <c:pt idx="1609">
                  <c:v>3.9929399417774185</c:v>
                </c:pt>
                <c:pt idx="1610">
                  <c:v>2.9566087299057413</c:v>
                </c:pt>
                <c:pt idx="1611">
                  <c:v>3.0146865988384364</c:v>
                </c:pt>
                <c:pt idx="1612">
                  <c:v>6.954075835068271</c:v>
                </c:pt>
                <c:pt idx="1613">
                  <c:v>3.0585996810627312</c:v>
                </c:pt>
                <c:pt idx="1614">
                  <c:v>6.0395669620237786</c:v>
                </c:pt>
                <c:pt idx="1615">
                  <c:v>5.0209353494685418</c:v>
                </c:pt>
                <c:pt idx="1616">
                  <c:v>5.9822965952799922</c:v>
                </c:pt>
                <c:pt idx="1617">
                  <c:v>9.164599982369694</c:v>
                </c:pt>
                <c:pt idx="1618">
                  <c:v>2.9346456605937727</c:v>
                </c:pt>
                <c:pt idx="1619">
                  <c:v>3.0087647066032606</c:v>
                </c:pt>
                <c:pt idx="1620">
                  <c:v>3.091991448774555</c:v>
                </c:pt>
                <c:pt idx="1621">
                  <c:v>8.9329219999024705</c:v>
                </c:pt>
                <c:pt idx="1622">
                  <c:v>3.9700716307162409</c:v>
                </c:pt>
                <c:pt idx="1623">
                  <c:v>1.8716750270994158</c:v>
                </c:pt>
                <c:pt idx="1624">
                  <c:v>7.9950713840066046</c:v>
                </c:pt>
                <c:pt idx="1625">
                  <c:v>2.9041950503200331</c:v>
                </c:pt>
                <c:pt idx="1626">
                  <c:v>3.8270162061353306</c:v>
                </c:pt>
                <c:pt idx="1627">
                  <c:v>3.1284077467196649</c:v>
                </c:pt>
                <c:pt idx="1628">
                  <c:v>3.9893441129991825</c:v>
                </c:pt>
                <c:pt idx="1629">
                  <c:v>3.9258726188156383</c:v>
                </c:pt>
                <c:pt idx="1630">
                  <c:v>5.045725845457941</c:v>
                </c:pt>
                <c:pt idx="1631">
                  <c:v>2.9419564505616944</c:v>
                </c:pt>
                <c:pt idx="1632">
                  <c:v>4.9590027919862036</c:v>
                </c:pt>
                <c:pt idx="1633">
                  <c:v>4.0616839108506273</c:v>
                </c:pt>
                <c:pt idx="1634">
                  <c:v>1.0283048474945267</c:v>
                </c:pt>
                <c:pt idx="1635">
                  <c:v>5.0909578406570439</c:v>
                </c:pt>
                <c:pt idx="1636">
                  <c:v>1.9572205127470901</c:v>
                </c:pt>
                <c:pt idx="1637">
                  <c:v>4.9786995093257405</c:v>
                </c:pt>
                <c:pt idx="1638">
                  <c:v>8.9936680994820772</c:v>
                </c:pt>
                <c:pt idx="1639">
                  <c:v>4.0925936533180183</c:v>
                </c:pt>
                <c:pt idx="1640">
                  <c:v>3.05530365426758</c:v>
                </c:pt>
                <c:pt idx="1641">
                  <c:v>1.0482833603079442</c:v>
                </c:pt>
                <c:pt idx="1642">
                  <c:v>8.0776018927693105</c:v>
                </c:pt>
                <c:pt idx="1643">
                  <c:v>5.9826273207853315</c:v>
                </c:pt>
                <c:pt idx="1644">
                  <c:v>3.1127859050518301</c:v>
                </c:pt>
                <c:pt idx="1645">
                  <c:v>2.9646037051917236</c:v>
                </c:pt>
                <c:pt idx="1646">
                  <c:v>4.1256177622129409</c:v>
                </c:pt>
                <c:pt idx="1647">
                  <c:v>7.0594911633274613</c:v>
                </c:pt>
                <c:pt idx="1648">
                  <c:v>2.1436308163814131</c:v>
                </c:pt>
                <c:pt idx="1649">
                  <c:v>3.9379247082305975</c:v>
                </c:pt>
                <c:pt idx="1650">
                  <c:v>0.85328221409443894</c:v>
                </c:pt>
                <c:pt idx="1651">
                  <c:v>4.6614616205655435E-2</c:v>
                </c:pt>
                <c:pt idx="1652">
                  <c:v>5.9425121309733733</c:v>
                </c:pt>
                <c:pt idx="1653">
                  <c:v>6.8337865019157098</c:v>
                </c:pt>
                <c:pt idx="1654">
                  <c:v>2.825730587574903</c:v>
                </c:pt>
                <c:pt idx="1655">
                  <c:v>4.9947867339344176</c:v>
                </c:pt>
                <c:pt idx="1656">
                  <c:v>6.0653800393257633</c:v>
                </c:pt>
                <c:pt idx="1657">
                  <c:v>7.0727126636908899</c:v>
                </c:pt>
                <c:pt idx="1658">
                  <c:v>2.0855604642586725</c:v>
                </c:pt>
                <c:pt idx="1659">
                  <c:v>2.9434335875843129</c:v>
                </c:pt>
                <c:pt idx="1660">
                  <c:v>2.9962934087554474</c:v>
                </c:pt>
                <c:pt idx="1661">
                  <c:v>-0.19160247951767057</c:v>
                </c:pt>
                <c:pt idx="1662">
                  <c:v>2.1281639626817084</c:v>
                </c:pt>
                <c:pt idx="1663">
                  <c:v>3.1370115532833225</c:v>
                </c:pt>
                <c:pt idx="1664">
                  <c:v>4.9540328290735003</c:v>
                </c:pt>
                <c:pt idx="1665">
                  <c:v>6.940877912975191</c:v>
                </c:pt>
                <c:pt idx="1666">
                  <c:v>7.9914781690933712</c:v>
                </c:pt>
                <c:pt idx="1667">
                  <c:v>7.0247195633147514</c:v>
                </c:pt>
                <c:pt idx="1668">
                  <c:v>4.1713913575641541</c:v>
                </c:pt>
                <c:pt idx="1669">
                  <c:v>-0.12801749109091631</c:v>
                </c:pt>
                <c:pt idx="1670">
                  <c:v>8.7979522522654356</c:v>
                </c:pt>
                <c:pt idx="1671">
                  <c:v>4.0505202235628976</c:v>
                </c:pt>
                <c:pt idx="1672">
                  <c:v>3.8918156541049553</c:v>
                </c:pt>
                <c:pt idx="1673">
                  <c:v>5.05560037232447</c:v>
                </c:pt>
                <c:pt idx="1674">
                  <c:v>3.815087690024594</c:v>
                </c:pt>
                <c:pt idx="1675">
                  <c:v>3.9513176792932336</c:v>
                </c:pt>
                <c:pt idx="1676">
                  <c:v>6.9156971019808591</c:v>
                </c:pt>
                <c:pt idx="1677">
                  <c:v>8.9613839077580444</c:v>
                </c:pt>
                <c:pt idx="1678">
                  <c:v>5.0332774615727756</c:v>
                </c:pt>
                <c:pt idx="1679">
                  <c:v>5.0111122369313019</c:v>
                </c:pt>
                <c:pt idx="1680">
                  <c:v>4.0602456062629475</c:v>
                </c:pt>
                <c:pt idx="1681">
                  <c:v>2.0565216099043577</c:v>
                </c:pt>
                <c:pt idx="1682">
                  <c:v>1.900941345391288</c:v>
                </c:pt>
                <c:pt idx="1683">
                  <c:v>8.0439000891585355</c:v>
                </c:pt>
                <c:pt idx="1684">
                  <c:v>8.8902687673076652</c:v>
                </c:pt>
                <c:pt idx="1685">
                  <c:v>1.9546286302425664</c:v>
                </c:pt>
                <c:pt idx="1686">
                  <c:v>2.8951701578689626</c:v>
                </c:pt>
                <c:pt idx="1687">
                  <c:v>6.9759516256226366</c:v>
                </c:pt>
                <c:pt idx="1688">
                  <c:v>2.7987547280762302</c:v>
                </c:pt>
                <c:pt idx="1689">
                  <c:v>2.9856402439622012</c:v>
                </c:pt>
                <c:pt idx="1690">
                  <c:v>6.9650256705665612</c:v>
                </c:pt>
                <c:pt idx="1691">
                  <c:v>5.070397134104967</c:v>
                </c:pt>
                <c:pt idx="1692">
                  <c:v>6.0876486729207269</c:v>
                </c:pt>
                <c:pt idx="1693">
                  <c:v>3.8530823795512834</c:v>
                </c:pt>
                <c:pt idx="1694">
                  <c:v>8.8839874392116194</c:v>
                </c:pt>
                <c:pt idx="1695">
                  <c:v>4.0820213646777876</c:v>
                </c:pt>
                <c:pt idx="1696">
                  <c:v>4.0110905364985552</c:v>
                </c:pt>
                <c:pt idx="1697">
                  <c:v>4.1442188298882581</c:v>
                </c:pt>
                <c:pt idx="1698">
                  <c:v>0.18637946243104875</c:v>
                </c:pt>
                <c:pt idx="1699">
                  <c:v>6.036610361146578</c:v>
                </c:pt>
                <c:pt idx="1700">
                  <c:v>3.0380154858640585</c:v>
                </c:pt>
                <c:pt idx="1701">
                  <c:v>1.09445382998629</c:v>
                </c:pt>
                <c:pt idx="1702">
                  <c:v>3.9047245631841236</c:v>
                </c:pt>
                <c:pt idx="1703">
                  <c:v>4.0840932911440175</c:v>
                </c:pt>
                <c:pt idx="1704">
                  <c:v>2.9967145190345672</c:v>
                </c:pt>
                <c:pt idx="1705">
                  <c:v>4.0179019647826628</c:v>
                </c:pt>
                <c:pt idx="1706">
                  <c:v>6.104437918738201</c:v>
                </c:pt>
                <c:pt idx="1707">
                  <c:v>3.0443666235003115</c:v>
                </c:pt>
                <c:pt idx="1708">
                  <c:v>5.9286752386170685</c:v>
                </c:pt>
                <c:pt idx="1709">
                  <c:v>4.8830010547850993</c:v>
                </c:pt>
                <c:pt idx="1710">
                  <c:v>4.8957057887502007</c:v>
                </c:pt>
                <c:pt idx="1711">
                  <c:v>7.0115152211289269</c:v>
                </c:pt>
                <c:pt idx="1712">
                  <c:v>6.9422127954368484</c:v>
                </c:pt>
                <c:pt idx="1713">
                  <c:v>6.0321026107410232</c:v>
                </c:pt>
                <c:pt idx="1714">
                  <c:v>5.0424355045767228</c:v>
                </c:pt>
                <c:pt idx="1715">
                  <c:v>4.0123261273455357</c:v>
                </c:pt>
                <c:pt idx="1716">
                  <c:v>5.8330430819834076</c:v>
                </c:pt>
                <c:pt idx="1717">
                  <c:v>5.0446819083617891</c:v>
                </c:pt>
                <c:pt idx="1718">
                  <c:v>6.0673769369872641</c:v>
                </c:pt>
                <c:pt idx="1719">
                  <c:v>2.1363653363319082</c:v>
                </c:pt>
                <c:pt idx="1720">
                  <c:v>2.9119311597475708</c:v>
                </c:pt>
                <c:pt idx="1721">
                  <c:v>6.0151300998414001</c:v>
                </c:pt>
                <c:pt idx="1722">
                  <c:v>9.1100631334881808</c:v>
                </c:pt>
                <c:pt idx="1723">
                  <c:v>3.1320845829714488</c:v>
                </c:pt>
                <c:pt idx="1724">
                  <c:v>2.1876623478466546</c:v>
                </c:pt>
                <c:pt idx="1725">
                  <c:v>4.9493408096404901</c:v>
                </c:pt>
                <c:pt idx="1726">
                  <c:v>9.1894907052857047</c:v>
                </c:pt>
                <c:pt idx="1727">
                  <c:v>3.0441151544412852</c:v>
                </c:pt>
                <c:pt idx="1728">
                  <c:v>4.8943333140762153</c:v>
                </c:pt>
                <c:pt idx="1729">
                  <c:v>4.7998003530991893</c:v>
                </c:pt>
                <c:pt idx="1730">
                  <c:v>5.9415351524407196</c:v>
                </c:pt>
                <c:pt idx="1731">
                  <c:v>6.0275545091819733</c:v>
                </c:pt>
                <c:pt idx="1732">
                  <c:v>3.1077423110345861</c:v>
                </c:pt>
                <c:pt idx="1733">
                  <c:v>0.1416586264625154</c:v>
                </c:pt>
                <c:pt idx="1734">
                  <c:v>4.0675517952992593</c:v>
                </c:pt>
                <c:pt idx="1735">
                  <c:v>9.0267861173269424</c:v>
                </c:pt>
                <c:pt idx="1736">
                  <c:v>8.010691689950999</c:v>
                </c:pt>
                <c:pt idx="1737">
                  <c:v>1.9982403683831507</c:v>
                </c:pt>
                <c:pt idx="1738">
                  <c:v>3.14360683220182</c:v>
                </c:pt>
                <c:pt idx="1739">
                  <c:v>2.9559463386126241</c:v>
                </c:pt>
                <c:pt idx="1740">
                  <c:v>6.0459668607449846</c:v>
                </c:pt>
                <c:pt idx="1741">
                  <c:v>7.8321898885010253</c:v>
                </c:pt>
                <c:pt idx="1742">
                  <c:v>5.069137583219498</c:v>
                </c:pt>
                <c:pt idx="1743">
                  <c:v>8.0624726594371268</c:v>
                </c:pt>
                <c:pt idx="1744">
                  <c:v>3.0049371202308408</c:v>
                </c:pt>
                <c:pt idx="1745">
                  <c:v>3.0220452150307131</c:v>
                </c:pt>
                <c:pt idx="1746">
                  <c:v>6.0019426177585711</c:v>
                </c:pt>
                <c:pt idx="1747">
                  <c:v>3.7883610016003013</c:v>
                </c:pt>
                <c:pt idx="1748">
                  <c:v>3.2204068303040749</c:v>
                </c:pt>
                <c:pt idx="1749">
                  <c:v>4.0525083956157752</c:v>
                </c:pt>
                <c:pt idx="1750">
                  <c:v>4.1758278523379531</c:v>
                </c:pt>
                <c:pt idx="1751">
                  <c:v>6.0842947061776167</c:v>
                </c:pt>
                <c:pt idx="1752">
                  <c:v>2.9664736727338643</c:v>
                </c:pt>
                <c:pt idx="1753">
                  <c:v>8.8993926182194922</c:v>
                </c:pt>
                <c:pt idx="1754">
                  <c:v>2.2576268302588058</c:v>
                </c:pt>
                <c:pt idx="1755">
                  <c:v>3.2206223701695755</c:v>
                </c:pt>
                <c:pt idx="1756">
                  <c:v>6.0375330426481639</c:v>
                </c:pt>
                <c:pt idx="1757">
                  <c:v>3.9891667556948445</c:v>
                </c:pt>
                <c:pt idx="1758">
                  <c:v>4.9838466052697008</c:v>
                </c:pt>
                <c:pt idx="1759">
                  <c:v>1.9044795898993334</c:v>
                </c:pt>
                <c:pt idx="1760">
                  <c:v>5.110130756165737</c:v>
                </c:pt>
                <c:pt idx="1761">
                  <c:v>1.9102251146125444</c:v>
                </c:pt>
                <c:pt idx="1762">
                  <c:v>2.4877241037337097E-2</c:v>
                </c:pt>
                <c:pt idx="1763">
                  <c:v>7.0197984420416635</c:v>
                </c:pt>
                <c:pt idx="1764">
                  <c:v>3.9892644788440683</c:v>
                </c:pt>
                <c:pt idx="1765">
                  <c:v>3.1470465261324403</c:v>
                </c:pt>
                <c:pt idx="1766">
                  <c:v>-1.605013711693094E-3</c:v>
                </c:pt>
                <c:pt idx="1767">
                  <c:v>6.9732800954949754</c:v>
                </c:pt>
                <c:pt idx="1768">
                  <c:v>7.0224010808427684</c:v>
                </c:pt>
                <c:pt idx="1769">
                  <c:v>5.0180644778805483</c:v>
                </c:pt>
                <c:pt idx="1770">
                  <c:v>7.8882022491960804</c:v>
                </c:pt>
                <c:pt idx="1771">
                  <c:v>2.9390171401221838</c:v>
                </c:pt>
                <c:pt idx="1772">
                  <c:v>7.8203708852571436</c:v>
                </c:pt>
                <c:pt idx="1773">
                  <c:v>4.8811618831998294</c:v>
                </c:pt>
                <c:pt idx="1774">
                  <c:v>5.2408780347991488</c:v>
                </c:pt>
                <c:pt idx="1775">
                  <c:v>5.8937406311800462</c:v>
                </c:pt>
                <c:pt idx="1776">
                  <c:v>8.0106119967318783</c:v>
                </c:pt>
                <c:pt idx="1777">
                  <c:v>4.9649479610492913</c:v>
                </c:pt>
                <c:pt idx="1778">
                  <c:v>8.9288934604405519</c:v>
                </c:pt>
                <c:pt idx="1779">
                  <c:v>5.1054518762663399</c:v>
                </c:pt>
                <c:pt idx="1780">
                  <c:v>5.0383189815404288</c:v>
                </c:pt>
                <c:pt idx="1781">
                  <c:v>3.2100285459247924</c:v>
                </c:pt>
                <c:pt idx="1782">
                  <c:v>7.906887903344149</c:v>
                </c:pt>
                <c:pt idx="1783">
                  <c:v>2.9483285582280248</c:v>
                </c:pt>
                <c:pt idx="1784">
                  <c:v>6.0315346279972308</c:v>
                </c:pt>
                <c:pt idx="1785">
                  <c:v>9.0046101407790182</c:v>
                </c:pt>
                <c:pt idx="1786">
                  <c:v>2.9286516989454978</c:v>
                </c:pt>
                <c:pt idx="1787">
                  <c:v>8.0372658673517527</c:v>
                </c:pt>
                <c:pt idx="1788">
                  <c:v>4.9631291198662666</c:v>
                </c:pt>
                <c:pt idx="1789">
                  <c:v>3.0993888174393964</c:v>
                </c:pt>
                <c:pt idx="1790">
                  <c:v>4.0148977017030827</c:v>
                </c:pt>
                <c:pt idx="1791">
                  <c:v>2.97829922953296</c:v>
                </c:pt>
                <c:pt idx="1792">
                  <c:v>5.8287072401190239</c:v>
                </c:pt>
                <c:pt idx="1793">
                  <c:v>4.9693388181389899</c:v>
                </c:pt>
                <c:pt idx="1794">
                  <c:v>2.8212199095981294</c:v>
                </c:pt>
                <c:pt idx="1795">
                  <c:v>8.8705848016935214</c:v>
                </c:pt>
                <c:pt idx="1796">
                  <c:v>4.9458033681325793</c:v>
                </c:pt>
                <c:pt idx="1797">
                  <c:v>4.8725850316141619</c:v>
                </c:pt>
                <c:pt idx="1798">
                  <c:v>2.9996706690374442</c:v>
                </c:pt>
                <c:pt idx="1799">
                  <c:v>2.9924311969751787</c:v>
                </c:pt>
                <c:pt idx="1800">
                  <c:v>8.9831212934423128</c:v>
                </c:pt>
                <c:pt idx="1801">
                  <c:v>3.9283258511847934</c:v>
                </c:pt>
                <c:pt idx="1802">
                  <c:v>3.9739223015892993</c:v>
                </c:pt>
                <c:pt idx="1803">
                  <c:v>3.1528485960239334</c:v>
                </c:pt>
                <c:pt idx="1804">
                  <c:v>4.945628010879612</c:v>
                </c:pt>
                <c:pt idx="1805">
                  <c:v>4.0901918282704663</c:v>
                </c:pt>
                <c:pt idx="1806">
                  <c:v>7.9950818749337147</c:v>
                </c:pt>
                <c:pt idx="1807">
                  <c:v>5.047008812841999</c:v>
                </c:pt>
                <c:pt idx="1808">
                  <c:v>1.7997025093258059</c:v>
                </c:pt>
                <c:pt idx="1809">
                  <c:v>6.0072392679060309</c:v>
                </c:pt>
                <c:pt idx="1810">
                  <c:v>3.8891446805230263</c:v>
                </c:pt>
              </c:numCache>
            </c:numRef>
          </c:yVal>
          <c:smooth val="0"/>
          <c:extLst>
            <c:ext xmlns:c16="http://schemas.microsoft.com/office/drawing/2014/chart" uri="{C3380CC4-5D6E-409C-BE32-E72D297353CC}">
              <c16:uniqueId val="{00000000-2789-41F1-A6B6-6BD92576AA29}"/>
            </c:ext>
          </c:extLst>
        </c:ser>
        <c:dLbls>
          <c:showLegendKey val="0"/>
          <c:showVal val="0"/>
          <c:showCatName val="0"/>
          <c:showSerName val="0"/>
          <c:showPercent val="0"/>
          <c:showBubbleSize val="0"/>
        </c:dLbls>
        <c:axId val="835006688"/>
        <c:axId val="835007104"/>
      </c:scatterChart>
      <c:valAx>
        <c:axId val="835006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Median </a:t>
                </a:r>
              </a:p>
            </c:rich>
          </c:tx>
          <c:layout>
            <c:manualLayout>
              <c:xMode val="edge"/>
              <c:yMode val="edge"/>
              <c:x val="0.46779451552253865"/>
              <c:y val="0.94900345890025106"/>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007104"/>
        <c:crosses val="autoZero"/>
        <c:crossBetween val="midCat"/>
      </c:valAx>
      <c:valAx>
        <c:axId val="835007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a:t>Range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006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19.11.2021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Customer satisfaction surveys, and survey research in general, often collect data on discrete rating scales. Survey research practitioners have found that respondents vary in their usage of the scale, common patterns include using only the middle of the scale or using the upper or lower end In addition, it has been observed that there are large cultural or cross-country differences in scale usage, making it difficult to combine data across cultural or international boundaries</a:t>
            </a:r>
          </a:p>
          <a:p>
            <a:pPr lvl="0"/>
            <a:endParaRPr lang="en-US"/>
          </a:p>
          <a:p>
            <a:r>
              <a:rPr lang="en-US"/>
              <a:t>These different usage patterns, which we term ‘scale usage heterogeneity’,</a:t>
            </a:r>
            <a:br>
              <a:rPr lang="en-US">
                <a:cs typeface="+mn-lt"/>
              </a:rPr>
            </a:br>
            <a:r>
              <a:rPr lang="en-US">
                <a:cs typeface="Calibri"/>
              </a:rPr>
              <a:t>It can </a:t>
            </a:r>
            <a:r>
              <a:rPr lang="en-US"/>
              <a:t>impart biases to many of the standard analyses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2489801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rPr>
              <a:t>If all the customers have same scale usage, then the distribution will be somewhat centered</a:t>
            </a:r>
          </a:p>
          <a:p>
            <a:r>
              <a:rPr lang="en-US"/>
              <a:t>In the typical customer satisfaction survey, respondents are asked to give their overall satisfaction with a product as well as assessments of satisfactions with various dimensions of the product or service. Ratings are made on five-, </a:t>
            </a:r>
            <a:r>
              <a:rPr lang="en-US" err="1"/>
              <a:t>sevenor</a:t>
            </a:r>
            <a:r>
              <a:rPr lang="en-US"/>
              <a:t> ten-point scales. We will focus on two major uses of customer satisfaction ratings data: measurement of the relationship between overall satisfaction and satisfaction with specific product attributes; and identification of customers with extreme views. Scale usage heterogeneity can substantially bias analyses aimed at either use.</a:t>
            </a:r>
            <a:br>
              <a:rPr lang="en-US">
                <a:cs typeface="+mn-lt"/>
              </a:rPr>
            </a:br>
            <a:endParaRPr lang="en-US">
              <a:cs typeface="+mn-lt"/>
            </a:endParaRPr>
          </a:p>
          <a:p>
            <a:r>
              <a:rPr lang="en-US"/>
              <a:t>The middle group of points in Figure CS3.2 represents a hypothetical situation in which all respondents have the same scale usage. If some respondents use the upper or lower end of the scale, this will move points outward from the middle grouping, creating a higher but spurious correlation. Thus, any covariance-based analysis of rating scale data such as regression or factor analysis can be substantially biased by scale usage heterogeneity</a:t>
            </a:r>
            <a:endParaRPr lang="en-US">
              <a:cs typeface="Calibri"/>
            </a:endParaRPr>
          </a:p>
          <a:p>
            <a:br>
              <a:rPr lang="en-US">
                <a:cs typeface="+mn-lt"/>
              </a:rPr>
            </a:br>
            <a:r>
              <a:rPr lang="en-US"/>
              <a:t>. In addition, any cluster analysis or filtering of the data for respondents with extreme views will tend to identify a group of nay or yea </a:t>
            </a:r>
            <a:r>
              <a:rPr lang="en-US" err="1"/>
              <a:t>sayers</a:t>
            </a:r>
            <a:r>
              <a:rPr lang="en-US"/>
              <a:t> whose true preferences may not be extreme or even similar.</a:t>
            </a:r>
            <a:br>
              <a:rPr lang="en-US">
                <a:cs typeface="+mn-lt"/>
              </a:rPr>
            </a:br>
            <a:br>
              <a:rPr lang="en-US">
                <a:cs typeface="+mn-lt"/>
              </a:rPr>
            </a:br>
            <a:r>
              <a:rPr lang="en-US">
                <a:cs typeface="Calibri"/>
              </a:rPr>
              <a:t>Now Aditya will walk us though what are one of the common approaches used by  </a:t>
            </a:r>
            <a:r>
              <a:rPr lang="en-US" err="1">
                <a:cs typeface="Calibri"/>
              </a:rPr>
              <a:t>Practicitioners</a:t>
            </a:r>
            <a:r>
              <a:rPr lang="en-US">
                <a:cs typeface="Calibri"/>
              </a:rPr>
              <a:t> to handle this and what are its drawbacks.</a:t>
            </a:r>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39949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a:t>The standard procedure for coping with scale usage heterogeneity is to center each respondent’s data by subtracting the mean over all questions asked of the respondent and dividing by the standard deviation. The standard procedure for coping with scale usage heterogeneity is to center each respondent’s data by subtracting the mean over all questions asked of the respondent and dividing by the standard deviation</a:t>
            </a: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101622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svg"/></Relationships>
</file>

<file path=ppt/slides/_rels/slide2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8904" t="33235" b="36353"/>
          <a:stretch>
            <a:fillRect/>
          </a:stretch>
        </p:blipFill>
        <p:spPr>
          <a:xfrm>
            <a:off x="0" y="0"/>
            <a:ext cx="18288000" cy="10287000"/>
          </a:xfrm>
          <a:prstGeom prst="rect">
            <a:avLst/>
          </a:prstGeom>
        </p:spPr>
      </p:pic>
      <p:sp>
        <p:nvSpPr>
          <p:cNvPr id="3" name="TextBox 3"/>
          <p:cNvSpPr txBox="1"/>
          <p:nvPr/>
        </p:nvSpPr>
        <p:spPr>
          <a:xfrm>
            <a:off x="6344159" y="2216209"/>
            <a:ext cx="11719112" cy="2197100"/>
          </a:xfrm>
          <a:prstGeom prst="rect">
            <a:avLst/>
          </a:prstGeom>
        </p:spPr>
        <p:txBody>
          <a:bodyPr lIns="0" tIns="0" rIns="0" bIns="0" rtlCol="0" anchor="t">
            <a:spAutoFit/>
          </a:bodyPr>
          <a:lstStyle/>
          <a:p>
            <a:pPr>
              <a:lnSpc>
                <a:spcPts val="8698"/>
              </a:lnSpc>
            </a:pPr>
            <a:r>
              <a:rPr lang="en-US" sz="7249">
                <a:solidFill>
                  <a:srgbClr val="FFFFFF"/>
                </a:solidFill>
                <a:latin typeface="Aileron Regular Bold"/>
              </a:rPr>
              <a:t>Overcoming Scale Usage</a:t>
            </a:r>
          </a:p>
          <a:p>
            <a:pPr>
              <a:lnSpc>
                <a:spcPts val="8698"/>
              </a:lnSpc>
            </a:pPr>
            <a:r>
              <a:rPr lang="en-US" sz="7249">
                <a:solidFill>
                  <a:srgbClr val="FFFFFF"/>
                </a:solidFill>
                <a:latin typeface="Aileron Regular Bold"/>
              </a:rPr>
              <a:t>Heterogeneity</a:t>
            </a:r>
          </a:p>
        </p:txBody>
      </p:sp>
      <p:sp>
        <p:nvSpPr>
          <p:cNvPr id="4" name="AutoShape 4"/>
          <p:cNvSpPr/>
          <p:nvPr/>
        </p:nvSpPr>
        <p:spPr>
          <a:xfrm>
            <a:off x="7786434" y="3305234"/>
            <a:ext cx="10501566" cy="0"/>
          </a:xfrm>
          <a:prstGeom prst="line">
            <a:avLst/>
          </a:prstGeom>
          <a:ln w="9525" cap="rnd">
            <a:solidFill>
              <a:srgbClr val="FFFFFF"/>
            </a:solidFill>
            <a:prstDash val="solid"/>
            <a:headEnd type="none" w="sm" len="sm"/>
            <a:tailEnd type="none" w="sm" len="sm"/>
          </a:ln>
        </p:spPr>
      </p:sp>
      <p:sp>
        <p:nvSpPr>
          <p:cNvPr id="5" name="TextBox 3">
            <a:extLst>
              <a:ext uri="{FF2B5EF4-FFF2-40B4-BE49-F238E27FC236}">
                <a16:creationId xmlns:a16="http://schemas.microsoft.com/office/drawing/2014/main" id="{0CC89817-F81A-4DDF-B2D8-94DA54CCA3DD}"/>
              </a:ext>
            </a:extLst>
          </p:cNvPr>
          <p:cNvSpPr txBox="1"/>
          <p:nvPr/>
        </p:nvSpPr>
        <p:spPr>
          <a:xfrm>
            <a:off x="5504338" y="8866044"/>
            <a:ext cx="11719112" cy="994439"/>
          </a:xfrm>
          <a:prstGeom prst="rect">
            <a:avLst/>
          </a:prstGeom>
        </p:spPr>
        <p:txBody>
          <a:bodyPr lIns="0" tIns="0" rIns="0" bIns="0" rtlCol="0" anchor="t">
            <a:spAutoFit/>
          </a:bodyPr>
          <a:lstStyle/>
          <a:p>
            <a:pPr>
              <a:lnSpc>
                <a:spcPts val="8698"/>
              </a:lnSpc>
            </a:pPr>
            <a:r>
              <a:rPr lang="en-US" sz="4400" b="1">
                <a:solidFill>
                  <a:srgbClr val="FFFFFF"/>
                </a:solidFill>
                <a:latin typeface="Aileron Regular Bold"/>
              </a:rPr>
              <a:t>Sahil - Aditya - Meha - Archit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A67CAB-9767-43B0-9785-AB756B9DC1DA}"/>
              </a:ext>
            </a:extLst>
          </p:cNvPr>
          <p:cNvSpPr/>
          <p:nvPr/>
        </p:nvSpPr>
        <p:spPr>
          <a:xfrm>
            <a:off x="135727" y="1972171"/>
            <a:ext cx="11272837" cy="7713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We used Bayesian model to remove the heterogeneity</a:t>
            </a:r>
          </a:p>
        </p:txBody>
      </p:sp>
      <p:sp>
        <p:nvSpPr>
          <p:cNvPr id="8" name="TextBox 4">
            <a:extLst>
              <a:ext uri="{FF2B5EF4-FFF2-40B4-BE49-F238E27FC236}">
                <a16:creationId xmlns:a16="http://schemas.microsoft.com/office/drawing/2014/main" id="{B95FD79B-D888-4523-AF46-605EEF530A58}"/>
              </a:ext>
            </a:extLst>
          </p:cNvPr>
          <p:cNvSpPr txBox="1"/>
          <p:nvPr/>
        </p:nvSpPr>
        <p:spPr>
          <a:xfrm>
            <a:off x="-92528" y="585107"/>
            <a:ext cx="18288000" cy="1089144"/>
          </a:xfrm>
          <a:prstGeom prst="rect">
            <a:avLst/>
          </a:prstGeom>
        </p:spPr>
        <p:txBody>
          <a:bodyPr wrap="square" lIns="0" tIns="0" rIns="0" bIns="0" rtlCol="0" anchor="t">
            <a:spAutoFit/>
          </a:bodyPr>
          <a:lstStyle/>
          <a:p>
            <a:pPr algn="ctr">
              <a:lnSpc>
                <a:spcPts val="9309"/>
              </a:lnSpc>
            </a:pPr>
            <a:r>
              <a:rPr lang="en-US" sz="6600">
                <a:solidFill>
                  <a:srgbClr val="395281"/>
                </a:solidFill>
                <a:latin typeface="Aileron Regular Bold"/>
              </a:rPr>
              <a:t>Model driven way </a:t>
            </a:r>
            <a:r>
              <a:rPr lang="en-US" sz="6600">
                <a:solidFill>
                  <a:srgbClr val="737373"/>
                </a:solidFill>
                <a:latin typeface="Aileron Regular Bold"/>
              </a:rPr>
              <a:t>to track heterogeneity</a:t>
            </a:r>
          </a:p>
        </p:txBody>
      </p:sp>
      <p:pic>
        <p:nvPicPr>
          <p:cNvPr id="25" name="Picture 24">
            <a:extLst>
              <a:ext uri="{FF2B5EF4-FFF2-40B4-BE49-F238E27FC236}">
                <a16:creationId xmlns:a16="http://schemas.microsoft.com/office/drawing/2014/main" id="{DEC45704-BD4E-4ECF-93E9-5143DAB5A2A8}"/>
              </a:ext>
            </a:extLst>
          </p:cNvPr>
          <p:cNvPicPr>
            <a:picLocks noChangeAspect="1"/>
          </p:cNvPicPr>
          <p:nvPr/>
        </p:nvPicPr>
        <p:blipFill>
          <a:blip r:embed="rId2"/>
          <a:stretch>
            <a:fillRect/>
          </a:stretch>
        </p:blipFill>
        <p:spPr>
          <a:xfrm>
            <a:off x="340179" y="3409737"/>
            <a:ext cx="5423624" cy="3688401"/>
          </a:xfrm>
          <a:prstGeom prst="rect">
            <a:avLst/>
          </a:prstGeom>
        </p:spPr>
      </p:pic>
      <p:sp>
        <p:nvSpPr>
          <p:cNvPr id="26" name="TextBox 25">
            <a:extLst>
              <a:ext uri="{FF2B5EF4-FFF2-40B4-BE49-F238E27FC236}">
                <a16:creationId xmlns:a16="http://schemas.microsoft.com/office/drawing/2014/main" id="{D72AA9B2-412D-4E78-8101-1D335E52BD7A}"/>
              </a:ext>
            </a:extLst>
          </p:cNvPr>
          <p:cNvSpPr txBox="1"/>
          <p:nvPr/>
        </p:nvSpPr>
        <p:spPr>
          <a:xfrm>
            <a:off x="866304" y="7548234"/>
            <a:ext cx="4743450" cy="1200329"/>
          </a:xfrm>
          <a:prstGeom prst="rect">
            <a:avLst/>
          </a:prstGeom>
          <a:noFill/>
        </p:spPr>
        <p:txBody>
          <a:bodyPr wrap="square">
            <a:spAutoFit/>
          </a:bodyPr>
          <a:lstStyle/>
          <a:p>
            <a:pPr algn="ctr"/>
            <a:r>
              <a:rPr lang="en-US" sz="2400"/>
              <a:t>Probability (x = [2,8]) =  Integral of the joint normal distribution over the appropriately defined region.</a:t>
            </a:r>
          </a:p>
        </p:txBody>
      </p:sp>
      <p:pic>
        <p:nvPicPr>
          <p:cNvPr id="29" name="Picture 28">
            <a:extLst>
              <a:ext uri="{FF2B5EF4-FFF2-40B4-BE49-F238E27FC236}">
                <a16:creationId xmlns:a16="http://schemas.microsoft.com/office/drawing/2014/main" id="{DCF3FD5C-7E81-44DA-A953-05B773F266FC}"/>
              </a:ext>
            </a:extLst>
          </p:cNvPr>
          <p:cNvPicPr>
            <a:picLocks noChangeAspect="1"/>
          </p:cNvPicPr>
          <p:nvPr/>
        </p:nvPicPr>
        <p:blipFill>
          <a:blip r:embed="rId3"/>
          <a:stretch>
            <a:fillRect/>
          </a:stretch>
        </p:blipFill>
        <p:spPr>
          <a:xfrm>
            <a:off x="8852981" y="4102205"/>
            <a:ext cx="5359808" cy="3433450"/>
          </a:xfrm>
          <a:prstGeom prst="rect">
            <a:avLst/>
          </a:prstGeom>
        </p:spPr>
      </p:pic>
      <p:cxnSp>
        <p:nvCxnSpPr>
          <p:cNvPr id="30" name="Straight Connector 29">
            <a:extLst>
              <a:ext uri="{FF2B5EF4-FFF2-40B4-BE49-F238E27FC236}">
                <a16:creationId xmlns:a16="http://schemas.microsoft.com/office/drawing/2014/main" id="{FAD52368-219F-472F-8B09-D882F9DA34A8}"/>
              </a:ext>
            </a:extLst>
          </p:cNvPr>
          <p:cNvCxnSpPr>
            <a:cxnSpLocks/>
          </p:cNvCxnSpPr>
          <p:nvPr/>
        </p:nvCxnSpPr>
        <p:spPr>
          <a:xfrm>
            <a:off x="8582543" y="2995837"/>
            <a:ext cx="0" cy="5059442"/>
          </a:xfrm>
          <a:prstGeom prst="line">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DB6C38C-F284-4F7F-9129-5EBE4421078F}"/>
              </a:ext>
            </a:extLst>
          </p:cNvPr>
          <p:cNvCxnSpPr/>
          <p:nvPr/>
        </p:nvCxnSpPr>
        <p:spPr>
          <a:xfrm>
            <a:off x="8312106" y="7865718"/>
            <a:ext cx="7340432" cy="0"/>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33" name="Picture 32">
            <a:extLst>
              <a:ext uri="{FF2B5EF4-FFF2-40B4-BE49-F238E27FC236}">
                <a16:creationId xmlns:a16="http://schemas.microsoft.com/office/drawing/2014/main" id="{13F52DEA-DA84-45E3-83AA-E2F0DE4A4FF1}"/>
              </a:ext>
            </a:extLst>
          </p:cNvPr>
          <p:cNvPicPr>
            <a:picLocks noChangeAspect="1"/>
          </p:cNvPicPr>
          <p:nvPr/>
        </p:nvPicPr>
        <p:blipFill>
          <a:blip r:embed="rId4"/>
          <a:stretch>
            <a:fillRect/>
          </a:stretch>
        </p:blipFill>
        <p:spPr>
          <a:xfrm>
            <a:off x="8498908" y="8935951"/>
            <a:ext cx="5819312" cy="741677"/>
          </a:xfrm>
          <a:prstGeom prst="rect">
            <a:avLst/>
          </a:prstGeom>
        </p:spPr>
      </p:pic>
      <p:sp>
        <p:nvSpPr>
          <p:cNvPr id="35" name="TextBox 34">
            <a:extLst>
              <a:ext uri="{FF2B5EF4-FFF2-40B4-BE49-F238E27FC236}">
                <a16:creationId xmlns:a16="http://schemas.microsoft.com/office/drawing/2014/main" id="{8D9B5047-3B29-4A1F-8C92-E667EF20699C}"/>
              </a:ext>
            </a:extLst>
          </p:cNvPr>
          <p:cNvSpPr txBox="1"/>
          <p:nvPr/>
        </p:nvSpPr>
        <p:spPr>
          <a:xfrm>
            <a:off x="8924421" y="8526473"/>
            <a:ext cx="2783916" cy="523220"/>
          </a:xfrm>
          <a:prstGeom prst="rect">
            <a:avLst/>
          </a:prstGeom>
          <a:noFill/>
        </p:spPr>
        <p:txBody>
          <a:bodyPr wrap="square" rtlCol="0">
            <a:spAutoFit/>
          </a:bodyPr>
          <a:lstStyle/>
          <a:p>
            <a:r>
              <a:rPr lang="en-US" sz="2800" u="sng"/>
              <a:t>Final Model</a:t>
            </a:r>
          </a:p>
        </p:txBody>
      </p:sp>
      <p:sp>
        <p:nvSpPr>
          <p:cNvPr id="38" name="Arrow: Up 37">
            <a:extLst>
              <a:ext uri="{FF2B5EF4-FFF2-40B4-BE49-F238E27FC236}">
                <a16:creationId xmlns:a16="http://schemas.microsoft.com/office/drawing/2014/main" id="{1E3F82D8-C1B0-4DBA-9BE2-696D381CE64E}"/>
              </a:ext>
            </a:extLst>
          </p:cNvPr>
          <p:cNvSpPr/>
          <p:nvPr/>
        </p:nvSpPr>
        <p:spPr>
          <a:xfrm rot="5400000">
            <a:off x="6183854" y="4420870"/>
            <a:ext cx="416904" cy="11164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44CD98D-7618-4183-9A35-3E265B60F55A}"/>
              </a:ext>
            </a:extLst>
          </p:cNvPr>
          <p:cNvSpPr txBox="1"/>
          <p:nvPr/>
        </p:nvSpPr>
        <p:spPr>
          <a:xfrm>
            <a:off x="11021279" y="7967905"/>
            <a:ext cx="2783916" cy="369332"/>
          </a:xfrm>
          <a:prstGeom prst="rect">
            <a:avLst/>
          </a:prstGeom>
          <a:noFill/>
        </p:spPr>
        <p:txBody>
          <a:bodyPr wrap="square" rtlCol="0">
            <a:spAutoFit/>
          </a:bodyPr>
          <a:lstStyle/>
          <a:p>
            <a:r>
              <a:rPr lang="en-US"/>
              <a:t>Question- 1</a:t>
            </a:r>
          </a:p>
        </p:txBody>
      </p:sp>
      <p:sp>
        <p:nvSpPr>
          <p:cNvPr id="42" name="TextBox 41">
            <a:extLst>
              <a:ext uri="{FF2B5EF4-FFF2-40B4-BE49-F238E27FC236}">
                <a16:creationId xmlns:a16="http://schemas.microsoft.com/office/drawing/2014/main" id="{DB6FA3FF-D278-4A27-BEFC-1B4C1160A9E1}"/>
              </a:ext>
            </a:extLst>
          </p:cNvPr>
          <p:cNvSpPr txBox="1"/>
          <p:nvPr/>
        </p:nvSpPr>
        <p:spPr>
          <a:xfrm>
            <a:off x="7966990" y="4149958"/>
            <a:ext cx="461665" cy="2209905"/>
          </a:xfrm>
          <a:prstGeom prst="rect">
            <a:avLst/>
          </a:prstGeom>
          <a:noFill/>
        </p:spPr>
        <p:txBody>
          <a:bodyPr vert="vert270" wrap="square" rtlCol="0">
            <a:spAutoFit/>
          </a:bodyPr>
          <a:lstStyle/>
          <a:p>
            <a:r>
              <a:rPr lang="en-US"/>
              <a:t>Question- 2</a:t>
            </a:r>
          </a:p>
        </p:txBody>
      </p:sp>
      <p:pic>
        <p:nvPicPr>
          <p:cNvPr id="44" name="Picture 43">
            <a:extLst>
              <a:ext uri="{FF2B5EF4-FFF2-40B4-BE49-F238E27FC236}">
                <a16:creationId xmlns:a16="http://schemas.microsoft.com/office/drawing/2014/main" id="{3B5E06C4-C17B-439B-AFD9-11C4A2233A16}"/>
              </a:ext>
            </a:extLst>
          </p:cNvPr>
          <p:cNvPicPr>
            <a:picLocks noChangeAspect="1"/>
          </p:cNvPicPr>
          <p:nvPr/>
        </p:nvPicPr>
        <p:blipFill>
          <a:blip r:embed="rId3"/>
          <a:stretch>
            <a:fillRect/>
          </a:stretch>
        </p:blipFill>
        <p:spPr>
          <a:xfrm>
            <a:off x="13968042" y="2327536"/>
            <a:ext cx="2595587" cy="1796758"/>
          </a:xfrm>
          <a:prstGeom prst="rect">
            <a:avLst/>
          </a:prstGeom>
        </p:spPr>
      </p:pic>
      <p:sp>
        <p:nvSpPr>
          <p:cNvPr id="2" name="Oval 1">
            <a:extLst>
              <a:ext uri="{FF2B5EF4-FFF2-40B4-BE49-F238E27FC236}">
                <a16:creationId xmlns:a16="http://schemas.microsoft.com/office/drawing/2014/main" id="{83D0F05B-F8D9-4882-ABFE-0E9995A768B9}"/>
              </a:ext>
            </a:extLst>
          </p:cNvPr>
          <p:cNvSpPr/>
          <p:nvPr/>
        </p:nvSpPr>
        <p:spPr>
          <a:xfrm rot="3733719">
            <a:off x="10581976" y="3009938"/>
            <a:ext cx="2096863" cy="54039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57B5DF0D-7080-4824-937E-CDFA1A4931A6}"/>
              </a:ext>
            </a:extLst>
          </p:cNvPr>
          <p:cNvPicPr>
            <a:picLocks noChangeAspect="1"/>
          </p:cNvPicPr>
          <p:nvPr/>
        </p:nvPicPr>
        <p:blipFill>
          <a:blip r:embed="rId3"/>
          <a:stretch>
            <a:fillRect/>
          </a:stretch>
        </p:blipFill>
        <p:spPr>
          <a:xfrm>
            <a:off x="8651809" y="6450280"/>
            <a:ext cx="1863792" cy="1290183"/>
          </a:xfrm>
          <a:prstGeom prst="rect">
            <a:avLst/>
          </a:prstGeom>
        </p:spPr>
      </p:pic>
    </p:spTree>
    <p:extLst>
      <p:ext uri="{BB962C8B-B14F-4D97-AF65-F5344CB8AC3E}">
        <p14:creationId xmlns:p14="http://schemas.microsoft.com/office/powerpoint/2010/main" val="110902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ppt_x"/>
                                          </p:val>
                                        </p:tav>
                                        <p:tav tm="100000">
                                          <p:val>
                                            <p:strVal val="#ppt_x"/>
                                          </p:val>
                                        </p:tav>
                                      </p:tavLst>
                                    </p:anim>
                                    <p:anim calcmode="lin" valueType="num">
                                      <p:cBhvr additive="base">
                                        <p:cTn id="6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38" grpId="0" animBg="1"/>
      <p:bldP spid="40" grpId="0"/>
      <p:bldP spid="42"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8AE2E45-5E54-4E72-9BC8-13F8B40EBC3F}"/>
              </a:ext>
            </a:extLst>
          </p:cNvPr>
          <p:cNvSpPr/>
          <p:nvPr/>
        </p:nvSpPr>
        <p:spPr>
          <a:xfrm>
            <a:off x="794084" y="7362978"/>
            <a:ext cx="16738933" cy="156410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71BDED-F47F-496F-9174-6AEF17A1B33E}"/>
              </a:ext>
            </a:extLst>
          </p:cNvPr>
          <p:cNvSpPr/>
          <p:nvPr/>
        </p:nvSpPr>
        <p:spPr>
          <a:xfrm>
            <a:off x="840708" y="4909707"/>
            <a:ext cx="16738933" cy="15723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64C9DAB-D3FC-4D4C-93C4-F5DA9F41A9B0}"/>
              </a:ext>
            </a:extLst>
          </p:cNvPr>
          <p:cNvSpPr/>
          <p:nvPr/>
        </p:nvSpPr>
        <p:spPr>
          <a:xfrm>
            <a:off x="773031" y="2530041"/>
            <a:ext cx="16738933" cy="144655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9">
            <a:extLst>
              <a:ext uri="{FF2B5EF4-FFF2-40B4-BE49-F238E27FC236}">
                <a16:creationId xmlns:a16="http://schemas.microsoft.com/office/drawing/2014/main" id="{4D5BE3E9-376A-4954-9887-92E507BD0EF6}"/>
              </a:ext>
            </a:extLst>
          </p:cNvPr>
          <p:cNvSpPr txBox="1"/>
          <p:nvPr/>
        </p:nvSpPr>
        <p:spPr>
          <a:xfrm>
            <a:off x="801603" y="478406"/>
            <a:ext cx="18288000" cy="1089144"/>
          </a:xfrm>
          <a:prstGeom prst="rect">
            <a:avLst/>
          </a:prstGeom>
        </p:spPr>
        <p:txBody>
          <a:bodyPr lIns="0" tIns="0" rIns="0" bIns="0" rtlCol="0" anchor="t">
            <a:spAutoFit/>
          </a:bodyPr>
          <a:lstStyle/>
          <a:p>
            <a:pPr>
              <a:lnSpc>
                <a:spcPts val="9309"/>
              </a:lnSpc>
            </a:pPr>
            <a:r>
              <a:rPr lang="en-US" sz="6600">
                <a:solidFill>
                  <a:srgbClr val="395281"/>
                </a:solidFill>
                <a:latin typeface="Aileron Regular Bold"/>
              </a:rPr>
              <a:t>Contents</a:t>
            </a:r>
          </a:p>
        </p:txBody>
      </p:sp>
      <p:sp>
        <p:nvSpPr>
          <p:cNvPr id="6" name="TextBox 5">
            <a:extLst>
              <a:ext uri="{FF2B5EF4-FFF2-40B4-BE49-F238E27FC236}">
                <a16:creationId xmlns:a16="http://schemas.microsoft.com/office/drawing/2014/main" id="{8406EAD5-7DE5-4205-AABD-1E2832822E57}"/>
              </a:ext>
            </a:extLst>
          </p:cNvPr>
          <p:cNvSpPr txBox="1"/>
          <p:nvPr/>
        </p:nvSpPr>
        <p:spPr>
          <a:xfrm>
            <a:off x="801603" y="2604400"/>
            <a:ext cx="1268429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400">
                <a:solidFill>
                  <a:schemeClr val="bg1"/>
                </a:solidFill>
                <a:cs typeface="Calibri"/>
              </a:rPr>
              <a:t>Introduction: What is Scale Usage Heterogeneity?</a:t>
            </a:r>
          </a:p>
        </p:txBody>
      </p:sp>
      <p:sp>
        <p:nvSpPr>
          <p:cNvPr id="7" name="TextBox 6">
            <a:extLst>
              <a:ext uri="{FF2B5EF4-FFF2-40B4-BE49-F238E27FC236}">
                <a16:creationId xmlns:a16="http://schemas.microsoft.com/office/drawing/2014/main" id="{6BD6012F-B8D1-4DEF-9EB2-43648A981511}"/>
              </a:ext>
            </a:extLst>
          </p:cNvPr>
          <p:cNvSpPr txBox="1"/>
          <p:nvPr/>
        </p:nvSpPr>
        <p:spPr>
          <a:xfrm>
            <a:off x="748966" y="7421755"/>
            <a:ext cx="1674495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400">
                <a:solidFill>
                  <a:schemeClr val="bg1"/>
                </a:solidFill>
              </a:rPr>
              <a:t>Dataset and Implementation: How do our analytics change once we account for SUH?</a:t>
            </a:r>
            <a:endParaRPr lang="en-US" sz="4400">
              <a:solidFill>
                <a:schemeClr val="bg1"/>
              </a:solidFill>
              <a:cs typeface="Calibri"/>
            </a:endParaRPr>
          </a:p>
        </p:txBody>
      </p:sp>
      <p:sp>
        <p:nvSpPr>
          <p:cNvPr id="8" name="TextBox 7">
            <a:extLst>
              <a:ext uri="{FF2B5EF4-FFF2-40B4-BE49-F238E27FC236}">
                <a16:creationId xmlns:a16="http://schemas.microsoft.com/office/drawing/2014/main" id="{B7020885-5CE8-4FC6-B9B0-136C8CB90952}"/>
              </a:ext>
            </a:extLst>
          </p:cNvPr>
          <p:cNvSpPr txBox="1"/>
          <p:nvPr/>
        </p:nvSpPr>
        <p:spPr>
          <a:xfrm>
            <a:off x="803107" y="5143500"/>
            <a:ext cx="1672991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4400">
                <a:solidFill>
                  <a:schemeClr val="bg1"/>
                </a:solidFill>
                <a:latin typeface="Calibri"/>
                <a:ea typeface="+mn-lt"/>
                <a:cs typeface="+mn-lt"/>
              </a:rPr>
              <a:t>Model Details: How do we combat SUH?</a:t>
            </a:r>
          </a:p>
        </p:txBody>
      </p:sp>
    </p:spTree>
    <p:extLst>
      <p:ext uri="{BB962C8B-B14F-4D97-AF65-F5344CB8AC3E}">
        <p14:creationId xmlns:p14="http://schemas.microsoft.com/office/powerpoint/2010/main" val="416737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a:extLst>
              <a:ext uri="{FF2B5EF4-FFF2-40B4-BE49-F238E27FC236}">
                <a16:creationId xmlns:a16="http://schemas.microsoft.com/office/drawing/2014/main" id="{6BD02072-1777-47CA-8781-2CF66D213C2F}"/>
              </a:ext>
            </a:extLst>
          </p:cNvPr>
          <p:cNvSpPr txBox="1"/>
          <p:nvPr/>
        </p:nvSpPr>
        <p:spPr>
          <a:xfrm>
            <a:off x="0" y="609372"/>
            <a:ext cx="18288000" cy="1089144"/>
          </a:xfrm>
          <a:prstGeom prst="rect">
            <a:avLst/>
          </a:prstGeom>
        </p:spPr>
        <p:txBody>
          <a:bodyPr wrap="square" lIns="0" tIns="0" rIns="0" bIns="0" rtlCol="0" anchor="t">
            <a:spAutoFit/>
          </a:bodyPr>
          <a:lstStyle/>
          <a:p>
            <a:pPr algn="ctr">
              <a:lnSpc>
                <a:spcPts val="9309"/>
              </a:lnSpc>
            </a:pPr>
            <a:r>
              <a:rPr lang="en-US" sz="6600">
                <a:solidFill>
                  <a:srgbClr val="395281"/>
                </a:solidFill>
                <a:latin typeface="Aileron Regular Bold"/>
              </a:rPr>
              <a:t>Model Implementation</a:t>
            </a:r>
            <a:endParaRPr lang="en-US" sz="6600">
              <a:solidFill>
                <a:srgbClr val="737373"/>
              </a:solidFill>
              <a:latin typeface="Aileron Regular Bold"/>
            </a:endParaRPr>
          </a:p>
        </p:txBody>
      </p:sp>
      <p:pic>
        <p:nvPicPr>
          <p:cNvPr id="5122" name="Picture 2" descr="R (programming language) - Wikipedia">
            <a:extLst>
              <a:ext uri="{FF2B5EF4-FFF2-40B4-BE49-F238E27FC236}">
                <a16:creationId xmlns:a16="http://schemas.microsoft.com/office/drawing/2014/main" id="{FD559EC1-A245-4ED1-A32A-7348F9F3F3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926" y="2674793"/>
            <a:ext cx="2487501" cy="19278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62A8CB-19DB-4AAA-A8C5-DEFA48FC7D8C}"/>
              </a:ext>
            </a:extLst>
          </p:cNvPr>
          <p:cNvSpPr txBox="1"/>
          <p:nvPr/>
        </p:nvSpPr>
        <p:spPr>
          <a:xfrm>
            <a:off x="5452555" y="2886253"/>
            <a:ext cx="5105907" cy="523220"/>
          </a:xfrm>
          <a:prstGeom prst="rect">
            <a:avLst/>
          </a:prstGeom>
          <a:noFill/>
        </p:spPr>
        <p:txBody>
          <a:bodyPr wrap="square" rtlCol="0">
            <a:spAutoFit/>
          </a:bodyPr>
          <a:lstStyle/>
          <a:p>
            <a:r>
              <a:rPr lang="en-US" sz="2800"/>
              <a:t>Package Used : </a:t>
            </a:r>
            <a:r>
              <a:rPr lang="en-US" sz="2800" err="1"/>
              <a:t>bayesm</a:t>
            </a:r>
            <a:r>
              <a:rPr lang="en-US" sz="2800"/>
              <a:t>()</a:t>
            </a:r>
          </a:p>
        </p:txBody>
      </p:sp>
      <p:sp>
        <p:nvSpPr>
          <p:cNvPr id="6" name="TextBox 5">
            <a:extLst>
              <a:ext uri="{FF2B5EF4-FFF2-40B4-BE49-F238E27FC236}">
                <a16:creationId xmlns:a16="http://schemas.microsoft.com/office/drawing/2014/main" id="{A1FB9470-8B07-4D9C-8452-3ABE2E9307DB}"/>
              </a:ext>
            </a:extLst>
          </p:cNvPr>
          <p:cNvSpPr txBox="1"/>
          <p:nvPr/>
        </p:nvSpPr>
        <p:spPr>
          <a:xfrm>
            <a:off x="5452555" y="3710107"/>
            <a:ext cx="5105907" cy="523220"/>
          </a:xfrm>
          <a:prstGeom prst="rect">
            <a:avLst/>
          </a:prstGeom>
          <a:noFill/>
        </p:spPr>
        <p:txBody>
          <a:bodyPr wrap="square" rtlCol="0">
            <a:spAutoFit/>
          </a:bodyPr>
          <a:lstStyle/>
          <a:p>
            <a:r>
              <a:rPr lang="en-US" sz="2800"/>
              <a:t>Function Used : </a:t>
            </a:r>
            <a:r>
              <a:rPr lang="en-US" sz="2800" err="1"/>
              <a:t>RScaleUsage</a:t>
            </a:r>
            <a:r>
              <a:rPr lang="en-US" sz="2800"/>
              <a:t>()</a:t>
            </a:r>
          </a:p>
        </p:txBody>
      </p:sp>
      <p:sp>
        <p:nvSpPr>
          <p:cNvPr id="7" name="TextBox 6">
            <a:extLst>
              <a:ext uri="{FF2B5EF4-FFF2-40B4-BE49-F238E27FC236}">
                <a16:creationId xmlns:a16="http://schemas.microsoft.com/office/drawing/2014/main" id="{8CFEE7EF-8AE6-4908-8A99-6B3323B968F5}"/>
              </a:ext>
            </a:extLst>
          </p:cNvPr>
          <p:cNvSpPr txBox="1"/>
          <p:nvPr/>
        </p:nvSpPr>
        <p:spPr>
          <a:xfrm>
            <a:off x="5452554" y="4533961"/>
            <a:ext cx="5105907" cy="523220"/>
          </a:xfrm>
          <a:prstGeom prst="rect">
            <a:avLst/>
          </a:prstGeom>
          <a:noFill/>
        </p:spPr>
        <p:txBody>
          <a:bodyPr wrap="square" rtlCol="0">
            <a:spAutoFit/>
          </a:bodyPr>
          <a:lstStyle/>
          <a:p>
            <a:r>
              <a:rPr lang="en-US" sz="2800"/>
              <a:t>5000 MCMC Iterations</a:t>
            </a:r>
          </a:p>
        </p:txBody>
      </p:sp>
      <p:pic>
        <p:nvPicPr>
          <p:cNvPr id="8" name="Picture 7">
            <a:extLst>
              <a:ext uri="{FF2B5EF4-FFF2-40B4-BE49-F238E27FC236}">
                <a16:creationId xmlns:a16="http://schemas.microsoft.com/office/drawing/2014/main" id="{C3F223C5-7CDF-4A77-A160-793B03C46186}"/>
              </a:ext>
            </a:extLst>
          </p:cNvPr>
          <p:cNvPicPr>
            <a:picLocks noChangeAspect="1"/>
          </p:cNvPicPr>
          <p:nvPr/>
        </p:nvPicPr>
        <p:blipFill>
          <a:blip r:embed="rId3"/>
          <a:stretch>
            <a:fillRect/>
          </a:stretch>
        </p:blipFill>
        <p:spPr>
          <a:xfrm>
            <a:off x="2631888" y="6564813"/>
            <a:ext cx="14653001" cy="2728041"/>
          </a:xfrm>
          <a:prstGeom prst="rect">
            <a:avLst/>
          </a:prstGeom>
        </p:spPr>
      </p:pic>
      <p:sp>
        <p:nvSpPr>
          <p:cNvPr id="9" name="TextBox 8">
            <a:extLst>
              <a:ext uri="{FF2B5EF4-FFF2-40B4-BE49-F238E27FC236}">
                <a16:creationId xmlns:a16="http://schemas.microsoft.com/office/drawing/2014/main" id="{88EB61D4-E0B6-42EC-B8F9-B1CD9F015D16}"/>
              </a:ext>
            </a:extLst>
          </p:cNvPr>
          <p:cNvSpPr txBox="1"/>
          <p:nvPr/>
        </p:nvSpPr>
        <p:spPr>
          <a:xfrm>
            <a:off x="2998914" y="5933923"/>
            <a:ext cx="5105907" cy="523220"/>
          </a:xfrm>
          <a:prstGeom prst="rect">
            <a:avLst/>
          </a:prstGeom>
          <a:noFill/>
        </p:spPr>
        <p:txBody>
          <a:bodyPr wrap="square" rtlCol="0">
            <a:spAutoFit/>
          </a:bodyPr>
          <a:lstStyle/>
          <a:p>
            <a:r>
              <a:rPr lang="en-US" sz="2800"/>
              <a:t>Output:</a:t>
            </a:r>
          </a:p>
        </p:txBody>
      </p:sp>
    </p:spTree>
    <p:extLst>
      <p:ext uri="{BB962C8B-B14F-4D97-AF65-F5344CB8AC3E}">
        <p14:creationId xmlns:p14="http://schemas.microsoft.com/office/powerpoint/2010/main" val="118683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5893A1-9ABA-48D9-A946-AA4CD545D22A}"/>
              </a:ext>
            </a:extLst>
          </p:cNvPr>
          <p:cNvPicPr>
            <a:picLocks noChangeAspect="1"/>
          </p:cNvPicPr>
          <p:nvPr/>
        </p:nvPicPr>
        <p:blipFill>
          <a:blip r:embed="rId2"/>
          <a:stretch>
            <a:fillRect/>
          </a:stretch>
        </p:blipFill>
        <p:spPr>
          <a:xfrm>
            <a:off x="135727" y="2568563"/>
            <a:ext cx="9291080" cy="7607325"/>
          </a:xfrm>
          <a:prstGeom prst="rect">
            <a:avLst/>
          </a:prstGeom>
        </p:spPr>
      </p:pic>
      <p:graphicFrame>
        <p:nvGraphicFramePr>
          <p:cNvPr id="6" name="Table 5">
            <a:extLst>
              <a:ext uri="{FF2B5EF4-FFF2-40B4-BE49-F238E27FC236}">
                <a16:creationId xmlns:a16="http://schemas.microsoft.com/office/drawing/2014/main" id="{8A01B686-2972-42CF-ABA8-71FD18F88E95}"/>
              </a:ext>
            </a:extLst>
          </p:cNvPr>
          <p:cNvGraphicFramePr>
            <a:graphicFrameLocks noGrp="1"/>
          </p:cNvGraphicFramePr>
          <p:nvPr>
            <p:extLst>
              <p:ext uri="{D42A27DB-BD31-4B8C-83A1-F6EECF244321}">
                <p14:modId xmlns:p14="http://schemas.microsoft.com/office/powerpoint/2010/main" val="3611062388"/>
              </p:ext>
            </p:extLst>
          </p:nvPr>
        </p:nvGraphicFramePr>
        <p:xfrm>
          <a:off x="9793462" y="2714466"/>
          <a:ext cx="8098640" cy="2429034"/>
        </p:xfrm>
        <a:graphic>
          <a:graphicData uri="http://schemas.openxmlformats.org/drawingml/2006/table">
            <a:tbl>
              <a:tblPr>
                <a:tableStyleId>{793D81CF-94F2-401A-BA57-92F5A7B2D0C5}</a:tableStyleId>
              </a:tblPr>
              <a:tblGrid>
                <a:gridCol w="736240">
                  <a:extLst>
                    <a:ext uri="{9D8B030D-6E8A-4147-A177-3AD203B41FA5}">
                      <a16:colId xmlns:a16="http://schemas.microsoft.com/office/drawing/2014/main" val="3218577476"/>
                    </a:ext>
                  </a:extLst>
                </a:gridCol>
                <a:gridCol w="736240">
                  <a:extLst>
                    <a:ext uri="{9D8B030D-6E8A-4147-A177-3AD203B41FA5}">
                      <a16:colId xmlns:a16="http://schemas.microsoft.com/office/drawing/2014/main" val="72845903"/>
                    </a:ext>
                  </a:extLst>
                </a:gridCol>
                <a:gridCol w="736240">
                  <a:extLst>
                    <a:ext uri="{9D8B030D-6E8A-4147-A177-3AD203B41FA5}">
                      <a16:colId xmlns:a16="http://schemas.microsoft.com/office/drawing/2014/main" val="2399393150"/>
                    </a:ext>
                  </a:extLst>
                </a:gridCol>
                <a:gridCol w="736240">
                  <a:extLst>
                    <a:ext uri="{9D8B030D-6E8A-4147-A177-3AD203B41FA5}">
                      <a16:colId xmlns:a16="http://schemas.microsoft.com/office/drawing/2014/main" val="652327740"/>
                    </a:ext>
                  </a:extLst>
                </a:gridCol>
                <a:gridCol w="736240">
                  <a:extLst>
                    <a:ext uri="{9D8B030D-6E8A-4147-A177-3AD203B41FA5}">
                      <a16:colId xmlns:a16="http://schemas.microsoft.com/office/drawing/2014/main" val="1998189504"/>
                    </a:ext>
                  </a:extLst>
                </a:gridCol>
                <a:gridCol w="736240">
                  <a:extLst>
                    <a:ext uri="{9D8B030D-6E8A-4147-A177-3AD203B41FA5}">
                      <a16:colId xmlns:a16="http://schemas.microsoft.com/office/drawing/2014/main" val="1594668328"/>
                    </a:ext>
                  </a:extLst>
                </a:gridCol>
                <a:gridCol w="736240">
                  <a:extLst>
                    <a:ext uri="{9D8B030D-6E8A-4147-A177-3AD203B41FA5}">
                      <a16:colId xmlns:a16="http://schemas.microsoft.com/office/drawing/2014/main" val="3970158281"/>
                    </a:ext>
                  </a:extLst>
                </a:gridCol>
                <a:gridCol w="736240">
                  <a:extLst>
                    <a:ext uri="{9D8B030D-6E8A-4147-A177-3AD203B41FA5}">
                      <a16:colId xmlns:a16="http://schemas.microsoft.com/office/drawing/2014/main" val="4079688577"/>
                    </a:ext>
                  </a:extLst>
                </a:gridCol>
                <a:gridCol w="736240">
                  <a:extLst>
                    <a:ext uri="{9D8B030D-6E8A-4147-A177-3AD203B41FA5}">
                      <a16:colId xmlns:a16="http://schemas.microsoft.com/office/drawing/2014/main" val="902688568"/>
                    </a:ext>
                  </a:extLst>
                </a:gridCol>
                <a:gridCol w="736240">
                  <a:extLst>
                    <a:ext uri="{9D8B030D-6E8A-4147-A177-3AD203B41FA5}">
                      <a16:colId xmlns:a16="http://schemas.microsoft.com/office/drawing/2014/main" val="4040480843"/>
                    </a:ext>
                  </a:extLst>
                </a:gridCol>
                <a:gridCol w="736240">
                  <a:extLst>
                    <a:ext uri="{9D8B030D-6E8A-4147-A177-3AD203B41FA5}">
                      <a16:colId xmlns:a16="http://schemas.microsoft.com/office/drawing/2014/main" val="3027297287"/>
                    </a:ext>
                  </a:extLst>
                </a:gridCol>
              </a:tblGrid>
              <a:tr h="404839">
                <a:tc>
                  <a:txBody>
                    <a:bodyPr/>
                    <a:lstStyle/>
                    <a:p>
                      <a:pPr algn="ctr" fontAlgn="b"/>
                      <a:r>
                        <a:rPr lang="en-US" sz="1800" b="1" i="0" u="none" strike="noStrike">
                          <a:solidFill>
                            <a:srgbClr val="000000"/>
                          </a:solidFill>
                          <a:effectLst/>
                          <a:latin typeface="Calibri" panose="020F0502020204030204" pitchFamily="34" charset="0"/>
                        </a:rPr>
                        <a:t>Rater</a:t>
                      </a:r>
                    </a:p>
                  </a:txBody>
                  <a:tcPr marL="7620" marR="7620" marT="7620" marB="0" anchor="ctr">
                    <a:solidFill>
                      <a:schemeClr val="bg1">
                        <a:lumMod val="95000"/>
                      </a:schemeClr>
                    </a:solidFill>
                  </a:tcPr>
                </a:tc>
                <a:tc>
                  <a:txBody>
                    <a:bodyPr/>
                    <a:lstStyle/>
                    <a:p>
                      <a:pPr algn="ctr" fontAlgn="b"/>
                      <a:r>
                        <a:rPr lang="en-US" sz="1800" b="1" u="none" strike="noStrike">
                          <a:solidFill>
                            <a:srgbClr val="000000"/>
                          </a:solidFill>
                          <a:effectLst/>
                        </a:rPr>
                        <a:t>q1</a:t>
                      </a:r>
                      <a:endParaRPr lang="en-US" sz="1800" b="1"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b"/>
                      <a:r>
                        <a:rPr lang="en-US" sz="1800" b="1" u="none" strike="noStrike">
                          <a:solidFill>
                            <a:srgbClr val="000000"/>
                          </a:solidFill>
                          <a:effectLst/>
                        </a:rPr>
                        <a:t>q2</a:t>
                      </a:r>
                      <a:endParaRPr lang="en-US" sz="1800" b="1"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b"/>
                      <a:r>
                        <a:rPr lang="en-US" sz="1800" b="1" u="none" strike="noStrike">
                          <a:solidFill>
                            <a:srgbClr val="000000"/>
                          </a:solidFill>
                          <a:effectLst/>
                        </a:rPr>
                        <a:t>q3</a:t>
                      </a:r>
                      <a:endParaRPr lang="en-US" sz="1800" b="1"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b"/>
                      <a:r>
                        <a:rPr lang="en-US" sz="1800" b="1" u="none" strike="noStrike">
                          <a:solidFill>
                            <a:srgbClr val="000000"/>
                          </a:solidFill>
                          <a:effectLst/>
                        </a:rPr>
                        <a:t>q4</a:t>
                      </a:r>
                      <a:endParaRPr lang="en-US" sz="1800" b="1"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b"/>
                      <a:r>
                        <a:rPr lang="en-US" sz="1800" b="1" u="none" strike="noStrike">
                          <a:solidFill>
                            <a:srgbClr val="000000"/>
                          </a:solidFill>
                          <a:effectLst/>
                        </a:rPr>
                        <a:t>q5</a:t>
                      </a:r>
                      <a:endParaRPr lang="en-US" sz="1800" b="1"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b"/>
                      <a:r>
                        <a:rPr lang="en-US" sz="1800" b="1" u="none" strike="noStrike">
                          <a:solidFill>
                            <a:srgbClr val="000000"/>
                          </a:solidFill>
                          <a:effectLst/>
                        </a:rPr>
                        <a:t>q6</a:t>
                      </a:r>
                      <a:endParaRPr lang="en-US" sz="1800" b="1"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b"/>
                      <a:r>
                        <a:rPr lang="en-US" sz="1800" b="1" u="none" strike="noStrike">
                          <a:solidFill>
                            <a:srgbClr val="000000"/>
                          </a:solidFill>
                          <a:effectLst/>
                        </a:rPr>
                        <a:t>q7</a:t>
                      </a:r>
                      <a:endParaRPr lang="en-US" sz="1800" b="1"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b"/>
                      <a:r>
                        <a:rPr lang="en-US" sz="1800" b="1" u="none" strike="noStrike">
                          <a:solidFill>
                            <a:srgbClr val="000000"/>
                          </a:solidFill>
                          <a:effectLst/>
                        </a:rPr>
                        <a:t>q8</a:t>
                      </a:r>
                      <a:endParaRPr lang="en-US" sz="1800" b="1"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b"/>
                      <a:r>
                        <a:rPr lang="en-US" sz="1800" b="1" u="none" strike="noStrike">
                          <a:solidFill>
                            <a:srgbClr val="000000"/>
                          </a:solidFill>
                          <a:effectLst/>
                        </a:rPr>
                        <a:t>q9</a:t>
                      </a:r>
                      <a:endParaRPr lang="en-US" sz="1800" b="1"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b"/>
                      <a:r>
                        <a:rPr lang="en-US" sz="1800" b="1" u="none" strike="noStrike">
                          <a:solidFill>
                            <a:srgbClr val="000000"/>
                          </a:solidFill>
                          <a:effectLst/>
                        </a:rPr>
                        <a:t>q10</a:t>
                      </a:r>
                      <a:endParaRPr lang="en-US" sz="1800" b="1"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extLst>
                  <a:ext uri="{0D108BD9-81ED-4DB2-BD59-A6C34878D82A}">
                    <a16:rowId xmlns:a16="http://schemas.microsoft.com/office/drawing/2014/main" val="1615155044"/>
                  </a:ext>
                </a:extLst>
              </a:tr>
              <a:tr h="404839">
                <a:tc>
                  <a:txBody>
                    <a:bodyPr/>
                    <a:lstStyle/>
                    <a:p>
                      <a:pPr algn="ctr" fontAlgn="b"/>
                      <a:r>
                        <a:rPr lang="en-US" sz="24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2400" b="0" u="none" strike="noStrike">
                          <a:solidFill>
                            <a:srgbClr val="000000"/>
                          </a:solidFill>
                          <a:effectLst/>
                        </a:rPr>
                        <a:t>2</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2</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2</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2</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2</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6</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6</a:t>
                      </a:r>
                      <a:endParaRPr lang="en-US"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0240811"/>
                  </a:ext>
                </a:extLst>
              </a:tr>
              <a:tr h="404839">
                <a:tc>
                  <a:txBody>
                    <a:bodyPr/>
                    <a:lstStyle/>
                    <a:p>
                      <a:pPr algn="ctr" fontAlgn="b"/>
                      <a:r>
                        <a:rPr lang="en-US" sz="2400" b="0" i="0" u="none" strike="noStrike">
                          <a:solidFill>
                            <a:srgbClr val="000000"/>
                          </a:solidFill>
                          <a:effectLst/>
                          <a:latin typeface="Calibri" panose="020F0502020204030204" pitchFamily="34" charset="0"/>
                        </a:rPr>
                        <a:t>2</a:t>
                      </a:r>
                    </a:p>
                  </a:txBody>
                  <a:tcPr marL="7620" marR="7620" marT="7620" marB="0" anchor="b"/>
                </a:tc>
                <a:tc>
                  <a:txBody>
                    <a:bodyPr/>
                    <a:lstStyle/>
                    <a:p>
                      <a:pPr algn="ctr" fontAlgn="b"/>
                      <a:r>
                        <a:rPr lang="en-US" sz="2400" b="0" u="none" strike="noStrike">
                          <a:solidFill>
                            <a:srgbClr val="000000"/>
                          </a:solidFill>
                          <a:effectLst/>
                        </a:rPr>
                        <a:t>7</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7</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6</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9</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10</a:t>
                      </a:r>
                      <a:endParaRPr lang="en-US"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4040154"/>
                  </a:ext>
                </a:extLst>
              </a:tr>
              <a:tr h="404839">
                <a:tc>
                  <a:txBody>
                    <a:bodyPr/>
                    <a:lstStyle/>
                    <a:p>
                      <a:pPr algn="ctr" fontAlgn="b"/>
                      <a:r>
                        <a:rPr lang="en-US" sz="24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US" sz="2400" b="0" u="none" strike="noStrike">
                          <a:solidFill>
                            <a:srgbClr val="000000"/>
                          </a:solidFill>
                          <a:effectLst/>
                        </a:rPr>
                        <a:t>5</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3</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3</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2</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3</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5</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4</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4</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7</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7</a:t>
                      </a:r>
                      <a:endParaRPr lang="en-US"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7655044"/>
                  </a:ext>
                </a:extLst>
              </a:tr>
              <a:tr h="404839">
                <a:tc>
                  <a:txBody>
                    <a:bodyPr/>
                    <a:lstStyle/>
                    <a:p>
                      <a:pPr algn="ctr" fontAlgn="b"/>
                      <a:r>
                        <a:rPr lang="en-US" sz="2400" b="0" i="0" u="none" strike="noStrike">
                          <a:solidFill>
                            <a:srgbClr val="000000"/>
                          </a:solidFill>
                          <a:effectLst/>
                          <a:latin typeface="Calibri" panose="020F0502020204030204" pitchFamily="34" charset="0"/>
                        </a:rPr>
                        <a:t>4</a:t>
                      </a: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7</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6</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7</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04198905"/>
                  </a:ext>
                </a:extLst>
              </a:tr>
              <a:tr h="404839">
                <a:tc>
                  <a:txBody>
                    <a:bodyPr/>
                    <a:lstStyle/>
                    <a:p>
                      <a:pPr algn="ctr" fontAlgn="b"/>
                      <a:r>
                        <a:rPr lang="en-US" sz="2400" b="0" i="0" u="none" strike="noStrike">
                          <a:solidFill>
                            <a:srgbClr val="000000"/>
                          </a:solidFill>
                          <a:effectLst/>
                          <a:latin typeface="Calibri" panose="020F0502020204030204" pitchFamily="34" charset="0"/>
                        </a:rPr>
                        <a:t>5</a:t>
                      </a:r>
                    </a:p>
                  </a:txBody>
                  <a:tcPr marL="7620" marR="7620" marT="7620" marB="0" anchor="b"/>
                </a:tc>
                <a:tc>
                  <a:txBody>
                    <a:bodyPr/>
                    <a:lstStyle/>
                    <a:p>
                      <a:pPr algn="ctr" fontAlgn="b"/>
                      <a:r>
                        <a:rPr lang="en-US" sz="2400" b="0" u="none" strike="noStrike">
                          <a:solidFill>
                            <a:srgbClr val="000000"/>
                          </a:solidFill>
                          <a:effectLst/>
                        </a:rPr>
                        <a:t>2</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1</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1</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1</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1</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1</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10</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2</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10</a:t>
                      </a:r>
                      <a:endParaRPr lang="en-US"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0" u="none" strike="noStrike">
                          <a:solidFill>
                            <a:srgbClr val="000000"/>
                          </a:solidFill>
                          <a:effectLst/>
                        </a:rPr>
                        <a:t>8</a:t>
                      </a:r>
                      <a:endParaRPr lang="en-US"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5711356"/>
                  </a:ext>
                </a:extLst>
              </a:tr>
            </a:tbl>
          </a:graphicData>
        </a:graphic>
      </p:graphicFrame>
      <p:sp>
        <p:nvSpPr>
          <p:cNvPr id="9" name="TextBox 4">
            <a:extLst>
              <a:ext uri="{FF2B5EF4-FFF2-40B4-BE49-F238E27FC236}">
                <a16:creationId xmlns:a16="http://schemas.microsoft.com/office/drawing/2014/main" id="{59031858-0989-419F-A8ED-E02BC0E112B3}"/>
              </a:ext>
            </a:extLst>
          </p:cNvPr>
          <p:cNvSpPr txBox="1"/>
          <p:nvPr/>
        </p:nvSpPr>
        <p:spPr>
          <a:xfrm>
            <a:off x="133493" y="510928"/>
            <a:ext cx="18288000" cy="108914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309"/>
              </a:lnSpc>
            </a:pPr>
            <a:r>
              <a:rPr lang="en-US" sz="6600">
                <a:solidFill>
                  <a:srgbClr val="395281"/>
                </a:solidFill>
                <a:latin typeface="Aileron Regular Bold"/>
              </a:rPr>
              <a:t>Data </a:t>
            </a:r>
            <a:r>
              <a:rPr lang="en-US" sz="6600">
                <a:solidFill>
                  <a:srgbClr val="737373"/>
                </a:solidFill>
                <a:latin typeface="Aileron Regular Bold"/>
              </a:rPr>
              <a:t>Overview</a:t>
            </a:r>
          </a:p>
        </p:txBody>
      </p:sp>
      <p:sp>
        <p:nvSpPr>
          <p:cNvPr id="10" name="TextBox 4">
            <a:extLst>
              <a:ext uri="{FF2B5EF4-FFF2-40B4-BE49-F238E27FC236}">
                <a16:creationId xmlns:a16="http://schemas.microsoft.com/office/drawing/2014/main" id="{5EC7D8BE-EE4E-41F7-BC73-4494D1EE8A74}"/>
              </a:ext>
            </a:extLst>
          </p:cNvPr>
          <p:cNvSpPr txBox="1"/>
          <p:nvPr/>
        </p:nvSpPr>
        <p:spPr>
          <a:xfrm>
            <a:off x="-227454" y="1556092"/>
            <a:ext cx="5248634" cy="101220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309"/>
              </a:lnSpc>
            </a:pPr>
            <a:r>
              <a:rPr lang="en-US" sz="4000">
                <a:solidFill>
                  <a:srgbClr val="395281"/>
                </a:solidFill>
                <a:latin typeface="Aileron Regular Bold"/>
              </a:rPr>
              <a:t>Survey </a:t>
            </a:r>
            <a:r>
              <a:rPr lang="en-US" sz="4000">
                <a:solidFill>
                  <a:srgbClr val="737373"/>
                </a:solidFill>
                <a:latin typeface="Aileron Regular Bold"/>
              </a:rPr>
              <a:t>Overview</a:t>
            </a:r>
          </a:p>
        </p:txBody>
      </p:sp>
      <p:sp>
        <p:nvSpPr>
          <p:cNvPr id="12" name="TextBox 4">
            <a:extLst>
              <a:ext uri="{FF2B5EF4-FFF2-40B4-BE49-F238E27FC236}">
                <a16:creationId xmlns:a16="http://schemas.microsoft.com/office/drawing/2014/main" id="{2BF7D9FF-D63C-4913-AE29-24EC1E651F8D}"/>
              </a:ext>
            </a:extLst>
          </p:cNvPr>
          <p:cNvSpPr txBox="1"/>
          <p:nvPr/>
        </p:nvSpPr>
        <p:spPr>
          <a:xfrm>
            <a:off x="9309577" y="1573665"/>
            <a:ext cx="5248634" cy="101220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309"/>
              </a:lnSpc>
            </a:pPr>
            <a:r>
              <a:rPr lang="en-US" sz="4000">
                <a:solidFill>
                  <a:srgbClr val="395281"/>
                </a:solidFill>
                <a:latin typeface="Aileron Regular Bold"/>
              </a:rPr>
              <a:t>Dataset </a:t>
            </a:r>
            <a:r>
              <a:rPr lang="en-US" sz="4000">
                <a:solidFill>
                  <a:srgbClr val="737373"/>
                </a:solidFill>
                <a:latin typeface="Aileron Regular Bold"/>
              </a:rPr>
              <a:t>Overview</a:t>
            </a:r>
          </a:p>
        </p:txBody>
      </p:sp>
      <p:sp>
        <p:nvSpPr>
          <p:cNvPr id="11" name="TextBox 10">
            <a:extLst>
              <a:ext uri="{FF2B5EF4-FFF2-40B4-BE49-F238E27FC236}">
                <a16:creationId xmlns:a16="http://schemas.microsoft.com/office/drawing/2014/main" id="{564DED0E-5FD8-4736-83AF-8BA76A56C29F}"/>
              </a:ext>
            </a:extLst>
          </p:cNvPr>
          <p:cNvSpPr txBox="1"/>
          <p:nvPr/>
        </p:nvSpPr>
        <p:spPr>
          <a:xfrm>
            <a:off x="14007549" y="5965587"/>
            <a:ext cx="2594397" cy="646331"/>
          </a:xfrm>
          <a:prstGeom prst="rect">
            <a:avLst/>
          </a:prstGeom>
          <a:noFill/>
        </p:spPr>
        <p:txBody>
          <a:bodyPr wrap="square" rtlCol="0">
            <a:spAutoFit/>
          </a:bodyPr>
          <a:lstStyle/>
          <a:p>
            <a:r>
              <a:rPr lang="en-US" sz="3600"/>
              <a:t>Rating Scale</a:t>
            </a:r>
          </a:p>
        </p:txBody>
      </p:sp>
      <p:grpSp>
        <p:nvGrpSpPr>
          <p:cNvPr id="2" name="Group 1">
            <a:extLst>
              <a:ext uri="{FF2B5EF4-FFF2-40B4-BE49-F238E27FC236}">
                <a16:creationId xmlns:a16="http://schemas.microsoft.com/office/drawing/2014/main" id="{C086F526-0F4E-4ABE-A3A5-13E26432CA17}"/>
              </a:ext>
            </a:extLst>
          </p:cNvPr>
          <p:cNvGrpSpPr/>
          <p:nvPr/>
        </p:nvGrpSpPr>
        <p:grpSpPr>
          <a:xfrm>
            <a:off x="10779121" y="5955870"/>
            <a:ext cx="2811948" cy="756483"/>
            <a:chOff x="13842782" y="5652518"/>
            <a:chExt cx="3856427" cy="927312"/>
          </a:xfrm>
        </p:grpSpPr>
        <p:sp>
          <p:nvSpPr>
            <p:cNvPr id="14" name="Freeform 6">
              <a:extLst>
                <a:ext uri="{FF2B5EF4-FFF2-40B4-BE49-F238E27FC236}">
                  <a16:creationId xmlns:a16="http://schemas.microsoft.com/office/drawing/2014/main" id="{2D285091-46A6-45C0-9D03-111F3924D136}"/>
                </a:ext>
              </a:extLst>
            </p:cNvPr>
            <p:cNvSpPr/>
            <p:nvPr/>
          </p:nvSpPr>
          <p:spPr>
            <a:xfrm>
              <a:off x="13842782" y="5652518"/>
              <a:ext cx="3734103" cy="927312"/>
            </a:xfrm>
            <a:custGeom>
              <a:avLst/>
              <a:gdLst/>
              <a:ahLst/>
              <a:cxnLst/>
              <a:rect l="l" t="t" r="r" b="b"/>
              <a:pathLst>
                <a:path w="1281290" h="228966">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chemeClr val="tx1"/>
            </a:solidFill>
          </p:spPr>
        </p:sp>
        <p:sp>
          <p:nvSpPr>
            <p:cNvPr id="17" name="TextBox 16">
              <a:extLst>
                <a:ext uri="{FF2B5EF4-FFF2-40B4-BE49-F238E27FC236}">
                  <a16:creationId xmlns:a16="http://schemas.microsoft.com/office/drawing/2014/main" id="{13ADB1B1-6B80-4F85-A4AC-7718CAEEBDF5}"/>
                </a:ext>
              </a:extLst>
            </p:cNvPr>
            <p:cNvSpPr txBox="1"/>
            <p:nvPr/>
          </p:nvSpPr>
          <p:spPr>
            <a:xfrm>
              <a:off x="14009778" y="5825414"/>
              <a:ext cx="584143" cy="646331"/>
            </a:xfrm>
            <a:prstGeom prst="rect">
              <a:avLst/>
            </a:prstGeom>
            <a:noFill/>
          </p:spPr>
          <p:txBody>
            <a:bodyPr wrap="square" rtlCol="0">
              <a:spAutoFit/>
            </a:bodyPr>
            <a:lstStyle/>
            <a:p>
              <a:r>
                <a:rPr lang="en-US" sz="3600"/>
                <a:t>0</a:t>
              </a:r>
            </a:p>
          </p:txBody>
        </p:sp>
        <p:sp>
          <p:nvSpPr>
            <p:cNvPr id="18" name="TextBox 17">
              <a:extLst>
                <a:ext uri="{FF2B5EF4-FFF2-40B4-BE49-F238E27FC236}">
                  <a16:creationId xmlns:a16="http://schemas.microsoft.com/office/drawing/2014/main" id="{BF2128F0-DEE1-48E4-9331-478E6F3619A1}"/>
                </a:ext>
              </a:extLst>
            </p:cNvPr>
            <p:cNvSpPr txBox="1"/>
            <p:nvPr/>
          </p:nvSpPr>
          <p:spPr>
            <a:xfrm>
              <a:off x="16580553" y="5702257"/>
              <a:ext cx="1118656" cy="792287"/>
            </a:xfrm>
            <a:prstGeom prst="rect">
              <a:avLst/>
            </a:prstGeom>
            <a:noFill/>
          </p:spPr>
          <p:txBody>
            <a:bodyPr wrap="square" rtlCol="0">
              <a:spAutoFit/>
            </a:bodyPr>
            <a:lstStyle/>
            <a:p>
              <a:r>
                <a:rPr lang="en-US" sz="3600">
                  <a:solidFill>
                    <a:schemeClr val="bg1"/>
                  </a:solidFill>
                </a:rPr>
                <a:t>10</a:t>
              </a:r>
            </a:p>
          </p:txBody>
        </p:sp>
      </p:grpSp>
      <p:pic>
        <p:nvPicPr>
          <p:cNvPr id="1028" name="Picture 4" descr="People Icons - Download Free Vector Icons | Noun Project">
            <a:extLst>
              <a:ext uri="{FF2B5EF4-FFF2-40B4-BE49-F238E27FC236}">
                <a16:creationId xmlns:a16="http://schemas.microsoft.com/office/drawing/2014/main" id="{081A39DD-4294-4D65-A4FD-67C6DFFB9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8449" y="8666387"/>
            <a:ext cx="1335864" cy="133586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A315D5B-DAB9-421E-AF3A-025A491464E6}"/>
              </a:ext>
            </a:extLst>
          </p:cNvPr>
          <p:cNvSpPr txBox="1"/>
          <p:nvPr/>
        </p:nvSpPr>
        <p:spPr>
          <a:xfrm>
            <a:off x="12140498" y="8917519"/>
            <a:ext cx="3970814" cy="646331"/>
          </a:xfrm>
          <a:prstGeom prst="rect">
            <a:avLst/>
          </a:prstGeom>
          <a:noFill/>
        </p:spPr>
        <p:txBody>
          <a:bodyPr wrap="square" rtlCol="0">
            <a:spAutoFit/>
          </a:bodyPr>
          <a:lstStyle/>
          <a:p>
            <a:r>
              <a:rPr lang="en-US" sz="3600"/>
              <a:t>Respondents: 1,811</a:t>
            </a:r>
          </a:p>
        </p:txBody>
      </p:sp>
      <p:sp>
        <p:nvSpPr>
          <p:cNvPr id="20" name="TextBox 19">
            <a:extLst>
              <a:ext uri="{FF2B5EF4-FFF2-40B4-BE49-F238E27FC236}">
                <a16:creationId xmlns:a16="http://schemas.microsoft.com/office/drawing/2014/main" id="{D1DCC9CE-3D99-4A25-9EA1-04B700806CA2}"/>
              </a:ext>
            </a:extLst>
          </p:cNvPr>
          <p:cNvSpPr txBox="1"/>
          <p:nvPr/>
        </p:nvSpPr>
        <p:spPr>
          <a:xfrm>
            <a:off x="12399461" y="7434005"/>
            <a:ext cx="3734103" cy="646331"/>
          </a:xfrm>
          <a:prstGeom prst="rect">
            <a:avLst/>
          </a:prstGeom>
          <a:noFill/>
        </p:spPr>
        <p:txBody>
          <a:bodyPr wrap="square" rtlCol="0">
            <a:spAutoFit/>
          </a:bodyPr>
          <a:lstStyle/>
          <a:p>
            <a:r>
              <a:rPr lang="en-US" sz="3600"/>
              <a:t>Questions: 10</a:t>
            </a:r>
          </a:p>
        </p:txBody>
      </p:sp>
      <p:pic>
        <p:nvPicPr>
          <p:cNvPr id="1030" name="Picture 6" descr="Conversation questions - Free interface icons">
            <a:extLst>
              <a:ext uri="{FF2B5EF4-FFF2-40B4-BE49-F238E27FC236}">
                <a16:creationId xmlns:a16="http://schemas.microsoft.com/office/drawing/2014/main" id="{AE2D0E0C-0753-47E0-B5B4-6BB8032EB4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88449" y="7185073"/>
            <a:ext cx="1211931" cy="1211931"/>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7">
            <a:extLst>
              <a:ext uri="{FF2B5EF4-FFF2-40B4-BE49-F238E27FC236}">
                <a16:creationId xmlns:a16="http://schemas.microsoft.com/office/drawing/2014/main" id="{5E9DCD19-EA7D-4C39-997B-A6220A14E516}"/>
              </a:ext>
            </a:extLst>
          </p:cNvPr>
          <p:cNvSpPr/>
          <p:nvPr/>
        </p:nvSpPr>
        <p:spPr>
          <a:xfrm>
            <a:off x="10779124" y="5955865"/>
            <a:ext cx="849727" cy="756482"/>
          </a:xfrm>
          <a:custGeom>
            <a:avLst/>
            <a:gdLst/>
            <a:ahLst/>
            <a:cxnLst/>
            <a:rect l="l" t="t" r="r" b="b"/>
            <a:pathLst>
              <a:path w="430390" h="228966">
                <a:moveTo>
                  <a:pt x="119945" y="183"/>
                </a:moveTo>
                <a:lnTo>
                  <a:pt x="310445" y="183"/>
                </a:lnTo>
                <a:cubicBezTo>
                  <a:pt x="351402" y="0"/>
                  <a:pt x="389327" y="21745"/>
                  <a:pt x="409859" y="57185"/>
                </a:cubicBezTo>
                <a:cubicBezTo>
                  <a:pt x="430390" y="92625"/>
                  <a:pt x="430390" y="136341"/>
                  <a:pt x="409859" y="171781"/>
                </a:cubicBezTo>
                <a:cubicBezTo>
                  <a:pt x="389327" y="207221"/>
                  <a:pt x="351402" y="228966"/>
                  <a:pt x="3104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C7D0D8"/>
          </a:solidFill>
        </p:spPr>
      </p:sp>
      <p:sp>
        <p:nvSpPr>
          <p:cNvPr id="24" name="TextBox 23">
            <a:extLst>
              <a:ext uri="{FF2B5EF4-FFF2-40B4-BE49-F238E27FC236}">
                <a16:creationId xmlns:a16="http://schemas.microsoft.com/office/drawing/2014/main" id="{7F385B0B-6445-4BEB-B10F-8AABAD23E74E}"/>
              </a:ext>
            </a:extLst>
          </p:cNvPr>
          <p:cNvSpPr txBox="1"/>
          <p:nvPr/>
        </p:nvSpPr>
        <p:spPr>
          <a:xfrm>
            <a:off x="10983417" y="6010496"/>
            <a:ext cx="1035824" cy="646331"/>
          </a:xfrm>
          <a:prstGeom prst="rect">
            <a:avLst/>
          </a:prstGeom>
          <a:noFill/>
        </p:spPr>
        <p:txBody>
          <a:bodyPr wrap="square" rtlCol="0">
            <a:spAutoFit/>
          </a:bodyPr>
          <a:lstStyle/>
          <a:p>
            <a:r>
              <a:rPr lang="en-US" sz="3600"/>
              <a:t>1</a:t>
            </a:r>
          </a:p>
        </p:txBody>
      </p:sp>
    </p:spTree>
    <p:extLst>
      <p:ext uri="{BB962C8B-B14F-4D97-AF65-F5344CB8AC3E}">
        <p14:creationId xmlns:p14="http://schemas.microsoft.com/office/powerpoint/2010/main" val="1176448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D13C1035-2AFC-4255-ABA0-2D8014AA2AF1}"/>
              </a:ext>
            </a:extLst>
          </p:cNvPr>
          <p:cNvSpPr/>
          <p:nvPr/>
        </p:nvSpPr>
        <p:spPr>
          <a:xfrm>
            <a:off x="13087350" y="5243113"/>
            <a:ext cx="4940417" cy="44295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a:extLst>
              <a:ext uri="{FF2B5EF4-FFF2-40B4-BE49-F238E27FC236}">
                <a16:creationId xmlns:a16="http://schemas.microsoft.com/office/drawing/2014/main" id="{0D7CD605-F80D-4BC4-93FE-5307F8FFF1E9}"/>
              </a:ext>
            </a:extLst>
          </p:cNvPr>
          <p:cNvGraphicFramePr>
            <a:graphicFrameLocks/>
          </p:cNvGraphicFramePr>
          <p:nvPr>
            <p:extLst>
              <p:ext uri="{D42A27DB-BD31-4B8C-83A1-F6EECF244321}">
                <p14:modId xmlns:p14="http://schemas.microsoft.com/office/powerpoint/2010/main" val="3615361124"/>
              </p:ext>
            </p:extLst>
          </p:nvPr>
        </p:nvGraphicFramePr>
        <p:xfrm>
          <a:off x="171450" y="2113081"/>
          <a:ext cx="12287249" cy="7930632"/>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id="{83995390-149D-43C6-BA36-B61969652FA2}"/>
              </a:ext>
            </a:extLst>
          </p:cNvPr>
          <p:cNvPicPr>
            <a:picLocks noChangeAspect="1"/>
          </p:cNvPicPr>
          <p:nvPr/>
        </p:nvPicPr>
        <p:blipFill rotWithShape="1">
          <a:blip r:embed="rId3"/>
          <a:srcRect l="53501" b="9306"/>
          <a:stretch/>
        </p:blipFill>
        <p:spPr>
          <a:xfrm>
            <a:off x="14219250" y="6145058"/>
            <a:ext cx="2742870" cy="2587462"/>
          </a:xfrm>
          <a:prstGeom prst="rect">
            <a:avLst/>
          </a:prstGeom>
        </p:spPr>
      </p:pic>
      <p:cxnSp>
        <p:nvCxnSpPr>
          <p:cNvPr id="12" name="Straight Connector 11">
            <a:extLst>
              <a:ext uri="{FF2B5EF4-FFF2-40B4-BE49-F238E27FC236}">
                <a16:creationId xmlns:a16="http://schemas.microsoft.com/office/drawing/2014/main" id="{BD714441-50C9-4298-85D1-2A3709167072}"/>
              </a:ext>
            </a:extLst>
          </p:cNvPr>
          <p:cNvCxnSpPr>
            <a:cxnSpLocks/>
            <a:endCxn id="10" idx="1"/>
          </p:cNvCxnSpPr>
          <p:nvPr/>
        </p:nvCxnSpPr>
        <p:spPr>
          <a:xfrm flipV="1">
            <a:off x="11646890" y="5891802"/>
            <a:ext cx="2163967" cy="2386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26BF56-42EC-4FD1-82DC-0B271F5C556B}"/>
              </a:ext>
            </a:extLst>
          </p:cNvPr>
          <p:cNvCxnSpPr>
            <a:cxnSpLocks/>
          </p:cNvCxnSpPr>
          <p:nvPr/>
        </p:nvCxnSpPr>
        <p:spPr>
          <a:xfrm>
            <a:off x="11646890" y="9022171"/>
            <a:ext cx="3726460" cy="65046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A5181A7-2DC2-4C81-83B2-E9DF6ED2DEF1}"/>
              </a:ext>
            </a:extLst>
          </p:cNvPr>
          <p:cNvSpPr/>
          <p:nvPr/>
        </p:nvSpPr>
        <p:spPr>
          <a:xfrm>
            <a:off x="10775255" y="8278271"/>
            <a:ext cx="955363" cy="743900"/>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28A8624-63F7-4DCD-A6DF-7ABA510E658A}"/>
              </a:ext>
            </a:extLst>
          </p:cNvPr>
          <p:cNvSpPr txBox="1"/>
          <p:nvPr/>
        </p:nvSpPr>
        <p:spPr>
          <a:xfrm>
            <a:off x="14275339" y="4223472"/>
            <a:ext cx="866233" cy="646331"/>
          </a:xfrm>
          <a:prstGeom prst="rect">
            <a:avLst/>
          </a:prstGeom>
          <a:noFill/>
        </p:spPr>
        <p:txBody>
          <a:bodyPr wrap="square" rtlCol="0">
            <a:spAutoFit/>
          </a:bodyPr>
          <a:lstStyle/>
          <a:p>
            <a:r>
              <a:rPr lang="en-US" sz="3600"/>
              <a:t>64</a:t>
            </a:r>
          </a:p>
        </p:txBody>
      </p:sp>
      <p:pic>
        <p:nvPicPr>
          <p:cNvPr id="22" name="Picture 4" descr="People Icons - Download Free Vector Icons | Noun Project">
            <a:extLst>
              <a:ext uri="{FF2B5EF4-FFF2-40B4-BE49-F238E27FC236}">
                <a16:creationId xmlns:a16="http://schemas.microsoft.com/office/drawing/2014/main" id="{B3E743E4-ACBD-4223-A99E-F8326AFF22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2985" y="4031037"/>
            <a:ext cx="1089145" cy="108914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F934F71-5C4C-4268-99D6-858A583AE9BC}"/>
              </a:ext>
            </a:extLst>
          </p:cNvPr>
          <p:cNvSpPr txBox="1"/>
          <p:nvPr/>
        </p:nvSpPr>
        <p:spPr>
          <a:xfrm>
            <a:off x="13087350" y="3638103"/>
            <a:ext cx="5829301" cy="584775"/>
          </a:xfrm>
          <a:prstGeom prst="rect">
            <a:avLst/>
          </a:prstGeom>
          <a:noFill/>
        </p:spPr>
        <p:txBody>
          <a:bodyPr wrap="square" rtlCol="0">
            <a:spAutoFit/>
          </a:bodyPr>
          <a:lstStyle/>
          <a:p>
            <a:r>
              <a:rPr lang="en-US" sz="3200"/>
              <a:t>People using Top end of scale</a:t>
            </a:r>
          </a:p>
        </p:txBody>
      </p:sp>
      <p:sp>
        <p:nvSpPr>
          <p:cNvPr id="16" name="TextBox 4">
            <a:extLst>
              <a:ext uri="{FF2B5EF4-FFF2-40B4-BE49-F238E27FC236}">
                <a16:creationId xmlns:a16="http://schemas.microsoft.com/office/drawing/2014/main" id="{8B3081A4-28B9-4DC7-84DE-B87060A3B0F9}"/>
              </a:ext>
            </a:extLst>
          </p:cNvPr>
          <p:cNvSpPr txBox="1"/>
          <p:nvPr/>
        </p:nvSpPr>
        <p:spPr>
          <a:xfrm>
            <a:off x="133493" y="510928"/>
            <a:ext cx="18288000" cy="108914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309"/>
              </a:lnSpc>
            </a:pPr>
            <a:r>
              <a:rPr lang="en-US" sz="6600">
                <a:solidFill>
                  <a:srgbClr val="395281"/>
                </a:solidFill>
                <a:latin typeface="Aileron Regular Bold"/>
              </a:rPr>
              <a:t>Respondent </a:t>
            </a:r>
            <a:r>
              <a:rPr lang="en-US" sz="6600">
                <a:solidFill>
                  <a:srgbClr val="737373"/>
                </a:solidFill>
                <a:latin typeface="Aileron Regular Bold"/>
              </a:rPr>
              <a:t>Rating Pattern: Raw Data</a:t>
            </a:r>
          </a:p>
        </p:txBody>
      </p:sp>
    </p:spTree>
    <p:extLst>
      <p:ext uri="{BB962C8B-B14F-4D97-AF65-F5344CB8AC3E}">
        <p14:creationId xmlns:p14="http://schemas.microsoft.com/office/powerpoint/2010/main" val="272081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D13C1035-2AFC-4255-ABA0-2D8014AA2AF1}"/>
              </a:ext>
            </a:extLst>
          </p:cNvPr>
          <p:cNvSpPr/>
          <p:nvPr/>
        </p:nvSpPr>
        <p:spPr>
          <a:xfrm>
            <a:off x="13087350" y="5243113"/>
            <a:ext cx="4940417" cy="44295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D714441-50C9-4298-85D1-2A3709167072}"/>
              </a:ext>
            </a:extLst>
          </p:cNvPr>
          <p:cNvCxnSpPr>
            <a:cxnSpLocks/>
            <a:endCxn id="10" idx="1"/>
          </p:cNvCxnSpPr>
          <p:nvPr/>
        </p:nvCxnSpPr>
        <p:spPr>
          <a:xfrm flipV="1">
            <a:off x="11646890" y="5891802"/>
            <a:ext cx="2163967" cy="2386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26BF56-42EC-4FD1-82DC-0B271F5C556B}"/>
              </a:ext>
            </a:extLst>
          </p:cNvPr>
          <p:cNvCxnSpPr>
            <a:cxnSpLocks/>
          </p:cNvCxnSpPr>
          <p:nvPr/>
        </p:nvCxnSpPr>
        <p:spPr>
          <a:xfrm>
            <a:off x="11646890" y="9022171"/>
            <a:ext cx="3726460" cy="65046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A5181A7-2DC2-4C81-83B2-E9DF6ED2DEF1}"/>
              </a:ext>
            </a:extLst>
          </p:cNvPr>
          <p:cNvSpPr/>
          <p:nvPr/>
        </p:nvSpPr>
        <p:spPr>
          <a:xfrm>
            <a:off x="10775255" y="8278271"/>
            <a:ext cx="955363" cy="743900"/>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28A8624-63F7-4DCD-A6DF-7ABA510E658A}"/>
              </a:ext>
            </a:extLst>
          </p:cNvPr>
          <p:cNvSpPr txBox="1"/>
          <p:nvPr/>
        </p:nvSpPr>
        <p:spPr>
          <a:xfrm>
            <a:off x="14275339" y="4223472"/>
            <a:ext cx="866233" cy="646331"/>
          </a:xfrm>
          <a:prstGeom prst="rect">
            <a:avLst/>
          </a:prstGeom>
          <a:noFill/>
        </p:spPr>
        <p:txBody>
          <a:bodyPr wrap="square" rtlCol="0">
            <a:spAutoFit/>
          </a:bodyPr>
          <a:lstStyle/>
          <a:p>
            <a:r>
              <a:rPr lang="en-US" sz="3600"/>
              <a:t>20</a:t>
            </a:r>
          </a:p>
        </p:txBody>
      </p:sp>
      <p:pic>
        <p:nvPicPr>
          <p:cNvPr id="22" name="Picture 4" descr="People Icons - Download Free Vector Icons | Noun Project">
            <a:extLst>
              <a:ext uri="{FF2B5EF4-FFF2-40B4-BE49-F238E27FC236}">
                <a16:creationId xmlns:a16="http://schemas.microsoft.com/office/drawing/2014/main" id="{B3E743E4-ACBD-4223-A99E-F8326AFF2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2985" y="4031037"/>
            <a:ext cx="1089145" cy="108914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F934F71-5C4C-4268-99D6-858A583AE9BC}"/>
              </a:ext>
            </a:extLst>
          </p:cNvPr>
          <p:cNvSpPr txBox="1"/>
          <p:nvPr/>
        </p:nvSpPr>
        <p:spPr>
          <a:xfrm>
            <a:off x="13087350" y="3638103"/>
            <a:ext cx="5829301" cy="584775"/>
          </a:xfrm>
          <a:prstGeom prst="rect">
            <a:avLst/>
          </a:prstGeom>
          <a:noFill/>
        </p:spPr>
        <p:txBody>
          <a:bodyPr wrap="square" rtlCol="0">
            <a:spAutoFit/>
          </a:bodyPr>
          <a:lstStyle/>
          <a:p>
            <a:r>
              <a:rPr lang="en-US" sz="3200"/>
              <a:t>People using Top end of scale</a:t>
            </a:r>
          </a:p>
        </p:txBody>
      </p:sp>
      <p:sp>
        <p:nvSpPr>
          <p:cNvPr id="16" name="TextBox 4">
            <a:extLst>
              <a:ext uri="{FF2B5EF4-FFF2-40B4-BE49-F238E27FC236}">
                <a16:creationId xmlns:a16="http://schemas.microsoft.com/office/drawing/2014/main" id="{8B3081A4-28B9-4DC7-84DE-B87060A3B0F9}"/>
              </a:ext>
            </a:extLst>
          </p:cNvPr>
          <p:cNvSpPr txBox="1"/>
          <p:nvPr/>
        </p:nvSpPr>
        <p:spPr>
          <a:xfrm>
            <a:off x="133493" y="510928"/>
            <a:ext cx="18288000" cy="108914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309"/>
              </a:lnSpc>
            </a:pPr>
            <a:r>
              <a:rPr lang="en-US" sz="6600">
                <a:solidFill>
                  <a:srgbClr val="395281"/>
                </a:solidFill>
                <a:latin typeface="Aileron Regular Bold"/>
              </a:rPr>
              <a:t>Respondent Rating Pattern</a:t>
            </a:r>
            <a:r>
              <a:rPr lang="en-US" sz="6600">
                <a:solidFill>
                  <a:srgbClr val="737373"/>
                </a:solidFill>
                <a:latin typeface="Aileron Regular Bold"/>
              </a:rPr>
              <a:t>: Adjusted Data</a:t>
            </a:r>
          </a:p>
        </p:txBody>
      </p:sp>
      <p:graphicFrame>
        <p:nvGraphicFramePr>
          <p:cNvPr id="13" name="Chart 12">
            <a:extLst>
              <a:ext uri="{FF2B5EF4-FFF2-40B4-BE49-F238E27FC236}">
                <a16:creationId xmlns:a16="http://schemas.microsoft.com/office/drawing/2014/main" id="{6BBA05BB-B012-4BC7-AD02-2C897A0103BB}"/>
              </a:ext>
            </a:extLst>
          </p:cNvPr>
          <p:cNvGraphicFramePr>
            <a:graphicFrameLocks/>
          </p:cNvGraphicFramePr>
          <p:nvPr>
            <p:extLst>
              <p:ext uri="{D42A27DB-BD31-4B8C-83A1-F6EECF244321}">
                <p14:modId xmlns:p14="http://schemas.microsoft.com/office/powerpoint/2010/main" val="532011310"/>
              </p:ext>
            </p:extLst>
          </p:nvPr>
        </p:nvGraphicFramePr>
        <p:xfrm>
          <a:off x="230581" y="1823944"/>
          <a:ext cx="13084200" cy="8263031"/>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EC8D4A72-ADDD-4F72-9174-B1DDB7B6D432}"/>
              </a:ext>
            </a:extLst>
          </p:cNvPr>
          <p:cNvPicPr>
            <a:picLocks noChangeAspect="1"/>
          </p:cNvPicPr>
          <p:nvPr/>
        </p:nvPicPr>
        <p:blipFill>
          <a:blip r:embed="rId4"/>
          <a:stretch>
            <a:fillRect/>
          </a:stretch>
        </p:blipFill>
        <p:spPr>
          <a:xfrm>
            <a:off x="14452561" y="6834541"/>
            <a:ext cx="2209992" cy="1417443"/>
          </a:xfrm>
          <a:prstGeom prst="rect">
            <a:avLst/>
          </a:prstGeom>
        </p:spPr>
      </p:pic>
    </p:spTree>
    <p:extLst>
      <p:ext uri="{BB962C8B-B14F-4D97-AF65-F5344CB8AC3E}">
        <p14:creationId xmlns:p14="http://schemas.microsoft.com/office/powerpoint/2010/main" val="213527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6D744C-4320-4BC6-A985-82CA019FC93A}"/>
              </a:ext>
            </a:extLst>
          </p:cNvPr>
          <p:cNvPicPr>
            <a:picLocks noChangeAspect="1"/>
          </p:cNvPicPr>
          <p:nvPr/>
        </p:nvPicPr>
        <p:blipFill>
          <a:blip r:embed="rId2"/>
          <a:stretch>
            <a:fillRect/>
          </a:stretch>
        </p:blipFill>
        <p:spPr>
          <a:xfrm>
            <a:off x="2346403" y="2134836"/>
            <a:ext cx="12800208" cy="3860380"/>
          </a:xfrm>
          <a:prstGeom prst="rect">
            <a:avLst/>
          </a:prstGeom>
        </p:spPr>
      </p:pic>
      <p:sp>
        <p:nvSpPr>
          <p:cNvPr id="11" name="TextBox 4">
            <a:extLst>
              <a:ext uri="{FF2B5EF4-FFF2-40B4-BE49-F238E27FC236}">
                <a16:creationId xmlns:a16="http://schemas.microsoft.com/office/drawing/2014/main" id="{BBDA6260-B145-4C1C-8FA4-C6F9C5FCBCF3}"/>
              </a:ext>
            </a:extLst>
          </p:cNvPr>
          <p:cNvSpPr txBox="1"/>
          <p:nvPr/>
        </p:nvSpPr>
        <p:spPr>
          <a:xfrm>
            <a:off x="133493" y="589439"/>
            <a:ext cx="18288000" cy="108914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309"/>
              </a:lnSpc>
            </a:pPr>
            <a:r>
              <a:rPr lang="en-US" sz="6600">
                <a:solidFill>
                  <a:srgbClr val="395281"/>
                </a:solidFill>
                <a:latin typeface="Aileron Regular Bold"/>
              </a:rPr>
              <a:t>Correlation : </a:t>
            </a:r>
            <a:r>
              <a:rPr lang="en-US" sz="6600">
                <a:solidFill>
                  <a:srgbClr val="737373"/>
                </a:solidFill>
                <a:latin typeface="Aileron Regular Bold"/>
              </a:rPr>
              <a:t>Standard Approach</a:t>
            </a:r>
          </a:p>
        </p:txBody>
      </p:sp>
      <p:pic>
        <p:nvPicPr>
          <p:cNvPr id="16" name="Picture 15">
            <a:extLst>
              <a:ext uri="{FF2B5EF4-FFF2-40B4-BE49-F238E27FC236}">
                <a16:creationId xmlns:a16="http://schemas.microsoft.com/office/drawing/2014/main" id="{194AF24D-9BAE-465D-8D92-9990C77E808C}"/>
              </a:ext>
            </a:extLst>
          </p:cNvPr>
          <p:cNvPicPr>
            <a:picLocks noChangeAspect="1"/>
          </p:cNvPicPr>
          <p:nvPr/>
        </p:nvPicPr>
        <p:blipFill>
          <a:blip r:embed="rId3"/>
          <a:stretch>
            <a:fillRect/>
          </a:stretch>
        </p:blipFill>
        <p:spPr>
          <a:xfrm>
            <a:off x="3556047" y="7329579"/>
            <a:ext cx="10975878" cy="1228542"/>
          </a:xfrm>
          <a:prstGeom prst="rect">
            <a:avLst/>
          </a:prstGeom>
        </p:spPr>
      </p:pic>
    </p:spTree>
    <p:extLst>
      <p:ext uri="{BB962C8B-B14F-4D97-AF65-F5344CB8AC3E}">
        <p14:creationId xmlns:p14="http://schemas.microsoft.com/office/powerpoint/2010/main" val="2641781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
            <a:extLst>
              <a:ext uri="{FF2B5EF4-FFF2-40B4-BE49-F238E27FC236}">
                <a16:creationId xmlns:a16="http://schemas.microsoft.com/office/drawing/2014/main" id="{8B3081A4-28B9-4DC7-84DE-B87060A3B0F9}"/>
              </a:ext>
            </a:extLst>
          </p:cNvPr>
          <p:cNvSpPr txBox="1"/>
          <p:nvPr/>
        </p:nvSpPr>
        <p:spPr>
          <a:xfrm>
            <a:off x="133493" y="510928"/>
            <a:ext cx="18288000" cy="108914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309"/>
              </a:lnSpc>
            </a:pPr>
            <a:r>
              <a:rPr lang="en-US" sz="6600">
                <a:solidFill>
                  <a:srgbClr val="395281"/>
                </a:solidFill>
                <a:latin typeface="Aileron Regular Bold"/>
              </a:rPr>
              <a:t>Correlation </a:t>
            </a:r>
            <a:r>
              <a:rPr lang="en-US" sz="6600">
                <a:solidFill>
                  <a:srgbClr val="737373"/>
                </a:solidFill>
                <a:latin typeface="Aileron Regular Bold"/>
              </a:rPr>
              <a:t>Between Questions</a:t>
            </a:r>
          </a:p>
        </p:txBody>
      </p:sp>
      <p:pic>
        <p:nvPicPr>
          <p:cNvPr id="5" name="Picture 4">
            <a:extLst>
              <a:ext uri="{FF2B5EF4-FFF2-40B4-BE49-F238E27FC236}">
                <a16:creationId xmlns:a16="http://schemas.microsoft.com/office/drawing/2014/main" id="{823EB452-EC53-4521-BD7E-C9CE308B7E07}"/>
              </a:ext>
            </a:extLst>
          </p:cNvPr>
          <p:cNvPicPr>
            <a:picLocks noChangeAspect="1"/>
          </p:cNvPicPr>
          <p:nvPr/>
        </p:nvPicPr>
        <p:blipFill>
          <a:blip r:embed="rId2"/>
          <a:stretch>
            <a:fillRect/>
          </a:stretch>
        </p:blipFill>
        <p:spPr>
          <a:xfrm>
            <a:off x="681061" y="6785526"/>
            <a:ext cx="11237768" cy="3389168"/>
          </a:xfrm>
          <a:prstGeom prst="rect">
            <a:avLst/>
          </a:prstGeom>
        </p:spPr>
      </p:pic>
      <p:pic>
        <p:nvPicPr>
          <p:cNvPr id="7" name="Picture 6">
            <a:extLst>
              <a:ext uri="{FF2B5EF4-FFF2-40B4-BE49-F238E27FC236}">
                <a16:creationId xmlns:a16="http://schemas.microsoft.com/office/drawing/2014/main" id="{9C63742D-3D2C-4C76-B79A-3E5FD1C34260}"/>
              </a:ext>
            </a:extLst>
          </p:cNvPr>
          <p:cNvPicPr>
            <a:picLocks noChangeAspect="1"/>
          </p:cNvPicPr>
          <p:nvPr/>
        </p:nvPicPr>
        <p:blipFill>
          <a:blip r:embed="rId3"/>
          <a:stretch>
            <a:fillRect/>
          </a:stretch>
        </p:blipFill>
        <p:spPr>
          <a:xfrm>
            <a:off x="681061" y="2437969"/>
            <a:ext cx="11237768" cy="3389168"/>
          </a:xfrm>
          <a:prstGeom prst="rect">
            <a:avLst/>
          </a:prstGeom>
        </p:spPr>
      </p:pic>
      <p:sp>
        <p:nvSpPr>
          <p:cNvPr id="17" name="Rectangle: Rounded Corners 16">
            <a:extLst>
              <a:ext uri="{FF2B5EF4-FFF2-40B4-BE49-F238E27FC236}">
                <a16:creationId xmlns:a16="http://schemas.microsoft.com/office/drawing/2014/main" id="{625708BF-7685-408D-99F1-65A63A75847B}"/>
              </a:ext>
            </a:extLst>
          </p:cNvPr>
          <p:cNvSpPr/>
          <p:nvPr/>
        </p:nvSpPr>
        <p:spPr>
          <a:xfrm>
            <a:off x="3679473" y="1678583"/>
            <a:ext cx="7607652" cy="6545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a:solidFill>
                  <a:schemeClr val="tx1"/>
                </a:solidFill>
              </a:rPr>
              <a:t>Correlations are consistently higher</a:t>
            </a:r>
          </a:p>
        </p:txBody>
      </p:sp>
      <p:sp>
        <p:nvSpPr>
          <p:cNvPr id="8" name="Rectangle 7">
            <a:extLst>
              <a:ext uri="{FF2B5EF4-FFF2-40B4-BE49-F238E27FC236}">
                <a16:creationId xmlns:a16="http://schemas.microsoft.com/office/drawing/2014/main" id="{8BB9BF6E-5F31-4CBF-B9B7-03484611DC16}"/>
              </a:ext>
            </a:extLst>
          </p:cNvPr>
          <p:cNvSpPr/>
          <p:nvPr/>
        </p:nvSpPr>
        <p:spPr>
          <a:xfrm>
            <a:off x="681061" y="1727300"/>
            <a:ext cx="2871787" cy="539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RAW DATA</a:t>
            </a:r>
          </a:p>
        </p:txBody>
      </p:sp>
      <p:sp>
        <p:nvSpPr>
          <p:cNvPr id="23" name="Rectangle 22">
            <a:extLst>
              <a:ext uri="{FF2B5EF4-FFF2-40B4-BE49-F238E27FC236}">
                <a16:creationId xmlns:a16="http://schemas.microsoft.com/office/drawing/2014/main" id="{48286741-17BF-4F08-B034-8A8C88D67623}"/>
              </a:ext>
            </a:extLst>
          </p:cNvPr>
          <p:cNvSpPr/>
          <p:nvPr/>
        </p:nvSpPr>
        <p:spPr>
          <a:xfrm>
            <a:off x="681061" y="6036786"/>
            <a:ext cx="2871787" cy="539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Adjusted Data</a:t>
            </a:r>
          </a:p>
        </p:txBody>
      </p:sp>
      <p:sp>
        <p:nvSpPr>
          <p:cNvPr id="25" name="Rectangle: Rounded Corners 24">
            <a:extLst>
              <a:ext uri="{FF2B5EF4-FFF2-40B4-BE49-F238E27FC236}">
                <a16:creationId xmlns:a16="http://schemas.microsoft.com/office/drawing/2014/main" id="{866A45B7-693B-490E-9C3D-6C04E1693B2A}"/>
              </a:ext>
            </a:extLst>
          </p:cNvPr>
          <p:cNvSpPr/>
          <p:nvPr/>
        </p:nvSpPr>
        <p:spPr>
          <a:xfrm>
            <a:off x="3679473" y="5979051"/>
            <a:ext cx="7607652" cy="6545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a:solidFill>
                  <a:schemeClr val="tx1"/>
                </a:solidFill>
              </a:rPr>
              <a:t>Correlations are consistently lower</a:t>
            </a:r>
          </a:p>
        </p:txBody>
      </p:sp>
      <p:sp>
        <p:nvSpPr>
          <p:cNvPr id="27" name="Rectangle 26">
            <a:extLst>
              <a:ext uri="{FF2B5EF4-FFF2-40B4-BE49-F238E27FC236}">
                <a16:creationId xmlns:a16="http://schemas.microsoft.com/office/drawing/2014/main" id="{39DEB85E-68BE-47B5-9C9E-A2EC611C48D9}"/>
              </a:ext>
            </a:extLst>
          </p:cNvPr>
          <p:cNvSpPr/>
          <p:nvPr/>
        </p:nvSpPr>
        <p:spPr>
          <a:xfrm>
            <a:off x="12882585" y="1727300"/>
            <a:ext cx="1219177" cy="539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Q2</a:t>
            </a:r>
          </a:p>
        </p:txBody>
      </p:sp>
      <p:sp>
        <p:nvSpPr>
          <p:cNvPr id="11" name="TextBox 10">
            <a:extLst>
              <a:ext uri="{FF2B5EF4-FFF2-40B4-BE49-F238E27FC236}">
                <a16:creationId xmlns:a16="http://schemas.microsoft.com/office/drawing/2014/main" id="{D5FBD94C-E8BD-4DE9-BADF-BAEB1A83BFD3}"/>
              </a:ext>
            </a:extLst>
          </p:cNvPr>
          <p:cNvSpPr txBox="1"/>
          <p:nvPr/>
        </p:nvSpPr>
        <p:spPr>
          <a:xfrm>
            <a:off x="12768285" y="2761638"/>
            <a:ext cx="3848078" cy="954107"/>
          </a:xfrm>
          <a:prstGeom prst="rect">
            <a:avLst/>
          </a:prstGeom>
          <a:noFill/>
        </p:spPr>
        <p:txBody>
          <a:bodyPr wrap="square" rtlCol="0">
            <a:spAutoFit/>
          </a:bodyPr>
          <a:lstStyle/>
          <a:p>
            <a:r>
              <a:rPr lang="en-US" sz="2800" b="1"/>
              <a:t>Q2: Setting competitive Prices</a:t>
            </a:r>
          </a:p>
        </p:txBody>
      </p:sp>
      <p:sp>
        <p:nvSpPr>
          <p:cNvPr id="29" name="Rectangle 28">
            <a:extLst>
              <a:ext uri="{FF2B5EF4-FFF2-40B4-BE49-F238E27FC236}">
                <a16:creationId xmlns:a16="http://schemas.microsoft.com/office/drawing/2014/main" id="{CAE3DAF4-0138-4471-8870-69D3245A9081}"/>
              </a:ext>
            </a:extLst>
          </p:cNvPr>
          <p:cNvSpPr/>
          <p:nvPr/>
        </p:nvSpPr>
        <p:spPr>
          <a:xfrm>
            <a:off x="12882585" y="6094522"/>
            <a:ext cx="1219177" cy="539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Q9</a:t>
            </a:r>
          </a:p>
        </p:txBody>
      </p:sp>
      <p:sp>
        <p:nvSpPr>
          <p:cNvPr id="30" name="TextBox 29">
            <a:extLst>
              <a:ext uri="{FF2B5EF4-FFF2-40B4-BE49-F238E27FC236}">
                <a16:creationId xmlns:a16="http://schemas.microsoft.com/office/drawing/2014/main" id="{71C74B1D-77EF-42A3-8336-7DBDF69203DF}"/>
              </a:ext>
            </a:extLst>
          </p:cNvPr>
          <p:cNvSpPr txBox="1"/>
          <p:nvPr/>
        </p:nvSpPr>
        <p:spPr>
          <a:xfrm>
            <a:off x="12768284" y="7128860"/>
            <a:ext cx="5519715" cy="1815882"/>
          </a:xfrm>
          <a:prstGeom prst="rect">
            <a:avLst/>
          </a:prstGeom>
          <a:noFill/>
        </p:spPr>
        <p:txBody>
          <a:bodyPr wrap="square" rtlCol="0">
            <a:spAutoFit/>
          </a:bodyPr>
          <a:lstStyle/>
          <a:p>
            <a:r>
              <a:rPr lang="en-US" sz="2800" b="1"/>
              <a:t>Q9: Providing distribution to the number of households and/or business your business needs to reach.</a:t>
            </a:r>
          </a:p>
        </p:txBody>
      </p:sp>
    </p:spTree>
    <p:extLst>
      <p:ext uri="{BB962C8B-B14F-4D97-AF65-F5344CB8AC3E}">
        <p14:creationId xmlns:p14="http://schemas.microsoft.com/office/powerpoint/2010/main" val="890277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895350"/>
            <a:ext cx="18288000" cy="1145548"/>
          </a:xfrm>
          <a:prstGeom prst="rect">
            <a:avLst/>
          </a:prstGeom>
        </p:spPr>
        <p:txBody>
          <a:bodyPr lIns="0" tIns="0" rIns="0" bIns="0" rtlCol="0" anchor="t">
            <a:spAutoFit/>
          </a:bodyPr>
          <a:lstStyle/>
          <a:p>
            <a:pPr algn="ctr">
              <a:lnSpc>
                <a:spcPts val="9309"/>
              </a:lnSpc>
            </a:pPr>
            <a:r>
              <a:rPr lang="en-US" sz="6649">
                <a:solidFill>
                  <a:srgbClr val="395281"/>
                </a:solidFill>
                <a:latin typeface="Aileron Regular Bold"/>
              </a:rPr>
              <a:t>Future</a:t>
            </a:r>
            <a:r>
              <a:rPr lang="en-US" sz="6649">
                <a:solidFill>
                  <a:srgbClr val="000000"/>
                </a:solidFill>
                <a:latin typeface="Aileron Regular Bold"/>
              </a:rPr>
              <a:t> </a:t>
            </a:r>
            <a:r>
              <a:rPr lang="en-US" sz="6649">
                <a:solidFill>
                  <a:srgbClr val="737373"/>
                </a:solidFill>
                <a:latin typeface="Aileron Regular Bold"/>
              </a:rPr>
              <a:t>Explorations</a:t>
            </a:r>
          </a:p>
        </p:txBody>
      </p:sp>
      <p:sp>
        <p:nvSpPr>
          <p:cNvPr id="3" name="TextBox 3"/>
          <p:cNvSpPr txBox="1"/>
          <p:nvPr/>
        </p:nvSpPr>
        <p:spPr>
          <a:xfrm>
            <a:off x="1028700" y="2572055"/>
            <a:ext cx="16230600" cy="3382657"/>
          </a:xfrm>
          <a:prstGeom prst="rect">
            <a:avLst/>
          </a:prstGeom>
        </p:spPr>
        <p:txBody>
          <a:bodyPr lIns="0" tIns="0" rIns="0" bIns="0" rtlCol="0" anchor="t">
            <a:spAutoFit/>
          </a:bodyPr>
          <a:lstStyle/>
          <a:p>
            <a:pPr marL="457200" indent="-457200">
              <a:lnSpc>
                <a:spcPts val="6799"/>
              </a:lnSpc>
              <a:buFontTx/>
              <a:buChar char="-"/>
            </a:pPr>
            <a:r>
              <a:rPr lang="en-US" sz="3399">
                <a:solidFill>
                  <a:srgbClr val="000000"/>
                </a:solidFill>
                <a:latin typeface="Open Sans Light"/>
              </a:rPr>
              <a:t>How questionnaires and surveys can be designed to minimize scale usage heterogeneity</a:t>
            </a:r>
          </a:p>
          <a:p>
            <a:pPr marL="457200" indent="-457200">
              <a:lnSpc>
                <a:spcPts val="6799"/>
              </a:lnSpc>
              <a:buFontTx/>
              <a:buChar char="-"/>
            </a:pPr>
            <a:r>
              <a:rPr lang="en-US" sz="3399">
                <a:solidFill>
                  <a:srgbClr val="000000"/>
                </a:solidFill>
                <a:latin typeface="Open Sans Light"/>
              </a:rPr>
              <a:t>Does SUH impact different industries differently</a:t>
            </a:r>
          </a:p>
          <a:p>
            <a:pPr marL="457200" indent="-457200">
              <a:lnSpc>
                <a:spcPts val="6799"/>
              </a:lnSpc>
              <a:buFontTx/>
              <a:buChar char="-"/>
            </a:pPr>
            <a:r>
              <a:rPr lang="en-US" sz="3399">
                <a:solidFill>
                  <a:srgbClr val="000000"/>
                </a:solidFill>
                <a:latin typeface="Open Sans Light"/>
              </a:rPr>
              <a:t>Assess the SUH on different types of scales</a:t>
            </a:r>
          </a:p>
        </p:txBody>
      </p:sp>
    </p:spTree>
    <p:extLst>
      <p:ext uri="{BB962C8B-B14F-4D97-AF65-F5344CB8AC3E}">
        <p14:creationId xmlns:p14="http://schemas.microsoft.com/office/powerpoint/2010/main" val="123418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B253A-797C-444B-8F63-FE40A52E104D}"/>
              </a:ext>
            </a:extLst>
          </p:cNvPr>
          <p:cNvSpPr/>
          <p:nvPr/>
        </p:nvSpPr>
        <p:spPr>
          <a:xfrm>
            <a:off x="3443288" y="2386013"/>
            <a:ext cx="11458575" cy="5243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a:t>APPENDIX</a:t>
            </a:r>
          </a:p>
        </p:txBody>
      </p:sp>
    </p:spTree>
    <p:extLst>
      <p:ext uri="{BB962C8B-B14F-4D97-AF65-F5344CB8AC3E}">
        <p14:creationId xmlns:p14="http://schemas.microsoft.com/office/powerpoint/2010/main" val="141946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8AE2E45-5E54-4E72-9BC8-13F8B40EBC3F}"/>
              </a:ext>
            </a:extLst>
          </p:cNvPr>
          <p:cNvSpPr/>
          <p:nvPr/>
        </p:nvSpPr>
        <p:spPr>
          <a:xfrm>
            <a:off x="794084" y="7362978"/>
            <a:ext cx="16738933" cy="1564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71BDED-F47F-496F-9174-6AEF17A1B33E}"/>
              </a:ext>
            </a:extLst>
          </p:cNvPr>
          <p:cNvSpPr/>
          <p:nvPr/>
        </p:nvSpPr>
        <p:spPr>
          <a:xfrm>
            <a:off x="840708" y="4909706"/>
            <a:ext cx="16738933" cy="1736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64C9DAB-D3FC-4D4C-93C4-F5DA9F41A9B0}"/>
              </a:ext>
            </a:extLst>
          </p:cNvPr>
          <p:cNvSpPr/>
          <p:nvPr/>
        </p:nvSpPr>
        <p:spPr>
          <a:xfrm>
            <a:off x="773031" y="2530042"/>
            <a:ext cx="16738933" cy="1564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9">
            <a:extLst>
              <a:ext uri="{FF2B5EF4-FFF2-40B4-BE49-F238E27FC236}">
                <a16:creationId xmlns:a16="http://schemas.microsoft.com/office/drawing/2014/main" id="{4D5BE3E9-376A-4954-9887-92E507BD0EF6}"/>
              </a:ext>
            </a:extLst>
          </p:cNvPr>
          <p:cNvSpPr txBox="1"/>
          <p:nvPr/>
        </p:nvSpPr>
        <p:spPr>
          <a:xfrm>
            <a:off x="801603" y="478406"/>
            <a:ext cx="18288000" cy="1089144"/>
          </a:xfrm>
          <a:prstGeom prst="rect">
            <a:avLst/>
          </a:prstGeom>
        </p:spPr>
        <p:txBody>
          <a:bodyPr lIns="0" tIns="0" rIns="0" bIns="0" rtlCol="0" anchor="t">
            <a:spAutoFit/>
          </a:bodyPr>
          <a:lstStyle/>
          <a:p>
            <a:pPr>
              <a:lnSpc>
                <a:spcPts val="9309"/>
              </a:lnSpc>
            </a:pPr>
            <a:r>
              <a:rPr lang="en-US" sz="6600">
                <a:solidFill>
                  <a:srgbClr val="395281"/>
                </a:solidFill>
                <a:latin typeface="Aileron Regular Bold"/>
              </a:rPr>
              <a:t>Contents</a:t>
            </a:r>
          </a:p>
        </p:txBody>
      </p:sp>
      <p:sp>
        <p:nvSpPr>
          <p:cNvPr id="6" name="TextBox 5">
            <a:extLst>
              <a:ext uri="{FF2B5EF4-FFF2-40B4-BE49-F238E27FC236}">
                <a16:creationId xmlns:a16="http://schemas.microsoft.com/office/drawing/2014/main" id="{8406EAD5-7DE5-4205-AABD-1E2832822E57}"/>
              </a:ext>
            </a:extLst>
          </p:cNvPr>
          <p:cNvSpPr txBox="1"/>
          <p:nvPr/>
        </p:nvSpPr>
        <p:spPr>
          <a:xfrm>
            <a:off x="821159" y="2608249"/>
            <a:ext cx="1268429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400">
                <a:solidFill>
                  <a:schemeClr val="bg1"/>
                </a:solidFill>
                <a:cs typeface="Calibri"/>
              </a:rPr>
              <a:t>Introduction: What is Scale Usage Heterogeneity?</a:t>
            </a:r>
          </a:p>
        </p:txBody>
      </p:sp>
      <p:sp>
        <p:nvSpPr>
          <p:cNvPr id="7" name="TextBox 6">
            <a:extLst>
              <a:ext uri="{FF2B5EF4-FFF2-40B4-BE49-F238E27FC236}">
                <a16:creationId xmlns:a16="http://schemas.microsoft.com/office/drawing/2014/main" id="{6BD6012F-B8D1-4DEF-9EB2-43648A981511}"/>
              </a:ext>
            </a:extLst>
          </p:cNvPr>
          <p:cNvSpPr txBox="1"/>
          <p:nvPr/>
        </p:nvSpPr>
        <p:spPr>
          <a:xfrm>
            <a:off x="782054" y="7426146"/>
            <a:ext cx="1674495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400">
                <a:solidFill>
                  <a:schemeClr val="bg1"/>
                </a:solidFill>
              </a:rPr>
              <a:t>Dataset and Implementation: How do our analytics change once we account for SUH?</a:t>
            </a:r>
            <a:endParaRPr lang="en-US" sz="4400">
              <a:solidFill>
                <a:schemeClr val="bg1"/>
              </a:solidFill>
              <a:cs typeface="Calibri"/>
            </a:endParaRPr>
          </a:p>
        </p:txBody>
      </p:sp>
      <p:sp>
        <p:nvSpPr>
          <p:cNvPr id="8" name="TextBox 7">
            <a:extLst>
              <a:ext uri="{FF2B5EF4-FFF2-40B4-BE49-F238E27FC236}">
                <a16:creationId xmlns:a16="http://schemas.microsoft.com/office/drawing/2014/main" id="{B7020885-5CE8-4FC6-B9B0-136C8CB90952}"/>
              </a:ext>
            </a:extLst>
          </p:cNvPr>
          <p:cNvSpPr txBox="1"/>
          <p:nvPr/>
        </p:nvSpPr>
        <p:spPr>
          <a:xfrm>
            <a:off x="849731" y="5056638"/>
            <a:ext cx="1672991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4400">
                <a:solidFill>
                  <a:schemeClr val="bg1"/>
                </a:solidFill>
                <a:latin typeface="Calibri"/>
                <a:ea typeface="+mn-lt"/>
                <a:cs typeface="+mn-lt"/>
              </a:rPr>
              <a:t>Model Details: How do we combat SUH?</a:t>
            </a:r>
          </a:p>
        </p:txBody>
      </p:sp>
    </p:spTree>
    <p:extLst>
      <p:ext uri="{BB962C8B-B14F-4D97-AF65-F5344CB8AC3E}">
        <p14:creationId xmlns:p14="http://schemas.microsoft.com/office/powerpoint/2010/main" val="1915668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261" t="15464" b="12887"/>
          <a:stretch>
            <a:fillRect/>
          </a:stretch>
        </p:blipFill>
        <p:spPr>
          <a:xfrm>
            <a:off x="7023161" y="3066136"/>
            <a:ext cx="4241677" cy="1309756"/>
          </a:xfrm>
          <a:prstGeom prst="rect">
            <a:avLst/>
          </a:prstGeom>
        </p:spPr>
      </p:pic>
      <p:pic>
        <p:nvPicPr>
          <p:cNvPr id="3" name="Picture 3"/>
          <p:cNvPicPr>
            <a:picLocks noChangeAspect="1"/>
          </p:cNvPicPr>
          <p:nvPr/>
        </p:nvPicPr>
        <p:blipFill>
          <a:blip r:embed="rId3"/>
          <a:srcRect/>
          <a:stretch>
            <a:fillRect/>
          </a:stretch>
        </p:blipFill>
        <p:spPr>
          <a:xfrm>
            <a:off x="1899128" y="7069368"/>
            <a:ext cx="7244872" cy="690735"/>
          </a:xfrm>
          <a:prstGeom prst="rect">
            <a:avLst/>
          </a:prstGeom>
        </p:spPr>
      </p:pic>
      <p:pic>
        <p:nvPicPr>
          <p:cNvPr id="4" name="Picture 4"/>
          <p:cNvPicPr>
            <a:picLocks noChangeAspect="1"/>
          </p:cNvPicPr>
          <p:nvPr/>
        </p:nvPicPr>
        <p:blipFill>
          <a:blip r:embed="rId4"/>
          <a:srcRect/>
          <a:stretch>
            <a:fillRect/>
          </a:stretch>
        </p:blipFill>
        <p:spPr>
          <a:xfrm>
            <a:off x="1899128" y="7760104"/>
            <a:ext cx="2109221" cy="2174928"/>
          </a:xfrm>
          <a:prstGeom prst="rect">
            <a:avLst/>
          </a:prstGeom>
        </p:spPr>
      </p:pic>
      <p:sp>
        <p:nvSpPr>
          <p:cNvPr id="5" name="TextBox 5"/>
          <p:cNvSpPr txBox="1"/>
          <p:nvPr/>
        </p:nvSpPr>
        <p:spPr>
          <a:xfrm>
            <a:off x="1028700" y="4309217"/>
            <a:ext cx="16230600" cy="2380615"/>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Open Sans Light"/>
              </a:rPr>
              <a:t>This allows for correlation. In most applications of hierarchical models, the location and scale parameters are assumed to be independent</a:t>
            </a:r>
          </a:p>
          <a:p>
            <a:pPr marL="734059" lvl="1" indent="-367030">
              <a:lnSpc>
                <a:spcPts val="4759"/>
              </a:lnSpc>
              <a:buFont typeface="Arial"/>
              <a:buChar char="•"/>
            </a:pPr>
            <a:r>
              <a:rPr lang="en-US" sz="3399">
                <a:solidFill>
                  <a:srgbClr val="000000"/>
                </a:solidFill>
                <a:latin typeface="Open Sans Light"/>
              </a:rPr>
              <a:t>For further flexibility, we also allow cutoffs to be non-linear, non-uniform with the following restrictions:</a:t>
            </a:r>
          </a:p>
        </p:txBody>
      </p:sp>
      <p:sp>
        <p:nvSpPr>
          <p:cNvPr id="6" name="TextBox 6"/>
          <p:cNvSpPr txBox="1"/>
          <p:nvPr/>
        </p:nvSpPr>
        <p:spPr>
          <a:xfrm>
            <a:off x="0" y="895350"/>
            <a:ext cx="18288000" cy="1145548"/>
          </a:xfrm>
          <a:prstGeom prst="rect">
            <a:avLst/>
          </a:prstGeom>
        </p:spPr>
        <p:txBody>
          <a:bodyPr lIns="0" tIns="0" rIns="0" bIns="0" rtlCol="0" anchor="t">
            <a:spAutoFit/>
          </a:bodyPr>
          <a:lstStyle/>
          <a:p>
            <a:pPr algn="ctr">
              <a:lnSpc>
                <a:spcPts val="9309"/>
              </a:lnSpc>
            </a:pPr>
            <a:r>
              <a:rPr lang="en-US" sz="6649">
                <a:solidFill>
                  <a:srgbClr val="395281"/>
                </a:solidFill>
                <a:latin typeface="Aileron Regular Bold"/>
              </a:rPr>
              <a:t>Methodology</a:t>
            </a:r>
          </a:p>
        </p:txBody>
      </p:sp>
      <p:sp>
        <p:nvSpPr>
          <p:cNvPr id="7" name="TextBox 7"/>
          <p:cNvSpPr txBox="1"/>
          <p:nvPr/>
        </p:nvSpPr>
        <p:spPr>
          <a:xfrm>
            <a:off x="1028700" y="2291392"/>
            <a:ext cx="16230600" cy="580390"/>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Open Sans Light"/>
              </a:rPr>
              <a:t>Location and scale may or may not be independent. So we assume:</a:t>
            </a:r>
          </a:p>
        </p:txBody>
      </p:sp>
      <p:grpSp>
        <p:nvGrpSpPr>
          <p:cNvPr id="8" name="Group 8"/>
          <p:cNvGrpSpPr/>
          <p:nvPr/>
        </p:nvGrpSpPr>
        <p:grpSpPr>
          <a:xfrm rot="5400000">
            <a:off x="12121941" y="4186459"/>
            <a:ext cx="952500" cy="9322218"/>
            <a:chOff x="0" y="0"/>
            <a:chExt cx="1270000" cy="12429624"/>
          </a:xfrm>
        </p:grpSpPr>
        <p:grpSp>
          <p:nvGrpSpPr>
            <p:cNvPr id="9" name="Group 9"/>
            <p:cNvGrpSpPr>
              <a:grpSpLocks noChangeAspect="1"/>
            </p:cNvGrpSpPr>
            <p:nvPr/>
          </p:nvGrpSpPr>
          <p:grpSpPr>
            <a:xfrm>
              <a:off x="0" y="0"/>
              <a:ext cx="1270000" cy="12429624"/>
              <a:chOff x="0" y="0"/>
              <a:chExt cx="1270000" cy="12429624"/>
            </a:xfrm>
          </p:grpSpPr>
          <p:sp>
            <p:nvSpPr>
              <p:cNvPr id="10" name="Freeform 10"/>
              <p:cNvSpPr/>
              <p:nvPr/>
            </p:nvSpPr>
            <p:spPr>
              <a:xfrm>
                <a:off x="0" y="-6350"/>
                <a:ext cx="1270000" cy="12700"/>
              </a:xfrm>
              <a:custGeom>
                <a:avLst/>
                <a:gdLst/>
                <a:ahLst/>
                <a:cxnLst/>
                <a:rect l="l" t="t" r="r" b="b"/>
                <a:pathLst>
                  <a:path w="1270000" h="12700">
                    <a:moveTo>
                      <a:pt x="0" y="0"/>
                    </a:moveTo>
                    <a:lnTo>
                      <a:pt x="1270000" y="0"/>
                    </a:lnTo>
                    <a:lnTo>
                      <a:pt x="1270000" y="12700"/>
                    </a:lnTo>
                    <a:lnTo>
                      <a:pt x="0" y="12700"/>
                    </a:lnTo>
                    <a:close/>
                  </a:path>
                </a:pathLst>
              </a:custGeom>
              <a:solidFill>
                <a:srgbClr val="000000"/>
              </a:solidFill>
            </p:spPr>
          </p:sp>
          <p:sp>
            <p:nvSpPr>
              <p:cNvPr id="11" name="Freeform 11"/>
              <p:cNvSpPr/>
              <p:nvPr/>
            </p:nvSpPr>
            <p:spPr>
              <a:xfrm>
                <a:off x="0" y="3101056"/>
                <a:ext cx="1270000" cy="12700"/>
              </a:xfrm>
              <a:custGeom>
                <a:avLst/>
                <a:gdLst/>
                <a:ahLst/>
                <a:cxnLst/>
                <a:rect l="l" t="t" r="r" b="b"/>
                <a:pathLst>
                  <a:path w="1270000" h="12700">
                    <a:moveTo>
                      <a:pt x="0" y="0"/>
                    </a:moveTo>
                    <a:lnTo>
                      <a:pt x="1270000" y="0"/>
                    </a:lnTo>
                    <a:lnTo>
                      <a:pt x="1270000" y="12700"/>
                    </a:lnTo>
                    <a:lnTo>
                      <a:pt x="0" y="12700"/>
                    </a:lnTo>
                    <a:close/>
                  </a:path>
                </a:pathLst>
              </a:custGeom>
              <a:solidFill>
                <a:srgbClr val="000000"/>
              </a:solidFill>
            </p:spPr>
          </p:sp>
          <p:sp>
            <p:nvSpPr>
              <p:cNvPr id="12" name="Freeform 12"/>
              <p:cNvSpPr/>
              <p:nvPr/>
            </p:nvSpPr>
            <p:spPr>
              <a:xfrm>
                <a:off x="0" y="6208462"/>
                <a:ext cx="1270000" cy="12700"/>
              </a:xfrm>
              <a:custGeom>
                <a:avLst/>
                <a:gdLst/>
                <a:ahLst/>
                <a:cxnLst/>
                <a:rect l="l" t="t" r="r" b="b"/>
                <a:pathLst>
                  <a:path w="1270000" h="12700">
                    <a:moveTo>
                      <a:pt x="0" y="0"/>
                    </a:moveTo>
                    <a:lnTo>
                      <a:pt x="1270000" y="0"/>
                    </a:lnTo>
                    <a:lnTo>
                      <a:pt x="1270000" y="12700"/>
                    </a:lnTo>
                    <a:lnTo>
                      <a:pt x="0" y="12700"/>
                    </a:lnTo>
                    <a:close/>
                  </a:path>
                </a:pathLst>
              </a:custGeom>
              <a:solidFill>
                <a:srgbClr val="000000"/>
              </a:solidFill>
            </p:spPr>
          </p:sp>
          <p:sp>
            <p:nvSpPr>
              <p:cNvPr id="13" name="Freeform 13"/>
              <p:cNvSpPr/>
              <p:nvPr/>
            </p:nvSpPr>
            <p:spPr>
              <a:xfrm>
                <a:off x="0" y="9315868"/>
                <a:ext cx="1270000" cy="12700"/>
              </a:xfrm>
              <a:custGeom>
                <a:avLst/>
                <a:gdLst/>
                <a:ahLst/>
                <a:cxnLst/>
                <a:rect l="l" t="t" r="r" b="b"/>
                <a:pathLst>
                  <a:path w="1270000" h="12700">
                    <a:moveTo>
                      <a:pt x="0" y="0"/>
                    </a:moveTo>
                    <a:lnTo>
                      <a:pt x="1270000" y="0"/>
                    </a:lnTo>
                    <a:lnTo>
                      <a:pt x="1270000" y="12700"/>
                    </a:lnTo>
                    <a:lnTo>
                      <a:pt x="0" y="12700"/>
                    </a:lnTo>
                    <a:close/>
                  </a:path>
                </a:pathLst>
              </a:custGeom>
              <a:solidFill>
                <a:srgbClr val="000000"/>
              </a:solidFill>
            </p:spPr>
          </p:sp>
          <p:sp>
            <p:nvSpPr>
              <p:cNvPr id="14" name="Freeform 14"/>
              <p:cNvSpPr/>
              <p:nvPr/>
            </p:nvSpPr>
            <p:spPr>
              <a:xfrm>
                <a:off x="0" y="12423274"/>
                <a:ext cx="1270000" cy="12700"/>
              </a:xfrm>
              <a:custGeom>
                <a:avLst/>
                <a:gdLst/>
                <a:ahLst/>
                <a:cxnLst/>
                <a:rect l="l" t="t" r="r" b="b"/>
                <a:pathLst>
                  <a:path w="1270000" h="12700">
                    <a:moveTo>
                      <a:pt x="0" y="0"/>
                    </a:moveTo>
                    <a:lnTo>
                      <a:pt x="1270000" y="0"/>
                    </a:lnTo>
                    <a:lnTo>
                      <a:pt x="1270000" y="12700"/>
                    </a:lnTo>
                    <a:lnTo>
                      <a:pt x="0" y="12700"/>
                    </a:lnTo>
                    <a:close/>
                  </a:path>
                </a:pathLst>
              </a:custGeom>
              <a:solidFill>
                <a:srgbClr val="000000"/>
              </a:solidFill>
            </p:spPr>
          </p:sp>
        </p:grpSp>
        <p:grpSp>
          <p:nvGrpSpPr>
            <p:cNvPr id="15" name="Group 15"/>
            <p:cNvGrpSpPr>
              <a:grpSpLocks noChangeAspect="1"/>
            </p:cNvGrpSpPr>
            <p:nvPr/>
          </p:nvGrpSpPr>
          <p:grpSpPr>
            <a:xfrm>
              <a:off x="0" y="0"/>
              <a:ext cx="1270000" cy="12429624"/>
              <a:chOff x="0" y="0"/>
              <a:chExt cx="1270000" cy="12429624"/>
            </a:xfrm>
          </p:grpSpPr>
          <p:sp>
            <p:nvSpPr>
              <p:cNvPr id="16" name="Freeform 16"/>
              <p:cNvSpPr/>
              <p:nvPr/>
            </p:nvSpPr>
            <p:spPr>
              <a:xfrm>
                <a:off x="0" y="2293131"/>
                <a:ext cx="1270000" cy="10136494"/>
              </a:xfrm>
              <a:custGeom>
                <a:avLst/>
                <a:gdLst/>
                <a:ahLst/>
                <a:cxnLst/>
                <a:rect l="l" t="t" r="r" b="b"/>
                <a:pathLst>
                  <a:path w="1270000" h="10136494">
                    <a:moveTo>
                      <a:pt x="0" y="10136493"/>
                    </a:moveTo>
                    <a:lnTo>
                      <a:pt x="0" y="101600"/>
                    </a:lnTo>
                    <a:cubicBezTo>
                      <a:pt x="0" y="45487"/>
                      <a:pt x="45488" y="0"/>
                      <a:pt x="101600" y="0"/>
                    </a:cubicBezTo>
                    <a:lnTo>
                      <a:pt x="1168400" y="0"/>
                    </a:lnTo>
                    <a:cubicBezTo>
                      <a:pt x="1224512" y="0"/>
                      <a:pt x="1270000" y="45487"/>
                      <a:pt x="1270000" y="101600"/>
                    </a:cubicBezTo>
                    <a:lnTo>
                      <a:pt x="1270000" y="10136493"/>
                    </a:lnTo>
                    <a:close/>
                  </a:path>
                </a:pathLst>
              </a:custGeom>
              <a:solidFill>
                <a:srgbClr val="31356E"/>
              </a:solidFill>
            </p:spPr>
          </p:sp>
          <p:sp>
            <p:nvSpPr>
              <p:cNvPr id="17" name="Freeform 17"/>
              <p:cNvSpPr/>
              <p:nvPr/>
            </p:nvSpPr>
            <p:spPr>
              <a:xfrm>
                <a:off x="0" y="2417505"/>
                <a:ext cx="1270000" cy="10012120"/>
              </a:xfrm>
              <a:custGeom>
                <a:avLst/>
                <a:gdLst/>
                <a:ahLst/>
                <a:cxnLst/>
                <a:rect l="l" t="t" r="r" b="b"/>
                <a:pathLst>
                  <a:path w="1270000" h="10012120">
                    <a:moveTo>
                      <a:pt x="0" y="0"/>
                    </a:moveTo>
                    <a:lnTo>
                      <a:pt x="1270000" y="0"/>
                    </a:lnTo>
                    <a:lnTo>
                      <a:pt x="1270000" y="10012119"/>
                    </a:lnTo>
                    <a:lnTo>
                      <a:pt x="0" y="10012119"/>
                    </a:lnTo>
                    <a:close/>
                  </a:path>
                </a:pathLst>
              </a:custGeom>
              <a:solidFill>
                <a:srgbClr val="2F5F98"/>
              </a:solidFill>
            </p:spPr>
          </p:sp>
          <p:sp>
            <p:nvSpPr>
              <p:cNvPr id="18" name="Freeform 18"/>
              <p:cNvSpPr/>
              <p:nvPr/>
            </p:nvSpPr>
            <p:spPr>
              <a:xfrm>
                <a:off x="0" y="2790627"/>
                <a:ext cx="1270000" cy="9638997"/>
              </a:xfrm>
              <a:custGeom>
                <a:avLst/>
                <a:gdLst/>
                <a:ahLst/>
                <a:cxnLst/>
                <a:rect l="l" t="t" r="r" b="b"/>
                <a:pathLst>
                  <a:path w="1270000" h="9638997">
                    <a:moveTo>
                      <a:pt x="0" y="0"/>
                    </a:moveTo>
                    <a:lnTo>
                      <a:pt x="1270000" y="0"/>
                    </a:lnTo>
                    <a:lnTo>
                      <a:pt x="1270000" y="9638997"/>
                    </a:lnTo>
                    <a:lnTo>
                      <a:pt x="0" y="9638997"/>
                    </a:lnTo>
                    <a:close/>
                  </a:path>
                </a:pathLst>
              </a:custGeom>
              <a:solidFill>
                <a:srgbClr val="2D8BBA"/>
              </a:solidFill>
            </p:spPr>
          </p:sp>
          <p:sp>
            <p:nvSpPr>
              <p:cNvPr id="19" name="Freeform 19"/>
              <p:cNvSpPr/>
              <p:nvPr/>
            </p:nvSpPr>
            <p:spPr>
              <a:xfrm>
                <a:off x="0" y="3723433"/>
                <a:ext cx="1270000" cy="8706191"/>
              </a:xfrm>
              <a:custGeom>
                <a:avLst/>
                <a:gdLst/>
                <a:ahLst/>
                <a:cxnLst/>
                <a:rect l="l" t="t" r="r" b="b"/>
                <a:pathLst>
                  <a:path w="1270000" h="8706191">
                    <a:moveTo>
                      <a:pt x="0" y="0"/>
                    </a:moveTo>
                    <a:lnTo>
                      <a:pt x="1270000" y="0"/>
                    </a:lnTo>
                    <a:lnTo>
                      <a:pt x="1270000" y="8706191"/>
                    </a:lnTo>
                    <a:lnTo>
                      <a:pt x="0" y="8706191"/>
                    </a:lnTo>
                    <a:close/>
                  </a:path>
                </a:pathLst>
              </a:custGeom>
              <a:solidFill>
                <a:srgbClr val="41B8D5"/>
              </a:solidFill>
            </p:spPr>
          </p:sp>
          <p:sp>
            <p:nvSpPr>
              <p:cNvPr id="20" name="Freeform 20"/>
              <p:cNvSpPr/>
              <p:nvPr/>
            </p:nvSpPr>
            <p:spPr>
              <a:xfrm>
                <a:off x="0" y="6210916"/>
                <a:ext cx="1270000" cy="6218708"/>
              </a:xfrm>
              <a:custGeom>
                <a:avLst/>
                <a:gdLst/>
                <a:ahLst/>
                <a:cxnLst/>
                <a:rect l="l" t="t" r="r" b="b"/>
                <a:pathLst>
                  <a:path w="1270000" h="6218708">
                    <a:moveTo>
                      <a:pt x="0" y="0"/>
                    </a:moveTo>
                    <a:lnTo>
                      <a:pt x="1270000" y="0"/>
                    </a:lnTo>
                    <a:lnTo>
                      <a:pt x="1270000" y="6218708"/>
                    </a:lnTo>
                    <a:lnTo>
                      <a:pt x="0" y="6218708"/>
                    </a:lnTo>
                    <a:close/>
                  </a:path>
                </a:pathLst>
              </a:custGeom>
              <a:solidFill>
                <a:srgbClr val="6CE5E8"/>
              </a:solidFill>
            </p:spPr>
          </p:sp>
        </p:grpSp>
      </p:grpSp>
      <p:sp>
        <p:nvSpPr>
          <p:cNvPr id="21" name="TextBox 21"/>
          <p:cNvSpPr txBox="1"/>
          <p:nvPr/>
        </p:nvSpPr>
        <p:spPr>
          <a:xfrm>
            <a:off x="7937082" y="9257143"/>
            <a:ext cx="9322218"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Non-uniform Cutoffs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2176" b="20593"/>
          <a:stretch>
            <a:fillRect/>
          </a:stretch>
        </p:blipFill>
        <p:spPr>
          <a:xfrm>
            <a:off x="4392413" y="3691733"/>
            <a:ext cx="9004572" cy="576323"/>
          </a:xfrm>
          <a:prstGeom prst="rect">
            <a:avLst/>
          </a:prstGeom>
        </p:spPr>
      </p:pic>
      <p:pic>
        <p:nvPicPr>
          <p:cNvPr id="3" name="Picture 3"/>
          <p:cNvPicPr>
            <a:picLocks noChangeAspect="1"/>
          </p:cNvPicPr>
          <p:nvPr/>
        </p:nvPicPr>
        <p:blipFill>
          <a:blip r:embed="rId3">
            <a:alphaModFix amt="4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607415" y="5143500"/>
            <a:ext cx="3651885" cy="4114800"/>
          </a:xfrm>
          <a:prstGeom prst="rect">
            <a:avLst/>
          </a:prstGeom>
        </p:spPr>
      </p:pic>
      <p:grpSp>
        <p:nvGrpSpPr>
          <p:cNvPr id="4" name="Group 4"/>
          <p:cNvGrpSpPr/>
          <p:nvPr/>
        </p:nvGrpSpPr>
        <p:grpSpPr>
          <a:xfrm>
            <a:off x="5169363" y="7351563"/>
            <a:ext cx="5143500" cy="925830"/>
            <a:chOff x="0" y="0"/>
            <a:chExt cx="6858000" cy="1234440"/>
          </a:xfrm>
        </p:grpSpPr>
        <p:grpSp>
          <p:nvGrpSpPr>
            <p:cNvPr id="5" name="Group 5"/>
            <p:cNvGrpSpPr>
              <a:grpSpLocks noChangeAspect="1"/>
            </p:cNvGrpSpPr>
            <p:nvPr/>
          </p:nvGrpSpPr>
          <p:grpSpPr>
            <a:xfrm>
              <a:off x="0" y="0"/>
              <a:ext cx="6858000" cy="1234440"/>
              <a:chOff x="0" y="0"/>
              <a:chExt cx="1270000" cy="228600"/>
            </a:xfrm>
          </p:grpSpPr>
          <p:sp>
            <p:nvSpPr>
              <p:cNvPr id="6" name="Freeform 6"/>
              <p:cNvSpPr/>
              <p:nvPr/>
            </p:nvSpPr>
            <p:spPr>
              <a:xfrm>
                <a:off x="-5645" y="-183"/>
                <a:ext cx="1281290" cy="228966"/>
              </a:xfrm>
              <a:custGeom>
                <a:avLst/>
                <a:gdLst/>
                <a:ahLst/>
                <a:cxnLst/>
                <a:rect l="l" t="t" r="r" b="b"/>
                <a:pathLst>
                  <a:path w="1281290" h="228966">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395281"/>
              </a:solidFill>
            </p:spPr>
          </p:sp>
          <p:sp>
            <p:nvSpPr>
              <p:cNvPr id="7" name="Freeform 7"/>
              <p:cNvSpPr/>
              <p:nvPr/>
            </p:nvSpPr>
            <p:spPr>
              <a:xfrm>
                <a:off x="-5645" y="-183"/>
                <a:ext cx="430390" cy="228966"/>
              </a:xfrm>
              <a:custGeom>
                <a:avLst/>
                <a:gdLst/>
                <a:ahLst/>
                <a:cxnLst/>
                <a:rect l="l" t="t" r="r" b="b"/>
                <a:pathLst>
                  <a:path w="430390" h="228966">
                    <a:moveTo>
                      <a:pt x="119945" y="183"/>
                    </a:moveTo>
                    <a:lnTo>
                      <a:pt x="310445" y="183"/>
                    </a:lnTo>
                    <a:cubicBezTo>
                      <a:pt x="351402" y="0"/>
                      <a:pt x="389327" y="21745"/>
                      <a:pt x="409859" y="57185"/>
                    </a:cubicBezTo>
                    <a:cubicBezTo>
                      <a:pt x="430390" y="92625"/>
                      <a:pt x="430390" y="136341"/>
                      <a:pt x="409859" y="171781"/>
                    </a:cubicBezTo>
                    <a:cubicBezTo>
                      <a:pt x="389327" y="207221"/>
                      <a:pt x="351402" y="228966"/>
                      <a:pt x="3104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C7D0D8"/>
              </a:solidFill>
            </p:spPr>
          </p:sp>
        </p:grpSp>
      </p:grpSp>
      <p:sp>
        <p:nvSpPr>
          <p:cNvPr id="8" name="AutoShape 8"/>
          <p:cNvSpPr/>
          <p:nvPr/>
        </p:nvSpPr>
        <p:spPr>
          <a:xfrm>
            <a:off x="4464601" y="7812265"/>
            <a:ext cx="669966" cy="0"/>
          </a:xfrm>
          <a:prstGeom prst="line">
            <a:avLst/>
          </a:prstGeom>
          <a:ln w="47625" cap="rnd">
            <a:solidFill>
              <a:srgbClr val="000000"/>
            </a:solidFill>
            <a:prstDash val="solid"/>
            <a:headEnd type="none" w="sm" len="sm"/>
            <a:tailEnd type="triangle" w="lg" len="med"/>
          </a:ln>
        </p:spPr>
      </p:sp>
      <p:sp>
        <p:nvSpPr>
          <p:cNvPr id="9" name="AutoShape 9"/>
          <p:cNvSpPr/>
          <p:nvPr/>
        </p:nvSpPr>
        <p:spPr>
          <a:xfrm>
            <a:off x="5177685" y="8740021"/>
            <a:ext cx="1655789" cy="0"/>
          </a:xfrm>
          <a:prstGeom prst="line">
            <a:avLst/>
          </a:prstGeom>
          <a:ln w="47625" cap="rnd">
            <a:solidFill>
              <a:srgbClr val="000000"/>
            </a:solidFill>
            <a:prstDash val="solid"/>
            <a:headEnd type="none" w="sm" len="sm"/>
            <a:tailEnd type="none" w="sm" len="sm"/>
          </a:ln>
        </p:spPr>
      </p:sp>
      <p:pic>
        <p:nvPicPr>
          <p:cNvPr id="10" name="Picture 10"/>
          <p:cNvPicPr>
            <a:picLocks noChangeAspect="1"/>
          </p:cNvPicPr>
          <p:nvPr/>
        </p:nvPicPr>
        <p:blipFill>
          <a:blip r:embed="rId5"/>
          <a:srcRect t="419" b="419"/>
          <a:stretch>
            <a:fillRect/>
          </a:stretch>
        </p:blipFill>
        <p:spPr>
          <a:xfrm>
            <a:off x="2341377" y="7638506"/>
            <a:ext cx="1972560" cy="351943"/>
          </a:xfrm>
          <a:prstGeom prst="rect">
            <a:avLst/>
          </a:prstGeom>
        </p:spPr>
      </p:pic>
      <p:pic>
        <p:nvPicPr>
          <p:cNvPr id="11" name="Picture 11"/>
          <p:cNvPicPr>
            <a:picLocks noChangeAspect="1"/>
          </p:cNvPicPr>
          <p:nvPr/>
        </p:nvPicPr>
        <p:blipFill>
          <a:blip r:embed="rId6"/>
          <a:srcRect/>
          <a:stretch>
            <a:fillRect/>
          </a:stretch>
        </p:blipFill>
        <p:spPr>
          <a:xfrm>
            <a:off x="5339538" y="9057007"/>
            <a:ext cx="1332083" cy="402585"/>
          </a:xfrm>
          <a:prstGeom prst="rect">
            <a:avLst/>
          </a:prstGeom>
        </p:spPr>
      </p:pic>
      <p:sp>
        <p:nvSpPr>
          <p:cNvPr id="12" name="TextBox 12"/>
          <p:cNvSpPr txBox="1"/>
          <p:nvPr/>
        </p:nvSpPr>
        <p:spPr>
          <a:xfrm>
            <a:off x="1028700" y="2511268"/>
            <a:ext cx="16230600" cy="1180465"/>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Open Sans Light"/>
              </a:rPr>
              <a:t>Convert each user's discrete rating, y, as an expression of their location and scale, as follows:</a:t>
            </a:r>
          </a:p>
        </p:txBody>
      </p:sp>
      <p:sp>
        <p:nvSpPr>
          <p:cNvPr id="13" name="TextBox 13"/>
          <p:cNvSpPr txBox="1"/>
          <p:nvPr/>
        </p:nvSpPr>
        <p:spPr>
          <a:xfrm>
            <a:off x="0" y="895350"/>
            <a:ext cx="18288000" cy="1145548"/>
          </a:xfrm>
          <a:prstGeom prst="rect">
            <a:avLst/>
          </a:prstGeom>
        </p:spPr>
        <p:txBody>
          <a:bodyPr lIns="0" tIns="0" rIns="0" bIns="0" rtlCol="0" anchor="t">
            <a:spAutoFit/>
          </a:bodyPr>
          <a:lstStyle/>
          <a:p>
            <a:pPr algn="ctr">
              <a:lnSpc>
                <a:spcPts val="9309"/>
              </a:lnSpc>
            </a:pPr>
            <a:r>
              <a:rPr lang="en-US" sz="6649">
                <a:solidFill>
                  <a:srgbClr val="395281"/>
                </a:solidFill>
                <a:latin typeface="Aileron Regular Bold"/>
              </a:rPr>
              <a:t>Methodology</a:t>
            </a:r>
          </a:p>
        </p:txBody>
      </p:sp>
      <p:sp>
        <p:nvSpPr>
          <p:cNvPr id="14" name="TextBox 14"/>
          <p:cNvSpPr txBox="1"/>
          <p:nvPr/>
        </p:nvSpPr>
        <p:spPr>
          <a:xfrm>
            <a:off x="1028700" y="4820285"/>
            <a:ext cx="11149520" cy="2380615"/>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Open Sans Light"/>
              </a:rPr>
              <a:t>This allows us to capture users like Alice who has a non-zero starting location</a:t>
            </a:r>
          </a:p>
          <a:p>
            <a:pPr marL="734059" lvl="1" indent="-367030">
              <a:lnSpc>
                <a:spcPts val="4759"/>
              </a:lnSpc>
              <a:buFont typeface="Arial"/>
              <a:buChar char="•"/>
            </a:pPr>
            <a:r>
              <a:rPr lang="en-US" sz="3399">
                <a:solidFill>
                  <a:srgbClr val="000000"/>
                </a:solidFill>
                <a:latin typeface="Open Sans Light"/>
              </a:rPr>
              <a:t>Also allows us to capture Bob, who has a very small rating scale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alphaModFix amt="4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521941" y="6944529"/>
            <a:ext cx="2518410" cy="2837645"/>
          </a:xfrm>
          <a:prstGeom prst="rect">
            <a:avLst/>
          </a:prstGeom>
        </p:spPr>
      </p:pic>
      <p:sp>
        <p:nvSpPr>
          <p:cNvPr id="12" name="TextBox 12"/>
          <p:cNvSpPr txBox="1"/>
          <p:nvPr/>
        </p:nvSpPr>
        <p:spPr>
          <a:xfrm>
            <a:off x="371475" y="2254093"/>
            <a:ext cx="17545050" cy="553998"/>
          </a:xfrm>
          <a:prstGeom prst="rect">
            <a:avLst/>
          </a:prstGeom>
        </p:spPr>
        <p:txBody>
          <a:bodyPr wrap="square" lIns="0" tIns="0" rIns="0" bIns="0" rtlCol="0" anchor="t">
            <a:spAutoFit/>
          </a:bodyPr>
          <a:lstStyle/>
          <a:p>
            <a:pPr algn="ctr"/>
            <a:r>
              <a:rPr lang="en-US" sz="3600">
                <a:solidFill>
                  <a:schemeClr val="tx1"/>
                </a:solidFill>
              </a:rPr>
              <a:t>Relationship between overall satisfaction and specific attributes – Comparison Before &amp; After</a:t>
            </a:r>
          </a:p>
        </p:txBody>
      </p:sp>
      <p:sp>
        <p:nvSpPr>
          <p:cNvPr id="13" name="TextBox 13"/>
          <p:cNvSpPr txBox="1"/>
          <p:nvPr/>
        </p:nvSpPr>
        <p:spPr>
          <a:xfrm>
            <a:off x="0" y="895350"/>
            <a:ext cx="18288000" cy="1090620"/>
          </a:xfrm>
          <a:prstGeom prst="rect">
            <a:avLst/>
          </a:prstGeom>
        </p:spPr>
        <p:txBody>
          <a:bodyPr lIns="0" tIns="0" rIns="0" bIns="0" rtlCol="0" anchor="t">
            <a:spAutoFit/>
          </a:bodyPr>
          <a:lstStyle/>
          <a:p>
            <a:pPr algn="ctr">
              <a:lnSpc>
                <a:spcPts val="9309"/>
              </a:lnSpc>
            </a:pPr>
            <a:r>
              <a:rPr lang="en-US" sz="6649">
                <a:solidFill>
                  <a:srgbClr val="395281"/>
                </a:solidFill>
                <a:latin typeface="Aileron Regular Bold"/>
              </a:rPr>
              <a:t>Attribute Analysis</a:t>
            </a:r>
          </a:p>
        </p:txBody>
      </p:sp>
      <p:graphicFrame>
        <p:nvGraphicFramePr>
          <p:cNvPr id="16" name="Table 16">
            <a:extLst>
              <a:ext uri="{FF2B5EF4-FFF2-40B4-BE49-F238E27FC236}">
                <a16:creationId xmlns:a16="http://schemas.microsoft.com/office/drawing/2014/main" id="{5A99A730-7B99-479D-AB08-08507D1639FA}"/>
              </a:ext>
            </a:extLst>
          </p:cNvPr>
          <p:cNvGraphicFramePr>
            <a:graphicFrameLocks noGrp="1"/>
          </p:cNvGraphicFramePr>
          <p:nvPr>
            <p:extLst>
              <p:ext uri="{D42A27DB-BD31-4B8C-83A1-F6EECF244321}">
                <p14:modId xmlns:p14="http://schemas.microsoft.com/office/powerpoint/2010/main" val="3790397249"/>
              </p:ext>
            </p:extLst>
          </p:nvPr>
        </p:nvGraphicFramePr>
        <p:xfrm>
          <a:off x="2981325" y="3433589"/>
          <a:ext cx="11182351" cy="4249107"/>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3808827608"/>
                    </a:ext>
                  </a:extLst>
                </a:gridCol>
                <a:gridCol w="3076575">
                  <a:extLst>
                    <a:ext uri="{9D8B030D-6E8A-4147-A177-3AD203B41FA5}">
                      <a16:colId xmlns:a16="http://schemas.microsoft.com/office/drawing/2014/main" val="1452021480"/>
                    </a:ext>
                  </a:extLst>
                </a:gridCol>
                <a:gridCol w="3190875">
                  <a:extLst>
                    <a:ext uri="{9D8B030D-6E8A-4147-A177-3AD203B41FA5}">
                      <a16:colId xmlns:a16="http://schemas.microsoft.com/office/drawing/2014/main" val="3337248735"/>
                    </a:ext>
                  </a:extLst>
                </a:gridCol>
                <a:gridCol w="2943226">
                  <a:extLst>
                    <a:ext uri="{9D8B030D-6E8A-4147-A177-3AD203B41FA5}">
                      <a16:colId xmlns:a16="http://schemas.microsoft.com/office/drawing/2014/main" val="2169260149"/>
                    </a:ext>
                  </a:extLst>
                </a:gridCol>
              </a:tblGrid>
              <a:tr h="365143">
                <a:tc>
                  <a:txBody>
                    <a:bodyPr/>
                    <a:lstStyle/>
                    <a:p>
                      <a:r>
                        <a:rPr lang="en-US"/>
                        <a:t>Variables</a:t>
                      </a:r>
                    </a:p>
                  </a:txBody>
                  <a:tcPr/>
                </a:tc>
                <a:tc>
                  <a:txBody>
                    <a:bodyPr/>
                    <a:lstStyle/>
                    <a:p>
                      <a:r>
                        <a:rPr lang="en-US"/>
                        <a:t>Coefficients – Raw Data</a:t>
                      </a:r>
                    </a:p>
                  </a:txBody>
                  <a:tcPr/>
                </a:tc>
                <a:tc>
                  <a:txBody>
                    <a:bodyPr/>
                    <a:lstStyle/>
                    <a:p>
                      <a:r>
                        <a:rPr lang="en-US"/>
                        <a:t>Coefficients – Adjusted Data</a:t>
                      </a:r>
                    </a:p>
                  </a:txBody>
                  <a:tcPr/>
                </a:tc>
                <a:tc>
                  <a:txBody>
                    <a:bodyPr/>
                    <a:lstStyle/>
                    <a:p>
                      <a:r>
                        <a:rPr lang="en-US"/>
                        <a:t>P-value (Significance)</a:t>
                      </a:r>
                    </a:p>
                  </a:txBody>
                  <a:tcPr/>
                </a:tc>
                <a:extLst>
                  <a:ext uri="{0D108BD9-81ED-4DB2-BD59-A6C34878D82A}">
                    <a16:rowId xmlns:a16="http://schemas.microsoft.com/office/drawing/2014/main" val="995685164"/>
                  </a:ext>
                </a:extLst>
              </a:tr>
              <a:tr h="365143">
                <a:tc>
                  <a:txBody>
                    <a:bodyPr/>
                    <a:lstStyle/>
                    <a:p>
                      <a:pPr algn="l" fontAlgn="b"/>
                      <a:r>
                        <a:rPr lang="en-US" sz="2800" b="0" i="0" u="none" strike="noStrike">
                          <a:solidFill>
                            <a:srgbClr val="000000"/>
                          </a:solidFill>
                          <a:effectLst/>
                          <a:latin typeface="Calibri" panose="020F0502020204030204" pitchFamily="34" charset="0"/>
                        </a:rPr>
                        <a:t>Q2</a:t>
                      </a:r>
                    </a:p>
                  </a:txBody>
                  <a:tcPr marL="4763" marR="4763" marT="4763" marB="0" anchor="b"/>
                </a:tc>
                <a:tc>
                  <a:txBody>
                    <a:bodyPr/>
                    <a:lstStyle/>
                    <a:p>
                      <a:pPr algn="ctr" fontAlgn="b"/>
                      <a:r>
                        <a:rPr lang="en-US" sz="2400" b="0" i="0" u="none" strike="noStrike">
                          <a:solidFill>
                            <a:srgbClr val="000000"/>
                          </a:solidFill>
                          <a:effectLst/>
                          <a:latin typeface="Calibri" panose="020F0502020204030204" pitchFamily="34" charset="0"/>
                        </a:rPr>
                        <a:t>0.112</a:t>
                      </a:r>
                    </a:p>
                  </a:txBody>
                  <a:tcPr marL="4763" marR="4763" marT="4763" marB="0" anchor="b"/>
                </a:tc>
                <a:tc>
                  <a:txBody>
                    <a:bodyPr/>
                    <a:lstStyle/>
                    <a:p>
                      <a:pPr algn="ctr" fontAlgn="b"/>
                      <a:r>
                        <a:rPr lang="en-US" sz="2400" b="0" i="0" u="none" strike="noStrike">
                          <a:solidFill>
                            <a:srgbClr val="000000"/>
                          </a:solidFill>
                          <a:effectLst/>
                          <a:latin typeface="Calibri" panose="020F0502020204030204" pitchFamily="34" charset="0"/>
                        </a:rPr>
                        <a:t>0.121</a:t>
                      </a:r>
                    </a:p>
                  </a:txBody>
                  <a:tcPr marL="4763" marR="4763" marT="4763" marB="0" anchor="b"/>
                </a:tc>
                <a:tc>
                  <a:txBody>
                    <a:bodyPr/>
                    <a:lstStyle/>
                    <a:p>
                      <a:pPr algn="ctr" fontAlgn="b"/>
                      <a:r>
                        <a:rPr lang="en-US" sz="2400" b="1" i="0" u="none" strike="noStrike">
                          <a:solidFill>
                            <a:srgbClr val="000000"/>
                          </a:solidFill>
                          <a:effectLst/>
                          <a:latin typeface="Calibri" panose="020F0502020204030204" pitchFamily="34" charset="0"/>
                        </a:rPr>
                        <a:t>0.00%</a:t>
                      </a:r>
                    </a:p>
                  </a:txBody>
                  <a:tcPr marL="4763" marR="4763" marT="4763" marB="0" anchor="b"/>
                </a:tc>
                <a:extLst>
                  <a:ext uri="{0D108BD9-81ED-4DB2-BD59-A6C34878D82A}">
                    <a16:rowId xmlns:a16="http://schemas.microsoft.com/office/drawing/2014/main" val="3594680231"/>
                  </a:ext>
                </a:extLst>
              </a:tr>
              <a:tr h="365143">
                <a:tc>
                  <a:txBody>
                    <a:bodyPr/>
                    <a:lstStyle/>
                    <a:p>
                      <a:pPr algn="l" fontAlgn="b"/>
                      <a:r>
                        <a:rPr lang="en-US" sz="2800" b="0" i="0" u="none" strike="noStrike">
                          <a:solidFill>
                            <a:schemeClr val="bg1">
                              <a:lumMod val="65000"/>
                            </a:schemeClr>
                          </a:solidFill>
                          <a:effectLst/>
                          <a:latin typeface="Calibri" panose="020F0502020204030204" pitchFamily="34" charset="0"/>
                        </a:rPr>
                        <a:t>Q3</a:t>
                      </a:r>
                    </a:p>
                  </a:txBody>
                  <a:tcPr marL="4763" marR="4763" marT="4763" marB="0" anchor="b"/>
                </a:tc>
                <a:tc>
                  <a:txBody>
                    <a:bodyPr/>
                    <a:lstStyle/>
                    <a:p>
                      <a:pPr algn="ctr" fontAlgn="b"/>
                      <a:r>
                        <a:rPr lang="en-US" sz="2400" b="0" i="0" u="none" strike="noStrike">
                          <a:solidFill>
                            <a:schemeClr val="bg1">
                              <a:lumMod val="65000"/>
                            </a:schemeClr>
                          </a:solidFill>
                          <a:effectLst/>
                          <a:latin typeface="Calibri" panose="020F0502020204030204" pitchFamily="34" charset="0"/>
                        </a:rPr>
                        <a:t>0.048</a:t>
                      </a:r>
                    </a:p>
                  </a:txBody>
                  <a:tcPr marL="4763" marR="4763" marT="4763" marB="0" anchor="b"/>
                </a:tc>
                <a:tc>
                  <a:txBody>
                    <a:bodyPr/>
                    <a:lstStyle/>
                    <a:p>
                      <a:pPr algn="ctr" fontAlgn="b"/>
                      <a:r>
                        <a:rPr lang="en-US" sz="2400" b="0" i="0" u="none" strike="noStrike">
                          <a:solidFill>
                            <a:schemeClr val="bg1">
                              <a:lumMod val="65000"/>
                            </a:schemeClr>
                          </a:solidFill>
                          <a:effectLst/>
                          <a:latin typeface="Calibri" panose="020F0502020204030204" pitchFamily="34" charset="0"/>
                        </a:rPr>
                        <a:t>0.009</a:t>
                      </a:r>
                    </a:p>
                  </a:txBody>
                  <a:tcPr marL="4763" marR="4763" marT="4763" marB="0" anchor="b"/>
                </a:tc>
                <a:tc>
                  <a:txBody>
                    <a:bodyPr/>
                    <a:lstStyle/>
                    <a:p>
                      <a:pPr algn="ctr" fontAlgn="b"/>
                      <a:r>
                        <a:rPr lang="en-US" sz="2400" b="0" i="0" u="none" strike="noStrike">
                          <a:solidFill>
                            <a:schemeClr val="bg1">
                              <a:lumMod val="65000"/>
                            </a:schemeClr>
                          </a:solidFill>
                          <a:effectLst/>
                          <a:latin typeface="Calibri" panose="020F0502020204030204" pitchFamily="34" charset="0"/>
                        </a:rPr>
                        <a:t>66.72%</a:t>
                      </a:r>
                    </a:p>
                  </a:txBody>
                  <a:tcPr marL="4763" marR="4763" marT="4763" marB="0" anchor="b"/>
                </a:tc>
                <a:extLst>
                  <a:ext uri="{0D108BD9-81ED-4DB2-BD59-A6C34878D82A}">
                    <a16:rowId xmlns:a16="http://schemas.microsoft.com/office/drawing/2014/main" val="417262917"/>
                  </a:ext>
                </a:extLst>
              </a:tr>
              <a:tr h="365143">
                <a:tc>
                  <a:txBody>
                    <a:bodyPr/>
                    <a:lstStyle/>
                    <a:p>
                      <a:pPr algn="l" fontAlgn="b"/>
                      <a:r>
                        <a:rPr lang="en-US" sz="2800" b="0" i="0" u="none" strike="noStrike">
                          <a:solidFill>
                            <a:srgbClr val="000000"/>
                          </a:solidFill>
                          <a:effectLst/>
                          <a:latin typeface="Calibri" panose="020F0502020204030204" pitchFamily="34" charset="0"/>
                        </a:rPr>
                        <a:t>Q4</a:t>
                      </a:r>
                    </a:p>
                  </a:txBody>
                  <a:tcPr marL="4763" marR="4763" marT="4763" marB="0" anchor="b"/>
                </a:tc>
                <a:tc>
                  <a:txBody>
                    <a:bodyPr/>
                    <a:lstStyle/>
                    <a:p>
                      <a:pPr algn="ctr" fontAlgn="b"/>
                      <a:r>
                        <a:rPr lang="en-US" sz="2400" b="0" i="0" u="none" strike="noStrike">
                          <a:solidFill>
                            <a:srgbClr val="000000"/>
                          </a:solidFill>
                          <a:effectLst/>
                          <a:latin typeface="Calibri" panose="020F0502020204030204" pitchFamily="34" charset="0"/>
                        </a:rPr>
                        <a:t>0.314</a:t>
                      </a:r>
                    </a:p>
                  </a:txBody>
                  <a:tcPr marL="4763" marR="4763" marT="4763" marB="0" anchor="b"/>
                </a:tc>
                <a:tc>
                  <a:txBody>
                    <a:bodyPr/>
                    <a:lstStyle/>
                    <a:p>
                      <a:pPr algn="ctr" fontAlgn="b"/>
                      <a:r>
                        <a:rPr lang="en-US" sz="2400" b="0" i="0" u="none" strike="noStrike">
                          <a:solidFill>
                            <a:srgbClr val="000000"/>
                          </a:solidFill>
                          <a:effectLst/>
                          <a:latin typeface="Calibri" panose="020F0502020204030204" pitchFamily="34" charset="0"/>
                        </a:rPr>
                        <a:t>0.323</a:t>
                      </a:r>
                    </a:p>
                  </a:txBody>
                  <a:tcPr marL="4763" marR="4763" marT="4763" marB="0" anchor="b"/>
                </a:tc>
                <a:tc>
                  <a:txBody>
                    <a:bodyPr/>
                    <a:lstStyle/>
                    <a:p>
                      <a:pPr algn="ctr" fontAlgn="b"/>
                      <a:r>
                        <a:rPr lang="en-US" sz="2400" b="1" i="0" u="none" strike="noStrike">
                          <a:solidFill>
                            <a:srgbClr val="000000"/>
                          </a:solidFill>
                          <a:effectLst/>
                          <a:latin typeface="Calibri" panose="020F0502020204030204" pitchFamily="34" charset="0"/>
                        </a:rPr>
                        <a:t>0.00%</a:t>
                      </a:r>
                    </a:p>
                  </a:txBody>
                  <a:tcPr marL="4763" marR="4763" marT="4763" marB="0" anchor="b"/>
                </a:tc>
                <a:extLst>
                  <a:ext uri="{0D108BD9-81ED-4DB2-BD59-A6C34878D82A}">
                    <a16:rowId xmlns:a16="http://schemas.microsoft.com/office/drawing/2014/main" val="3675697935"/>
                  </a:ext>
                </a:extLst>
              </a:tr>
              <a:tr h="365143">
                <a:tc>
                  <a:txBody>
                    <a:bodyPr/>
                    <a:lstStyle/>
                    <a:p>
                      <a:pPr algn="l" fontAlgn="b"/>
                      <a:r>
                        <a:rPr lang="en-US" sz="2800" b="0" i="0" u="none" strike="noStrike">
                          <a:solidFill>
                            <a:schemeClr val="tx1"/>
                          </a:solidFill>
                          <a:effectLst/>
                          <a:latin typeface="Calibri" panose="020F0502020204030204" pitchFamily="34" charset="0"/>
                        </a:rPr>
                        <a:t>Q5</a:t>
                      </a:r>
                    </a:p>
                  </a:txBody>
                  <a:tcPr marL="4763" marR="4763" marT="4763" marB="0" anchor="b"/>
                </a:tc>
                <a:tc>
                  <a:txBody>
                    <a:bodyPr/>
                    <a:lstStyle/>
                    <a:p>
                      <a:pPr algn="ctr" fontAlgn="b"/>
                      <a:r>
                        <a:rPr lang="en-US" sz="2400" b="0" i="0" u="none" strike="noStrike">
                          <a:solidFill>
                            <a:schemeClr val="tx1"/>
                          </a:solidFill>
                          <a:effectLst/>
                          <a:latin typeface="Calibri" panose="020F0502020204030204" pitchFamily="34" charset="0"/>
                        </a:rPr>
                        <a:t>0.040</a:t>
                      </a:r>
                    </a:p>
                  </a:txBody>
                  <a:tcPr marL="4763" marR="4763" marT="4763" marB="0" anchor="b"/>
                </a:tc>
                <a:tc>
                  <a:txBody>
                    <a:bodyPr/>
                    <a:lstStyle/>
                    <a:p>
                      <a:pPr algn="ctr" fontAlgn="b"/>
                      <a:r>
                        <a:rPr lang="en-US" sz="2400" b="0" i="0" u="none" strike="noStrike">
                          <a:solidFill>
                            <a:schemeClr val="tx1"/>
                          </a:solidFill>
                          <a:effectLst/>
                          <a:latin typeface="Calibri" panose="020F0502020204030204" pitchFamily="34" charset="0"/>
                        </a:rPr>
                        <a:t>0.042</a:t>
                      </a:r>
                    </a:p>
                  </a:txBody>
                  <a:tcPr marL="4763" marR="4763" marT="4763" marB="0" anchor="b"/>
                </a:tc>
                <a:tc>
                  <a:txBody>
                    <a:bodyPr/>
                    <a:lstStyle/>
                    <a:p>
                      <a:pPr algn="ctr" fontAlgn="b"/>
                      <a:r>
                        <a:rPr lang="en-US" sz="2400" b="1" i="0" u="none" strike="noStrike">
                          <a:solidFill>
                            <a:schemeClr val="tx1"/>
                          </a:solidFill>
                          <a:effectLst/>
                          <a:latin typeface="Calibri" panose="020F0502020204030204" pitchFamily="34" charset="0"/>
                        </a:rPr>
                        <a:t>3.03%</a:t>
                      </a:r>
                    </a:p>
                  </a:txBody>
                  <a:tcPr marL="4763" marR="4763" marT="4763" marB="0" anchor="b"/>
                </a:tc>
                <a:extLst>
                  <a:ext uri="{0D108BD9-81ED-4DB2-BD59-A6C34878D82A}">
                    <a16:rowId xmlns:a16="http://schemas.microsoft.com/office/drawing/2014/main" val="980510985"/>
                  </a:ext>
                </a:extLst>
              </a:tr>
              <a:tr h="365143">
                <a:tc>
                  <a:txBody>
                    <a:bodyPr/>
                    <a:lstStyle/>
                    <a:p>
                      <a:pPr algn="l" fontAlgn="b"/>
                      <a:r>
                        <a:rPr lang="en-US" sz="2800" b="0" i="0" u="none" strike="noStrike">
                          <a:solidFill>
                            <a:srgbClr val="000000"/>
                          </a:solidFill>
                          <a:effectLst/>
                          <a:latin typeface="Calibri" panose="020F0502020204030204" pitchFamily="34" charset="0"/>
                        </a:rPr>
                        <a:t>Q6</a:t>
                      </a:r>
                    </a:p>
                  </a:txBody>
                  <a:tcPr marL="4763" marR="4763" marT="4763" marB="0" anchor="b"/>
                </a:tc>
                <a:tc>
                  <a:txBody>
                    <a:bodyPr/>
                    <a:lstStyle/>
                    <a:p>
                      <a:pPr algn="ctr" fontAlgn="b"/>
                      <a:r>
                        <a:rPr lang="en-US" sz="2400" b="0" i="0" u="none" strike="noStrike">
                          <a:solidFill>
                            <a:srgbClr val="000000"/>
                          </a:solidFill>
                          <a:effectLst/>
                          <a:latin typeface="Calibri" panose="020F0502020204030204" pitchFamily="34" charset="0"/>
                        </a:rPr>
                        <a:t>0.330</a:t>
                      </a:r>
                    </a:p>
                  </a:txBody>
                  <a:tcPr marL="4763" marR="4763" marT="4763" marB="0" anchor="b"/>
                </a:tc>
                <a:tc>
                  <a:txBody>
                    <a:bodyPr/>
                    <a:lstStyle/>
                    <a:p>
                      <a:pPr algn="ctr" fontAlgn="b"/>
                      <a:r>
                        <a:rPr lang="en-US" sz="2400" b="0" i="0" u="none" strike="noStrike">
                          <a:solidFill>
                            <a:srgbClr val="000000"/>
                          </a:solidFill>
                          <a:effectLst/>
                          <a:latin typeface="Calibri" panose="020F0502020204030204" pitchFamily="34" charset="0"/>
                        </a:rPr>
                        <a:t>0.354</a:t>
                      </a:r>
                    </a:p>
                  </a:txBody>
                  <a:tcPr marL="4763" marR="4763" marT="4763" marB="0" anchor="b"/>
                </a:tc>
                <a:tc>
                  <a:txBody>
                    <a:bodyPr/>
                    <a:lstStyle/>
                    <a:p>
                      <a:pPr algn="ctr" fontAlgn="b"/>
                      <a:r>
                        <a:rPr lang="en-US" sz="2400" b="1" i="0" u="none" strike="noStrike">
                          <a:solidFill>
                            <a:srgbClr val="000000"/>
                          </a:solidFill>
                          <a:effectLst/>
                          <a:latin typeface="Calibri" panose="020F0502020204030204" pitchFamily="34" charset="0"/>
                        </a:rPr>
                        <a:t>0.00%</a:t>
                      </a:r>
                    </a:p>
                  </a:txBody>
                  <a:tcPr marL="4763" marR="4763" marT="4763" marB="0" anchor="b"/>
                </a:tc>
                <a:extLst>
                  <a:ext uri="{0D108BD9-81ED-4DB2-BD59-A6C34878D82A}">
                    <a16:rowId xmlns:a16="http://schemas.microsoft.com/office/drawing/2014/main" val="4175285837"/>
                  </a:ext>
                </a:extLst>
              </a:tr>
              <a:tr h="365143">
                <a:tc>
                  <a:txBody>
                    <a:bodyPr/>
                    <a:lstStyle/>
                    <a:p>
                      <a:pPr algn="l" fontAlgn="b"/>
                      <a:r>
                        <a:rPr lang="en-US" sz="2800" b="0" i="0" u="none" strike="noStrike">
                          <a:solidFill>
                            <a:srgbClr val="000000"/>
                          </a:solidFill>
                          <a:effectLst/>
                          <a:latin typeface="Calibri" panose="020F0502020204030204" pitchFamily="34" charset="0"/>
                        </a:rPr>
                        <a:t>Q7</a:t>
                      </a:r>
                    </a:p>
                  </a:txBody>
                  <a:tcPr marL="4763" marR="4763" marT="4763" marB="0" anchor="b"/>
                </a:tc>
                <a:tc>
                  <a:txBody>
                    <a:bodyPr/>
                    <a:lstStyle/>
                    <a:p>
                      <a:pPr algn="ctr" fontAlgn="b"/>
                      <a:r>
                        <a:rPr lang="en-US" sz="2400" b="0" i="0" u="none" strike="noStrike">
                          <a:solidFill>
                            <a:srgbClr val="000000"/>
                          </a:solidFill>
                          <a:effectLst/>
                          <a:latin typeface="Calibri" panose="020F0502020204030204" pitchFamily="34" charset="0"/>
                        </a:rPr>
                        <a:t>0.112</a:t>
                      </a:r>
                    </a:p>
                  </a:txBody>
                  <a:tcPr marL="4763" marR="4763" marT="4763" marB="0" anchor="b"/>
                </a:tc>
                <a:tc>
                  <a:txBody>
                    <a:bodyPr/>
                    <a:lstStyle/>
                    <a:p>
                      <a:pPr algn="ctr" fontAlgn="b"/>
                      <a:r>
                        <a:rPr lang="en-US" sz="2400" b="0" i="0" u="none" strike="noStrike">
                          <a:solidFill>
                            <a:srgbClr val="000000"/>
                          </a:solidFill>
                          <a:effectLst/>
                          <a:latin typeface="Calibri" panose="020F0502020204030204" pitchFamily="34" charset="0"/>
                        </a:rPr>
                        <a:t>0.107</a:t>
                      </a:r>
                    </a:p>
                  </a:txBody>
                  <a:tcPr marL="4763" marR="4763" marT="4763" marB="0" anchor="b"/>
                </a:tc>
                <a:tc>
                  <a:txBody>
                    <a:bodyPr/>
                    <a:lstStyle/>
                    <a:p>
                      <a:pPr algn="ctr" fontAlgn="b"/>
                      <a:r>
                        <a:rPr lang="en-US" sz="2400" b="1" i="0" u="none" strike="noStrike">
                          <a:solidFill>
                            <a:srgbClr val="000000"/>
                          </a:solidFill>
                          <a:effectLst/>
                          <a:latin typeface="Calibri" panose="020F0502020204030204" pitchFamily="34" charset="0"/>
                        </a:rPr>
                        <a:t>0.00%</a:t>
                      </a:r>
                    </a:p>
                  </a:txBody>
                  <a:tcPr marL="4763" marR="4763" marT="4763" marB="0" anchor="b"/>
                </a:tc>
                <a:extLst>
                  <a:ext uri="{0D108BD9-81ED-4DB2-BD59-A6C34878D82A}">
                    <a16:rowId xmlns:a16="http://schemas.microsoft.com/office/drawing/2014/main" val="2442533909"/>
                  </a:ext>
                </a:extLst>
              </a:tr>
              <a:tr h="365143">
                <a:tc>
                  <a:txBody>
                    <a:bodyPr/>
                    <a:lstStyle/>
                    <a:p>
                      <a:pPr algn="l" fontAlgn="b"/>
                      <a:r>
                        <a:rPr lang="en-US" sz="2800" b="0" i="0" u="none" strike="noStrike">
                          <a:solidFill>
                            <a:schemeClr val="bg1">
                              <a:lumMod val="65000"/>
                            </a:schemeClr>
                          </a:solidFill>
                          <a:effectLst/>
                          <a:latin typeface="Calibri" panose="020F0502020204030204" pitchFamily="34" charset="0"/>
                        </a:rPr>
                        <a:t>Q8</a:t>
                      </a:r>
                    </a:p>
                  </a:txBody>
                  <a:tcPr marL="4763" marR="4763" marT="4763" marB="0" anchor="b"/>
                </a:tc>
                <a:tc>
                  <a:txBody>
                    <a:bodyPr/>
                    <a:lstStyle/>
                    <a:p>
                      <a:pPr algn="ctr" fontAlgn="b"/>
                      <a:r>
                        <a:rPr lang="en-US" sz="2400" b="0" i="0" u="none" strike="noStrike">
                          <a:solidFill>
                            <a:schemeClr val="bg1">
                              <a:lumMod val="65000"/>
                            </a:schemeClr>
                          </a:solidFill>
                          <a:effectLst/>
                          <a:latin typeface="Calibri" panose="020F0502020204030204" pitchFamily="34" charset="0"/>
                        </a:rPr>
                        <a:t>0.034</a:t>
                      </a:r>
                    </a:p>
                  </a:txBody>
                  <a:tcPr marL="4763" marR="4763" marT="4763" marB="0" anchor="b"/>
                </a:tc>
                <a:tc>
                  <a:txBody>
                    <a:bodyPr/>
                    <a:lstStyle/>
                    <a:p>
                      <a:pPr algn="ctr" fontAlgn="b"/>
                      <a:r>
                        <a:rPr lang="en-US" sz="2400" b="0" i="0" u="none" strike="noStrike">
                          <a:solidFill>
                            <a:schemeClr val="bg1">
                              <a:lumMod val="65000"/>
                            </a:schemeClr>
                          </a:solidFill>
                          <a:effectLst/>
                          <a:latin typeface="Calibri" panose="020F0502020204030204" pitchFamily="34" charset="0"/>
                        </a:rPr>
                        <a:t>-0.016</a:t>
                      </a:r>
                    </a:p>
                  </a:txBody>
                  <a:tcPr marL="4763" marR="4763" marT="4763" marB="0" anchor="b"/>
                </a:tc>
                <a:tc>
                  <a:txBody>
                    <a:bodyPr/>
                    <a:lstStyle/>
                    <a:p>
                      <a:pPr algn="ctr" fontAlgn="b"/>
                      <a:r>
                        <a:rPr lang="en-US" sz="2400" b="0" i="0" u="none" strike="noStrike">
                          <a:solidFill>
                            <a:schemeClr val="bg1">
                              <a:lumMod val="65000"/>
                            </a:schemeClr>
                          </a:solidFill>
                          <a:effectLst/>
                          <a:latin typeface="Calibri" panose="020F0502020204030204" pitchFamily="34" charset="0"/>
                        </a:rPr>
                        <a:t>44.44%</a:t>
                      </a:r>
                    </a:p>
                  </a:txBody>
                  <a:tcPr marL="4763" marR="4763" marT="4763" marB="0" anchor="b"/>
                </a:tc>
                <a:extLst>
                  <a:ext uri="{0D108BD9-81ED-4DB2-BD59-A6C34878D82A}">
                    <a16:rowId xmlns:a16="http://schemas.microsoft.com/office/drawing/2014/main" val="2879940609"/>
                  </a:ext>
                </a:extLst>
              </a:tr>
              <a:tr h="365143">
                <a:tc>
                  <a:txBody>
                    <a:bodyPr/>
                    <a:lstStyle/>
                    <a:p>
                      <a:pPr algn="l" fontAlgn="b"/>
                      <a:r>
                        <a:rPr lang="en-US" sz="2800" b="0" i="0" u="none" strike="noStrike">
                          <a:solidFill>
                            <a:schemeClr val="bg1">
                              <a:lumMod val="65000"/>
                            </a:schemeClr>
                          </a:solidFill>
                          <a:effectLst/>
                          <a:latin typeface="Calibri" panose="020F0502020204030204" pitchFamily="34" charset="0"/>
                        </a:rPr>
                        <a:t>Q9</a:t>
                      </a:r>
                    </a:p>
                  </a:txBody>
                  <a:tcPr marL="4763" marR="4763" marT="4763" marB="0" anchor="b"/>
                </a:tc>
                <a:tc>
                  <a:txBody>
                    <a:bodyPr/>
                    <a:lstStyle/>
                    <a:p>
                      <a:pPr algn="ctr" fontAlgn="b"/>
                      <a:r>
                        <a:rPr lang="en-US" sz="2400" b="0" i="0" u="none" strike="noStrike">
                          <a:solidFill>
                            <a:schemeClr val="bg1">
                              <a:lumMod val="65000"/>
                            </a:schemeClr>
                          </a:solidFill>
                          <a:effectLst/>
                          <a:latin typeface="Calibri" panose="020F0502020204030204" pitchFamily="34" charset="0"/>
                        </a:rPr>
                        <a:t>-0.041</a:t>
                      </a:r>
                    </a:p>
                  </a:txBody>
                  <a:tcPr marL="4763" marR="4763" marT="4763" marB="0" anchor="b"/>
                </a:tc>
                <a:tc>
                  <a:txBody>
                    <a:bodyPr/>
                    <a:lstStyle/>
                    <a:p>
                      <a:pPr algn="ctr" fontAlgn="b"/>
                      <a:r>
                        <a:rPr lang="en-US" sz="2400" b="0" i="0" u="none" strike="noStrike">
                          <a:solidFill>
                            <a:schemeClr val="bg1">
                              <a:lumMod val="65000"/>
                            </a:schemeClr>
                          </a:solidFill>
                          <a:effectLst/>
                          <a:latin typeface="Calibri" panose="020F0502020204030204" pitchFamily="34" charset="0"/>
                        </a:rPr>
                        <a:t>-0.020</a:t>
                      </a:r>
                    </a:p>
                  </a:txBody>
                  <a:tcPr marL="4763" marR="4763" marT="4763" marB="0" anchor="b"/>
                </a:tc>
                <a:tc>
                  <a:txBody>
                    <a:bodyPr/>
                    <a:lstStyle/>
                    <a:p>
                      <a:pPr algn="ctr" fontAlgn="b"/>
                      <a:r>
                        <a:rPr lang="en-US" sz="2400" b="0" i="0" u="none" strike="noStrike">
                          <a:solidFill>
                            <a:schemeClr val="bg1">
                              <a:lumMod val="65000"/>
                            </a:schemeClr>
                          </a:solidFill>
                          <a:effectLst/>
                          <a:latin typeface="Calibri" panose="020F0502020204030204" pitchFamily="34" charset="0"/>
                        </a:rPr>
                        <a:t>42.41%</a:t>
                      </a:r>
                    </a:p>
                  </a:txBody>
                  <a:tcPr marL="4763" marR="4763" marT="4763" marB="0" anchor="b"/>
                </a:tc>
                <a:extLst>
                  <a:ext uri="{0D108BD9-81ED-4DB2-BD59-A6C34878D82A}">
                    <a16:rowId xmlns:a16="http://schemas.microsoft.com/office/drawing/2014/main" val="910836904"/>
                  </a:ext>
                </a:extLst>
              </a:tr>
              <a:tr h="365143">
                <a:tc>
                  <a:txBody>
                    <a:bodyPr/>
                    <a:lstStyle/>
                    <a:p>
                      <a:pPr algn="l" fontAlgn="b"/>
                      <a:r>
                        <a:rPr lang="en-US" sz="2800" b="0" i="0" u="none" strike="noStrike">
                          <a:solidFill>
                            <a:schemeClr val="bg1">
                              <a:lumMod val="65000"/>
                            </a:schemeClr>
                          </a:solidFill>
                          <a:effectLst/>
                          <a:latin typeface="Calibri" panose="020F0502020204030204" pitchFamily="34" charset="0"/>
                        </a:rPr>
                        <a:t>Q10</a:t>
                      </a:r>
                    </a:p>
                  </a:txBody>
                  <a:tcPr marL="4763" marR="4763" marT="4763" marB="0" anchor="b"/>
                </a:tc>
                <a:tc>
                  <a:txBody>
                    <a:bodyPr/>
                    <a:lstStyle/>
                    <a:p>
                      <a:pPr algn="ctr" fontAlgn="b"/>
                      <a:r>
                        <a:rPr lang="en-US" sz="2400" b="0" i="0" u="none" strike="noStrike">
                          <a:solidFill>
                            <a:schemeClr val="bg1">
                              <a:lumMod val="65000"/>
                            </a:schemeClr>
                          </a:solidFill>
                          <a:effectLst/>
                          <a:latin typeface="Calibri" panose="020F0502020204030204" pitchFamily="34" charset="0"/>
                        </a:rPr>
                        <a:t>0.040</a:t>
                      </a:r>
                    </a:p>
                  </a:txBody>
                  <a:tcPr marL="4763" marR="4763" marT="4763" marB="0" anchor="b"/>
                </a:tc>
                <a:tc>
                  <a:txBody>
                    <a:bodyPr/>
                    <a:lstStyle/>
                    <a:p>
                      <a:pPr algn="ctr" fontAlgn="b"/>
                      <a:r>
                        <a:rPr lang="en-US" sz="2400" b="0" i="0" u="none" strike="noStrike">
                          <a:solidFill>
                            <a:schemeClr val="bg1">
                              <a:lumMod val="65000"/>
                            </a:schemeClr>
                          </a:solidFill>
                          <a:effectLst/>
                          <a:latin typeface="Calibri" panose="020F0502020204030204" pitchFamily="34" charset="0"/>
                        </a:rPr>
                        <a:t>0.035</a:t>
                      </a:r>
                    </a:p>
                  </a:txBody>
                  <a:tcPr marL="4763" marR="4763" marT="4763" marB="0" anchor="b"/>
                </a:tc>
                <a:tc>
                  <a:txBody>
                    <a:bodyPr/>
                    <a:lstStyle/>
                    <a:p>
                      <a:pPr algn="ctr" fontAlgn="b"/>
                      <a:r>
                        <a:rPr lang="en-US" sz="2400" b="0" i="0" u="none" strike="noStrike">
                          <a:solidFill>
                            <a:schemeClr val="bg1">
                              <a:lumMod val="65000"/>
                            </a:schemeClr>
                          </a:solidFill>
                          <a:effectLst/>
                          <a:latin typeface="Calibri" panose="020F0502020204030204" pitchFamily="34" charset="0"/>
                        </a:rPr>
                        <a:t>14.30%</a:t>
                      </a:r>
                    </a:p>
                  </a:txBody>
                  <a:tcPr marL="4763" marR="4763" marT="4763" marB="0" anchor="b"/>
                </a:tc>
                <a:extLst>
                  <a:ext uri="{0D108BD9-81ED-4DB2-BD59-A6C34878D82A}">
                    <a16:rowId xmlns:a16="http://schemas.microsoft.com/office/drawing/2014/main" val="2461164231"/>
                  </a:ext>
                </a:extLst>
              </a:tr>
            </a:tbl>
          </a:graphicData>
        </a:graphic>
      </p:graphicFrame>
    </p:spTree>
    <p:extLst>
      <p:ext uri="{BB962C8B-B14F-4D97-AF65-F5344CB8AC3E}">
        <p14:creationId xmlns:p14="http://schemas.microsoft.com/office/powerpoint/2010/main" val="3014029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3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506786" y="3173939"/>
            <a:ext cx="3225156" cy="3939122"/>
          </a:xfrm>
          <a:prstGeom prst="rect">
            <a:avLst/>
          </a:prstGeom>
        </p:spPr>
      </p:pic>
      <p:sp>
        <p:nvSpPr>
          <p:cNvPr id="3" name="TextBox 3"/>
          <p:cNvSpPr txBox="1"/>
          <p:nvPr/>
        </p:nvSpPr>
        <p:spPr>
          <a:xfrm>
            <a:off x="1028700" y="3361565"/>
            <a:ext cx="13019556" cy="3366135"/>
          </a:xfrm>
          <a:prstGeom prst="rect">
            <a:avLst/>
          </a:prstGeom>
        </p:spPr>
        <p:txBody>
          <a:bodyPr lIns="0" tIns="0" rIns="0" bIns="0" rtlCol="0" anchor="t">
            <a:spAutoFit/>
          </a:bodyPr>
          <a:lstStyle/>
          <a:p>
            <a:pPr>
              <a:lnSpc>
                <a:spcPts val="6799"/>
              </a:lnSpc>
            </a:pPr>
            <a:r>
              <a:rPr lang="en-US" sz="3399">
                <a:solidFill>
                  <a:srgbClr val="000000"/>
                </a:solidFill>
                <a:latin typeface="Open Sans Light"/>
              </a:rPr>
              <a:t>Would the outliers change if the scale heterogeneity was removed?</a:t>
            </a:r>
          </a:p>
          <a:p>
            <a:pPr>
              <a:lnSpc>
                <a:spcPts val="6799"/>
              </a:lnSpc>
            </a:pPr>
            <a:r>
              <a:rPr lang="en-US" sz="3399">
                <a:solidFill>
                  <a:srgbClr val="000000"/>
                </a:solidFill>
                <a:latin typeface="Open Sans Light"/>
              </a:rPr>
              <a:t>Would the nature of correlations between questions change?</a:t>
            </a:r>
          </a:p>
          <a:p>
            <a:pPr>
              <a:lnSpc>
                <a:spcPts val="6799"/>
              </a:lnSpc>
            </a:pPr>
            <a:r>
              <a:rPr lang="en-US" sz="3399">
                <a:solidFill>
                  <a:srgbClr val="000000"/>
                </a:solidFill>
                <a:latin typeface="Open Sans Light"/>
              </a:rPr>
              <a:t>Would the correlation between the overall score and individual questions change?</a:t>
            </a:r>
          </a:p>
        </p:txBody>
      </p:sp>
      <p:sp>
        <p:nvSpPr>
          <p:cNvPr id="5" name="AutoShape 5"/>
          <p:cNvSpPr/>
          <p:nvPr/>
        </p:nvSpPr>
        <p:spPr>
          <a:xfrm>
            <a:off x="1028700" y="4249928"/>
            <a:ext cx="13019556" cy="0"/>
          </a:xfrm>
          <a:prstGeom prst="line">
            <a:avLst/>
          </a:prstGeom>
          <a:ln w="9525" cap="rnd">
            <a:solidFill>
              <a:srgbClr val="395281"/>
            </a:solidFill>
            <a:prstDash val="solid"/>
            <a:headEnd type="none" w="sm" len="sm"/>
            <a:tailEnd type="none" w="sm" len="sm"/>
          </a:ln>
        </p:spPr>
      </p:sp>
      <p:sp>
        <p:nvSpPr>
          <p:cNvPr id="6" name="AutoShape 6"/>
          <p:cNvSpPr/>
          <p:nvPr/>
        </p:nvSpPr>
        <p:spPr>
          <a:xfrm>
            <a:off x="1028700" y="5173221"/>
            <a:ext cx="13019556" cy="0"/>
          </a:xfrm>
          <a:prstGeom prst="line">
            <a:avLst/>
          </a:prstGeom>
          <a:ln w="9525" cap="rnd">
            <a:solidFill>
              <a:srgbClr val="395281"/>
            </a:solidFill>
            <a:prstDash val="solid"/>
            <a:headEnd type="none" w="sm" len="sm"/>
            <a:tailEnd type="none" w="sm" len="sm"/>
          </a:ln>
        </p:spPr>
      </p:sp>
      <p:sp>
        <p:nvSpPr>
          <p:cNvPr id="7" name="TextBox 4">
            <a:extLst>
              <a:ext uri="{FF2B5EF4-FFF2-40B4-BE49-F238E27FC236}">
                <a16:creationId xmlns:a16="http://schemas.microsoft.com/office/drawing/2014/main" id="{FF847FA8-D508-46B6-95A7-76BC4AAA5330}"/>
              </a:ext>
            </a:extLst>
          </p:cNvPr>
          <p:cNvSpPr txBox="1"/>
          <p:nvPr/>
        </p:nvSpPr>
        <p:spPr>
          <a:xfrm>
            <a:off x="133493" y="510928"/>
            <a:ext cx="18288000" cy="108914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309"/>
              </a:lnSpc>
            </a:pPr>
            <a:r>
              <a:rPr lang="en-US" sz="6600">
                <a:solidFill>
                  <a:srgbClr val="395281"/>
                </a:solidFill>
                <a:latin typeface="Aileron Regular Bold"/>
              </a:rPr>
              <a:t>Respondent </a:t>
            </a:r>
            <a:r>
              <a:rPr lang="en-US" sz="6600">
                <a:solidFill>
                  <a:srgbClr val="737373"/>
                </a:solidFill>
                <a:latin typeface="Aileron Regular Bold"/>
              </a:rPr>
              <a:t>Rating Pattern: Adjusted Data</a:t>
            </a:r>
          </a:p>
        </p:txBody>
      </p:sp>
    </p:spTree>
    <p:extLst>
      <p:ext uri="{BB962C8B-B14F-4D97-AF65-F5344CB8AC3E}">
        <p14:creationId xmlns:p14="http://schemas.microsoft.com/office/powerpoint/2010/main" val="22559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8AE2E45-5E54-4E72-9BC8-13F8B40EBC3F}"/>
              </a:ext>
            </a:extLst>
          </p:cNvPr>
          <p:cNvSpPr/>
          <p:nvPr/>
        </p:nvSpPr>
        <p:spPr>
          <a:xfrm>
            <a:off x="794084" y="7362978"/>
            <a:ext cx="16738933" cy="156410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71BDED-F47F-496F-9174-6AEF17A1B33E}"/>
              </a:ext>
            </a:extLst>
          </p:cNvPr>
          <p:cNvSpPr/>
          <p:nvPr/>
        </p:nvSpPr>
        <p:spPr>
          <a:xfrm>
            <a:off x="840708" y="4909707"/>
            <a:ext cx="16738933" cy="169964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64C9DAB-D3FC-4D4C-93C4-F5DA9F41A9B0}"/>
              </a:ext>
            </a:extLst>
          </p:cNvPr>
          <p:cNvSpPr/>
          <p:nvPr/>
        </p:nvSpPr>
        <p:spPr>
          <a:xfrm>
            <a:off x="773031" y="2530042"/>
            <a:ext cx="16738933" cy="1553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9">
            <a:extLst>
              <a:ext uri="{FF2B5EF4-FFF2-40B4-BE49-F238E27FC236}">
                <a16:creationId xmlns:a16="http://schemas.microsoft.com/office/drawing/2014/main" id="{4D5BE3E9-376A-4954-9887-92E507BD0EF6}"/>
              </a:ext>
            </a:extLst>
          </p:cNvPr>
          <p:cNvSpPr txBox="1"/>
          <p:nvPr/>
        </p:nvSpPr>
        <p:spPr>
          <a:xfrm>
            <a:off x="801603" y="478406"/>
            <a:ext cx="18288000" cy="1089144"/>
          </a:xfrm>
          <a:prstGeom prst="rect">
            <a:avLst/>
          </a:prstGeom>
        </p:spPr>
        <p:txBody>
          <a:bodyPr lIns="0" tIns="0" rIns="0" bIns="0" rtlCol="0" anchor="t">
            <a:spAutoFit/>
          </a:bodyPr>
          <a:lstStyle/>
          <a:p>
            <a:pPr>
              <a:lnSpc>
                <a:spcPts val="9309"/>
              </a:lnSpc>
            </a:pPr>
            <a:r>
              <a:rPr lang="en-US" sz="6600">
                <a:solidFill>
                  <a:srgbClr val="395281"/>
                </a:solidFill>
                <a:latin typeface="Aileron Regular Bold"/>
              </a:rPr>
              <a:t>Contents</a:t>
            </a:r>
          </a:p>
        </p:txBody>
      </p:sp>
      <p:sp>
        <p:nvSpPr>
          <p:cNvPr id="6" name="TextBox 5">
            <a:extLst>
              <a:ext uri="{FF2B5EF4-FFF2-40B4-BE49-F238E27FC236}">
                <a16:creationId xmlns:a16="http://schemas.microsoft.com/office/drawing/2014/main" id="{8406EAD5-7DE5-4205-AABD-1E2832822E57}"/>
              </a:ext>
            </a:extLst>
          </p:cNvPr>
          <p:cNvSpPr txBox="1"/>
          <p:nvPr/>
        </p:nvSpPr>
        <p:spPr>
          <a:xfrm>
            <a:off x="821159" y="2608249"/>
            <a:ext cx="1268429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400">
                <a:solidFill>
                  <a:schemeClr val="bg1"/>
                </a:solidFill>
                <a:cs typeface="Calibri"/>
              </a:rPr>
              <a:t>Introduction: What is Scale Usage Heterogeneity?</a:t>
            </a:r>
          </a:p>
        </p:txBody>
      </p:sp>
      <p:sp>
        <p:nvSpPr>
          <p:cNvPr id="7" name="TextBox 6">
            <a:extLst>
              <a:ext uri="{FF2B5EF4-FFF2-40B4-BE49-F238E27FC236}">
                <a16:creationId xmlns:a16="http://schemas.microsoft.com/office/drawing/2014/main" id="{6BD6012F-B8D1-4DEF-9EB2-43648A981511}"/>
              </a:ext>
            </a:extLst>
          </p:cNvPr>
          <p:cNvSpPr txBox="1"/>
          <p:nvPr/>
        </p:nvSpPr>
        <p:spPr>
          <a:xfrm>
            <a:off x="773031" y="7480532"/>
            <a:ext cx="1674495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400">
                <a:solidFill>
                  <a:schemeClr val="bg1"/>
                </a:solidFill>
              </a:rPr>
              <a:t>Dataset and Implementation: How do our analytics change once we account for SUH?</a:t>
            </a:r>
            <a:endParaRPr lang="en-US" sz="4400">
              <a:solidFill>
                <a:schemeClr val="bg1"/>
              </a:solidFill>
              <a:cs typeface="Calibri"/>
            </a:endParaRPr>
          </a:p>
        </p:txBody>
      </p:sp>
      <p:sp>
        <p:nvSpPr>
          <p:cNvPr id="8" name="TextBox 7">
            <a:extLst>
              <a:ext uri="{FF2B5EF4-FFF2-40B4-BE49-F238E27FC236}">
                <a16:creationId xmlns:a16="http://schemas.microsoft.com/office/drawing/2014/main" id="{B7020885-5CE8-4FC6-B9B0-136C8CB90952}"/>
              </a:ext>
            </a:extLst>
          </p:cNvPr>
          <p:cNvSpPr txBox="1"/>
          <p:nvPr/>
        </p:nvSpPr>
        <p:spPr>
          <a:xfrm>
            <a:off x="997622" y="5106094"/>
            <a:ext cx="1672991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4400">
                <a:solidFill>
                  <a:schemeClr val="bg1"/>
                </a:solidFill>
                <a:latin typeface="Calibri"/>
                <a:ea typeface="+mn-lt"/>
                <a:cs typeface="+mn-lt"/>
              </a:rPr>
              <a:t>Model Details: How do we combat SUH?</a:t>
            </a:r>
          </a:p>
        </p:txBody>
      </p:sp>
    </p:spTree>
    <p:extLst>
      <p:ext uri="{BB962C8B-B14F-4D97-AF65-F5344CB8AC3E}">
        <p14:creationId xmlns:p14="http://schemas.microsoft.com/office/powerpoint/2010/main" val="316672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186907C-527D-4DEC-B20C-A201BC901853}"/>
              </a:ext>
            </a:extLst>
          </p:cNvPr>
          <p:cNvSpPr/>
          <p:nvPr/>
        </p:nvSpPr>
        <p:spPr>
          <a:xfrm>
            <a:off x="11511335" y="1754985"/>
            <a:ext cx="5764827" cy="8229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1640C2D-F7F4-4475-9067-7E4976DD6979}"/>
              </a:ext>
            </a:extLst>
          </p:cNvPr>
          <p:cNvSpPr/>
          <p:nvPr/>
        </p:nvSpPr>
        <p:spPr>
          <a:xfrm>
            <a:off x="847650" y="1677919"/>
            <a:ext cx="5764827" cy="822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9"/>
          <p:cNvSpPr txBox="1"/>
          <p:nvPr/>
        </p:nvSpPr>
        <p:spPr>
          <a:xfrm>
            <a:off x="0" y="449491"/>
            <a:ext cx="18288000" cy="1090620"/>
          </a:xfrm>
          <a:prstGeom prst="rect">
            <a:avLst/>
          </a:prstGeom>
        </p:spPr>
        <p:txBody>
          <a:bodyPr wrap="square" lIns="0" tIns="0" rIns="0" bIns="0" rtlCol="0" anchor="t">
            <a:spAutoFit/>
          </a:bodyPr>
          <a:lstStyle/>
          <a:p>
            <a:pPr algn="ctr">
              <a:lnSpc>
                <a:spcPts val="9309"/>
              </a:lnSpc>
            </a:pPr>
            <a:r>
              <a:rPr lang="en-US" sz="6600">
                <a:solidFill>
                  <a:srgbClr val="395281"/>
                </a:solidFill>
                <a:latin typeface="Aileron Regular Bold"/>
              </a:rPr>
              <a:t>What is </a:t>
            </a:r>
            <a:r>
              <a:rPr lang="en-US" sz="6600">
                <a:solidFill>
                  <a:srgbClr val="737373"/>
                </a:solidFill>
                <a:latin typeface="Aileron Regular Bold"/>
              </a:rPr>
              <a:t>Scale Usage Heterogeneity ?</a:t>
            </a:r>
          </a:p>
        </p:txBody>
      </p:sp>
      <p:sp>
        <p:nvSpPr>
          <p:cNvPr id="3" name="TextBox 2">
            <a:extLst>
              <a:ext uri="{FF2B5EF4-FFF2-40B4-BE49-F238E27FC236}">
                <a16:creationId xmlns:a16="http://schemas.microsoft.com/office/drawing/2014/main" id="{DF60B126-6E6C-482C-85AB-FA348BDE2016}"/>
              </a:ext>
            </a:extLst>
          </p:cNvPr>
          <p:cNvSpPr txBox="1"/>
          <p:nvPr/>
        </p:nvSpPr>
        <p:spPr>
          <a:xfrm>
            <a:off x="6267938" y="6966439"/>
            <a:ext cx="499012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cs typeface="Calibri"/>
              </a:rPr>
              <a:t>Overall satisfaction</a:t>
            </a:r>
          </a:p>
        </p:txBody>
      </p:sp>
      <p:sp>
        <p:nvSpPr>
          <p:cNvPr id="5" name="TextBox 4">
            <a:extLst>
              <a:ext uri="{FF2B5EF4-FFF2-40B4-BE49-F238E27FC236}">
                <a16:creationId xmlns:a16="http://schemas.microsoft.com/office/drawing/2014/main" id="{97DC75B8-DB55-4D7C-AA49-AA0CA8F5E37A}"/>
              </a:ext>
            </a:extLst>
          </p:cNvPr>
          <p:cNvSpPr txBox="1"/>
          <p:nvPr/>
        </p:nvSpPr>
        <p:spPr>
          <a:xfrm>
            <a:off x="7386515" y="9189916"/>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ea typeface="+mn-lt"/>
                <a:cs typeface="+mn-lt"/>
              </a:rPr>
              <a:t>Value for money</a:t>
            </a:r>
          </a:p>
        </p:txBody>
      </p:sp>
      <p:pic>
        <p:nvPicPr>
          <p:cNvPr id="22" name="Graphic 21" descr="Office worker male with solid fill">
            <a:extLst>
              <a:ext uri="{FF2B5EF4-FFF2-40B4-BE49-F238E27FC236}">
                <a16:creationId xmlns:a16="http://schemas.microsoft.com/office/drawing/2014/main" id="{480A9EA1-A8E5-4B30-8CB4-0F938F82B6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2486" y="2938470"/>
            <a:ext cx="3352800" cy="3352800"/>
          </a:xfrm>
          <a:prstGeom prst="rect">
            <a:avLst/>
          </a:prstGeom>
        </p:spPr>
      </p:pic>
      <p:sp>
        <p:nvSpPr>
          <p:cNvPr id="2" name="Rectangle 1">
            <a:extLst>
              <a:ext uri="{FF2B5EF4-FFF2-40B4-BE49-F238E27FC236}">
                <a16:creationId xmlns:a16="http://schemas.microsoft.com/office/drawing/2014/main" id="{59F5D801-9EEE-47C4-A0B4-9DBAB3E98F2B}"/>
              </a:ext>
            </a:extLst>
          </p:cNvPr>
          <p:cNvSpPr/>
          <p:nvPr/>
        </p:nvSpPr>
        <p:spPr>
          <a:xfrm>
            <a:off x="2101047" y="2176470"/>
            <a:ext cx="3124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Grumpy Sam</a:t>
            </a:r>
          </a:p>
        </p:txBody>
      </p:sp>
      <p:sp>
        <p:nvSpPr>
          <p:cNvPr id="6" name="Oval 5">
            <a:extLst>
              <a:ext uri="{FF2B5EF4-FFF2-40B4-BE49-F238E27FC236}">
                <a16:creationId xmlns:a16="http://schemas.microsoft.com/office/drawing/2014/main" id="{5C85908C-3924-4C3A-9EBC-252E44B8377F}"/>
              </a:ext>
            </a:extLst>
          </p:cNvPr>
          <p:cNvSpPr/>
          <p:nvPr/>
        </p:nvSpPr>
        <p:spPr>
          <a:xfrm flipH="1" flipV="1">
            <a:off x="2085473" y="6769619"/>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B9B28CB-A0F2-4636-B202-0B8D25ECDE84}"/>
              </a:ext>
            </a:extLst>
          </p:cNvPr>
          <p:cNvSpPr/>
          <p:nvPr/>
        </p:nvSpPr>
        <p:spPr>
          <a:xfrm flipH="1" flipV="1">
            <a:off x="2406116" y="6761599"/>
            <a:ext cx="247800" cy="2478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4FE7CE4-760A-4269-9E4E-8A9224D412BB}"/>
              </a:ext>
            </a:extLst>
          </p:cNvPr>
          <p:cNvSpPr/>
          <p:nvPr/>
        </p:nvSpPr>
        <p:spPr>
          <a:xfrm flipH="1" flipV="1">
            <a:off x="3381725" y="6767976"/>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609EAB6-FE5F-44F7-97C5-7141DD00FA9E}"/>
              </a:ext>
            </a:extLst>
          </p:cNvPr>
          <p:cNvSpPr/>
          <p:nvPr/>
        </p:nvSpPr>
        <p:spPr>
          <a:xfrm flipH="1" flipV="1">
            <a:off x="4047197" y="6761599"/>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E59E58-5FD2-4EDE-9BB3-7F60CA08B251}"/>
              </a:ext>
            </a:extLst>
          </p:cNvPr>
          <p:cNvSpPr/>
          <p:nvPr/>
        </p:nvSpPr>
        <p:spPr>
          <a:xfrm flipH="1" flipV="1">
            <a:off x="4700941" y="6761599"/>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Office worker male with solid fill">
            <a:extLst>
              <a:ext uri="{FF2B5EF4-FFF2-40B4-BE49-F238E27FC236}">
                <a16:creationId xmlns:a16="http://schemas.microsoft.com/office/drawing/2014/main" id="{D3EF56A6-F11A-4AAE-B577-7661D02E04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97913" y="2971815"/>
            <a:ext cx="3352800" cy="3352800"/>
          </a:xfrm>
          <a:prstGeom prst="rect">
            <a:avLst/>
          </a:prstGeom>
        </p:spPr>
      </p:pic>
      <p:sp>
        <p:nvSpPr>
          <p:cNvPr id="7" name="Rectangle 6">
            <a:extLst>
              <a:ext uri="{FF2B5EF4-FFF2-40B4-BE49-F238E27FC236}">
                <a16:creationId xmlns:a16="http://schemas.microsoft.com/office/drawing/2014/main" id="{73EFF7C1-57E4-4680-8DD2-4316864BB7B2}"/>
              </a:ext>
            </a:extLst>
          </p:cNvPr>
          <p:cNvSpPr/>
          <p:nvPr/>
        </p:nvSpPr>
        <p:spPr>
          <a:xfrm>
            <a:off x="12712213" y="2191669"/>
            <a:ext cx="3124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Happy john</a:t>
            </a:r>
          </a:p>
        </p:txBody>
      </p:sp>
      <p:sp>
        <p:nvSpPr>
          <p:cNvPr id="8" name="TextBox 7">
            <a:extLst>
              <a:ext uri="{FF2B5EF4-FFF2-40B4-BE49-F238E27FC236}">
                <a16:creationId xmlns:a16="http://schemas.microsoft.com/office/drawing/2014/main" id="{BDC5B238-1723-4A70-AA3C-4FBF45CA476A}"/>
              </a:ext>
            </a:extLst>
          </p:cNvPr>
          <p:cNvSpPr txBox="1"/>
          <p:nvPr/>
        </p:nvSpPr>
        <p:spPr>
          <a:xfrm>
            <a:off x="7386515" y="8082574"/>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ea typeface="+mn-lt"/>
                <a:cs typeface="+mn-lt"/>
              </a:rPr>
              <a:t>Quality of food</a:t>
            </a:r>
            <a:endParaRPr lang="en-US" sz="2800"/>
          </a:p>
        </p:txBody>
      </p:sp>
      <p:sp>
        <p:nvSpPr>
          <p:cNvPr id="47" name="Rectangle 46">
            <a:extLst>
              <a:ext uri="{FF2B5EF4-FFF2-40B4-BE49-F238E27FC236}">
                <a16:creationId xmlns:a16="http://schemas.microsoft.com/office/drawing/2014/main" id="{B0BB08A7-3CF9-452D-986B-AD9B28061A95}"/>
              </a:ext>
            </a:extLst>
          </p:cNvPr>
          <p:cNvSpPr/>
          <p:nvPr/>
        </p:nvSpPr>
        <p:spPr>
          <a:xfrm>
            <a:off x="7043614" y="5448300"/>
            <a:ext cx="3429000" cy="842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a:solidFill>
                  <a:schemeClr val="tx1"/>
                </a:solidFill>
              </a:rPr>
              <a:t>QUESTIONS</a:t>
            </a:r>
          </a:p>
        </p:txBody>
      </p:sp>
      <p:pic>
        <p:nvPicPr>
          <p:cNvPr id="9" name="Picture 13" descr="Icon&#10;&#10;Description automatically generated">
            <a:extLst>
              <a:ext uri="{FF2B5EF4-FFF2-40B4-BE49-F238E27FC236}">
                <a16:creationId xmlns:a16="http://schemas.microsoft.com/office/drawing/2014/main" id="{4740FB14-4597-4CB7-8E31-956C9367C49C}"/>
              </a:ext>
            </a:extLst>
          </p:cNvPr>
          <p:cNvPicPr>
            <a:picLocks noChangeAspect="1"/>
          </p:cNvPicPr>
          <p:nvPr/>
        </p:nvPicPr>
        <p:blipFill>
          <a:blip r:embed="rId5"/>
          <a:stretch>
            <a:fillRect/>
          </a:stretch>
        </p:blipFill>
        <p:spPr>
          <a:xfrm>
            <a:off x="2966357" y="3156857"/>
            <a:ext cx="1496786" cy="1496786"/>
          </a:xfrm>
          <a:prstGeom prst="rect">
            <a:avLst/>
          </a:prstGeom>
          <a:ln>
            <a:solidFill>
              <a:srgbClr val="F2F2F2"/>
            </a:solidFill>
          </a:ln>
        </p:spPr>
      </p:pic>
      <p:pic>
        <p:nvPicPr>
          <p:cNvPr id="14" name="Picture 14" descr="Icon&#10;&#10;Description automatically generated">
            <a:extLst>
              <a:ext uri="{FF2B5EF4-FFF2-40B4-BE49-F238E27FC236}">
                <a16:creationId xmlns:a16="http://schemas.microsoft.com/office/drawing/2014/main" id="{EB0E9890-1B65-4EBA-91B0-55DA1B5A3BB0}"/>
              </a:ext>
            </a:extLst>
          </p:cNvPr>
          <p:cNvPicPr>
            <a:picLocks noChangeAspect="1"/>
          </p:cNvPicPr>
          <p:nvPr/>
        </p:nvPicPr>
        <p:blipFill>
          <a:blip r:embed="rId6"/>
          <a:stretch>
            <a:fillRect/>
          </a:stretch>
        </p:blipFill>
        <p:spPr>
          <a:xfrm>
            <a:off x="13460186" y="2912372"/>
            <a:ext cx="1514517" cy="1784022"/>
          </a:xfrm>
          <a:prstGeom prst="rect">
            <a:avLst/>
          </a:prstGeom>
        </p:spPr>
      </p:pic>
      <p:sp>
        <p:nvSpPr>
          <p:cNvPr id="49" name="Oval 48">
            <a:extLst>
              <a:ext uri="{FF2B5EF4-FFF2-40B4-BE49-F238E27FC236}">
                <a16:creationId xmlns:a16="http://schemas.microsoft.com/office/drawing/2014/main" id="{81449864-75CC-4534-B1B0-F76F02AD3240}"/>
              </a:ext>
            </a:extLst>
          </p:cNvPr>
          <p:cNvSpPr/>
          <p:nvPr/>
        </p:nvSpPr>
        <p:spPr>
          <a:xfrm flipH="1" flipV="1">
            <a:off x="2726760" y="6761599"/>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3C562AB-B0AC-4BF7-B6E3-F3B3751108A2}"/>
              </a:ext>
            </a:extLst>
          </p:cNvPr>
          <p:cNvSpPr/>
          <p:nvPr/>
        </p:nvSpPr>
        <p:spPr>
          <a:xfrm flipH="1" flipV="1">
            <a:off x="3058075" y="6761599"/>
            <a:ext cx="247800" cy="247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19728BE-FEBB-4BFB-98DE-640A1C11C5DB}"/>
              </a:ext>
            </a:extLst>
          </p:cNvPr>
          <p:cNvSpPr/>
          <p:nvPr/>
        </p:nvSpPr>
        <p:spPr>
          <a:xfrm flipH="1" flipV="1">
            <a:off x="3704873" y="6761599"/>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D97C992-747F-481A-96AB-C087D130D749}"/>
              </a:ext>
            </a:extLst>
          </p:cNvPr>
          <p:cNvSpPr/>
          <p:nvPr/>
        </p:nvSpPr>
        <p:spPr>
          <a:xfrm flipH="1" flipV="1">
            <a:off x="4383430" y="6761599"/>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67239CC5-1F5C-495C-BABC-B984F2077623}"/>
              </a:ext>
            </a:extLst>
          </p:cNvPr>
          <p:cNvSpPr/>
          <p:nvPr/>
        </p:nvSpPr>
        <p:spPr>
          <a:xfrm flipH="1" flipV="1">
            <a:off x="5031016" y="6761599"/>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B45008D-83F6-4276-B848-8AF4B7EE1FA5}"/>
              </a:ext>
            </a:extLst>
          </p:cNvPr>
          <p:cNvSpPr/>
          <p:nvPr/>
        </p:nvSpPr>
        <p:spPr>
          <a:xfrm flipH="1" flipV="1">
            <a:off x="2739114" y="8068214"/>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EE89D084-3DA1-4A5C-AC01-46EAEE7DD825}"/>
              </a:ext>
            </a:extLst>
          </p:cNvPr>
          <p:cNvSpPr/>
          <p:nvPr/>
        </p:nvSpPr>
        <p:spPr>
          <a:xfrm flipH="1" flipV="1">
            <a:off x="2074657" y="8074591"/>
            <a:ext cx="247800" cy="2478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28109761-C516-4B32-902A-94072569FE37}"/>
              </a:ext>
            </a:extLst>
          </p:cNvPr>
          <p:cNvSpPr/>
          <p:nvPr/>
        </p:nvSpPr>
        <p:spPr>
          <a:xfrm flipH="1" flipV="1">
            <a:off x="3381725" y="8074591"/>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AEACAE3-FF9B-4EA6-B5D7-941E54FE556B}"/>
              </a:ext>
            </a:extLst>
          </p:cNvPr>
          <p:cNvSpPr/>
          <p:nvPr/>
        </p:nvSpPr>
        <p:spPr>
          <a:xfrm flipH="1" flipV="1">
            <a:off x="4052441" y="8074591"/>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78EE1EC-CE81-4B31-9D47-E6F09287C192}"/>
              </a:ext>
            </a:extLst>
          </p:cNvPr>
          <p:cNvSpPr/>
          <p:nvPr/>
        </p:nvSpPr>
        <p:spPr>
          <a:xfrm flipH="1" flipV="1">
            <a:off x="4700941" y="8068214"/>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350BBF13-3E61-49C6-8BD3-3B8AC289CD7F}"/>
              </a:ext>
            </a:extLst>
          </p:cNvPr>
          <p:cNvSpPr/>
          <p:nvPr/>
        </p:nvSpPr>
        <p:spPr>
          <a:xfrm flipH="1" flipV="1">
            <a:off x="2403841" y="8074591"/>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BFC6BB6-5F01-40B4-B0D7-C5897022FEEF}"/>
              </a:ext>
            </a:extLst>
          </p:cNvPr>
          <p:cNvSpPr/>
          <p:nvPr/>
        </p:nvSpPr>
        <p:spPr>
          <a:xfrm flipH="1" flipV="1">
            <a:off x="3058075" y="8068214"/>
            <a:ext cx="247800" cy="247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15B7A8BB-5B39-4DCB-83E8-567EB0F214A0}"/>
              </a:ext>
            </a:extLst>
          </p:cNvPr>
          <p:cNvSpPr/>
          <p:nvPr/>
        </p:nvSpPr>
        <p:spPr>
          <a:xfrm flipH="1" flipV="1">
            <a:off x="3704873" y="8068214"/>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26D346ED-C220-49D1-B3BA-036FBD356506}"/>
              </a:ext>
            </a:extLst>
          </p:cNvPr>
          <p:cNvSpPr/>
          <p:nvPr/>
        </p:nvSpPr>
        <p:spPr>
          <a:xfrm flipH="1" flipV="1">
            <a:off x="4383430" y="8068214"/>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6032BFBF-E601-48B8-BDFB-D7911D8D9535}"/>
              </a:ext>
            </a:extLst>
          </p:cNvPr>
          <p:cNvSpPr/>
          <p:nvPr/>
        </p:nvSpPr>
        <p:spPr>
          <a:xfrm flipH="1" flipV="1">
            <a:off x="5031016" y="8068214"/>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7250BFD4-41C0-4E34-9587-353E0A8895BE}"/>
              </a:ext>
            </a:extLst>
          </p:cNvPr>
          <p:cNvSpPr/>
          <p:nvPr/>
        </p:nvSpPr>
        <p:spPr>
          <a:xfrm flipH="1" flipV="1">
            <a:off x="2030487" y="9226058"/>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1936ECD5-9EFD-41E6-A0D8-66A365E74825}"/>
              </a:ext>
            </a:extLst>
          </p:cNvPr>
          <p:cNvSpPr/>
          <p:nvPr/>
        </p:nvSpPr>
        <p:spPr>
          <a:xfrm flipH="1" flipV="1">
            <a:off x="2371383" y="9224415"/>
            <a:ext cx="247800" cy="2478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AC826332-15E1-4A17-9FE1-7786C3409AB5}"/>
              </a:ext>
            </a:extLst>
          </p:cNvPr>
          <p:cNvSpPr/>
          <p:nvPr/>
        </p:nvSpPr>
        <p:spPr>
          <a:xfrm flipH="1" flipV="1">
            <a:off x="3326739" y="9224415"/>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7D90CF91-FC80-4D89-88F9-BF5916F46FC3}"/>
              </a:ext>
            </a:extLst>
          </p:cNvPr>
          <p:cNvSpPr/>
          <p:nvPr/>
        </p:nvSpPr>
        <p:spPr>
          <a:xfrm flipH="1" flipV="1">
            <a:off x="3997455" y="9224415"/>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2CAEF13E-85D0-47CD-A1E6-2DC53E66FF28}"/>
              </a:ext>
            </a:extLst>
          </p:cNvPr>
          <p:cNvSpPr/>
          <p:nvPr/>
        </p:nvSpPr>
        <p:spPr>
          <a:xfrm flipH="1" flipV="1">
            <a:off x="4645955" y="9218038"/>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7000F97-5B35-4E59-BBBD-566BEB49F11E}"/>
              </a:ext>
            </a:extLst>
          </p:cNvPr>
          <p:cNvSpPr/>
          <p:nvPr/>
        </p:nvSpPr>
        <p:spPr>
          <a:xfrm flipH="1" flipV="1">
            <a:off x="2678239" y="9218038"/>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AEE4943-17BB-4B9F-A75F-82769F974B5D}"/>
              </a:ext>
            </a:extLst>
          </p:cNvPr>
          <p:cNvSpPr/>
          <p:nvPr/>
        </p:nvSpPr>
        <p:spPr>
          <a:xfrm flipH="1" flipV="1">
            <a:off x="3003089" y="9218038"/>
            <a:ext cx="247800" cy="247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A9DBFAA7-1DF1-4532-A2CE-4378E9BB3864}"/>
              </a:ext>
            </a:extLst>
          </p:cNvPr>
          <p:cNvSpPr/>
          <p:nvPr/>
        </p:nvSpPr>
        <p:spPr>
          <a:xfrm flipH="1" flipV="1">
            <a:off x="3649887" y="9218038"/>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72977860-5F71-4B5B-A98F-5A2BADF22850}"/>
              </a:ext>
            </a:extLst>
          </p:cNvPr>
          <p:cNvSpPr/>
          <p:nvPr/>
        </p:nvSpPr>
        <p:spPr>
          <a:xfrm flipH="1" flipV="1">
            <a:off x="4328444" y="9218038"/>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954C5D12-10DC-405F-ABBD-4D13A9B4350E}"/>
              </a:ext>
            </a:extLst>
          </p:cNvPr>
          <p:cNvSpPr/>
          <p:nvPr/>
        </p:nvSpPr>
        <p:spPr>
          <a:xfrm flipH="1" flipV="1">
            <a:off x="4976030" y="9218038"/>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C5158BC-CE4A-433C-BFF1-B13C9F0FB264}"/>
              </a:ext>
            </a:extLst>
          </p:cNvPr>
          <p:cNvSpPr/>
          <p:nvPr/>
        </p:nvSpPr>
        <p:spPr>
          <a:xfrm flipH="1" flipV="1">
            <a:off x="12904683" y="6783979"/>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B279A7C3-91BD-4663-8914-9E6B03AD06C5}"/>
              </a:ext>
            </a:extLst>
          </p:cNvPr>
          <p:cNvSpPr/>
          <p:nvPr/>
        </p:nvSpPr>
        <p:spPr>
          <a:xfrm flipH="1" flipV="1">
            <a:off x="15520292" y="6775959"/>
            <a:ext cx="247800" cy="2478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6ECB0E35-9326-4937-974E-01F4DFE4DB65}"/>
              </a:ext>
            </a:extLst>
          </p:cNvPr>
          <p:cNvSpPr/>
          <p:nvPr/>
        </p:nvSpPr>
        <p:spPr>
          <a:xfrm flipH="1" flipV="1">
            <a:off x="14200935" y="6782336"/>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34F759A-D11D-4DDD-A9C1-A29FAE03DA44}"/>
              </a:ext>
            </a:extLst>
          </p:cNvPr>
          <p:cNvSpPr/>
          <p:nvPr/>
        </p:nvSpPr>
        <p:spPr>
          <a:xfrm flipH="1" flipV="1">
            <a:off x="14866407" y="6775959"/>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3305823C-1955-49B6-BF87-891E0256E6DD}"/>
              </a:ext>
            </a:extLst>
          </p:cNvPr>
          <p:cNvSpPr/>
          <p:nvPr/>
        </p:nvSpPr>
        <p:spPr>
          <a:xfrm flipH="1" flipV="1">
            <a:off x="13541419" y="6782336"/>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A029E1E4-35FA-41DE-91B5-EDB3ECDA4C93}"/>
              </a:ext>
            </a:extLst>
          </p:cNvPr>
          <p:cNvSpPr/>
          <p:nvPr/>
        </p:nvSpPr>
        <p:spPr>
          <a:xfrm flipH="1" flipV="1">
            <a:off x="13223051" y="6782336"/>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8BAFEA00-A0AC-4D92-B069-D5EA545F3BDA}"/>
              </a:ext>
            </a:extLst>
          </p:cNvPr>
          <p:cNvSpPr/>
          <p:nvPr/>
        </p:nvSpPr>
        <p:spPr>
          <a:xfrm flipH="1" flipV="1">
            <a:off x="13877285" y="6775959"/>
            <a:ext cx="247800" cy="247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208E96E-92FA-4C3F-835B-24DA693707F8}"/>
              </a:ext>
            </a:extLst>
          </p:cNvPr>
          <p:cNvSpPr/>
          <p:nvPr/>
        </p:nvSpPr>
        <p:spPr>
          <a:xfrm flipH="1" flipV="1">
            <a:off x="14524083" y="6775959"/>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7667F5C7-26CC-41BC-9540-EC4CDDA745B0}"/>
              </a:ext>
            </a:extLst>
          </p:cNvPr>
          <p:cNvSpPr/>
          <p:nvPr/>
        </p:nvSpPr>
        <p:spPr>
          <a:xfrm flipH="1" flipV="1">
            <a:off x="15202640" y="6775959"/>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465B5C8F-C8AB-4B6B-AF1D-1BC4EFC51655}"/>
              </a:ext>
            </a:extLst>
          </p:cNvPr>
          <p:cNvSpPr/>
          <p:nvPr/>
        </p:nvSpPr>
        <p:spPr>
          <a:xfrm flipH="1" flipV="1">
            <a:off x="15850226" y="6775959"/>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2BA6770C-078C-487A-88D8-0B5736E75174}"/>
              </a:ext>
            </a:extLst>
          </p:cNvPr>
          <p:cNvSpPr/>
          <p:nvPr/>
        </p:nvSpPr>
        <p:spPr>
          <a:xfrm flipH="1" flipV="1">
            <a:off x="13558324" y="8082574"/>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5AC6E545-608A-44B8-97D0-D601172F8C70}"/>
              </a:ext>
            </a:extLst>
          </p:cNvPr>
          <p:cNvSpPr/>
          <p:nvPr/>
        </p:nvSpPr>
        <p:spPr>
          <a:xfrm flipH="1" flipV="1">
            <a:off x="15858463" y="8082574"/>
            <a:ext cx="247800" cy="2478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4AB44FC-3526-4121-962F-F0FEBA66954E}"/>
              </a:ext>
            </a:extLst>
          </p:cNvPr>
          <p:cNvSpPr/>
          <p:nvPr/>
        </p:nvSpPr>
        <p:spPr>
          <a:xfrm flipH="1" flipV="1">
            <a:off x="14200935" y="8088951"/>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6044CA54-0DD2-4696-B92B-7F1B71C93D22}"/>
              </a:ext>
            </a:extLst>
          </p:cNvPr>
          <p:cNvSpPr/>
          <p:nvPr/>
        </p:nvSpPr>
        <p:spPr>
          <a:xfrm flipH="1" flipV="1">
            <a:off x="14871651" y="8088951"/>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9D17352-7534-4824-8192-1B88FEAE5362}"/>
              </a:ext>
            </a:extLst>
          </p:cNvPr>
          <p:cNvSpPr/>
          <p:nvPr/>
        </p:nvSpPr>
        <p:spPr>
          <a:xfrm flipH="1" flipV="1">
            <a:off x="15520151" y="8082574"/>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6EB2086-ED2B-49CA-A91F-EC3F79471DEA}"/>
              </a:ext>
            </a:extLst>
          </p:cNvPr>
          <p:cNvSpPr/>
          <p:nvPr/>
        </p:nvSpPr>
        <p:spPr>
          <a:xfrm flipH="1" flipV="1">
            <a:off x="13223051" y="8088951"/>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C4FA3344-7BA3-40BF-A503-5E001FBA06CD}"/>
              </a:ext>
            </a:extLst>
          </p:cNvPr>
          <p:cNvSpPr/>
          <p:nvPr/>
        </p:nvSpPr>
        <p:spPr>
          <a:xfrm flipH="1" flipV="1">
            <a:off x="13877285" y="8082574"/>
            <a:ext cx="247800" cy="247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647717A8-E2DB-4E7D-9144-66438CE0A577}"/>
              </a:ext>
            </a:extLst>
          </p:cNvPr>
          <p:cNvSpPr/>
          <p:nvPr/>
        </p:nvSpPr>
        <p:spPr>
          <a:xfrm flipH="1" flipV="1">
            <a:off x="14524083" y="8082574"/>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8F063300-573E-4FC3-AF77-D1BF601DFD2B}"/>
              </a:ext>
            </a:extLst>
          </p:cNvPr>
          <p:cNvSpPr/>
          <p:nvPr/>
        </p:nvSpPr>
        <p:spPr>
          <a:xfrm flipH="1" flipV="1">
            <a:off x="15202640" y="8082574"/>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11170C9C-A4B6-446B-8996-A02341341C56}"/>
              </a:ext>
            </a:extLst>
          </p:cNvPr>
          <p:cNvSpPr/>
          <p:nvPr/>
        </p:nvSpPr>
        <p:spPr>
          <a:xfrm flipH="1" flipV="1">
            <a:off x="12912928" y="8082574"/>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67FCA29B-A8F7-476C-8760-E5F9711A15FE}"/>
              </a:ext>
            </a:extLst>
          </p:cNvPr>
          <p:cNvSpPr/>
          <p:nvPr/>
        </p:nvSpPr>
        <p:spPr>
          <a:xfrm flipH="1" flipV="1">
            <a:off x="12849697" y="9240418"/>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8D2EC410-AB05-40FA-8E27-E61FF3D5B21E}"/>
              </a:ext>
            </a:extLst>
          </p:cNvPr>
          <p:cNvSpPr/>
          <p:nvPr/>
        </p:nvSpPr>
        <p:spPr>
          <a:xfrm flipH="1" flipV="1">
            <a:off x="15152636" y="9238775"/>
            <a:ext cx="247800" cy="2478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107E0E9D-D666-4680-B2F5-144440DEAE7D}"/>
              </a:ext>
            </a:extLst>
          </p:cNvPr>
          <p:cNvSpPr/>
          <p:nvPr/>
        </p:nvSpPr>
        <p:spPr>
          <a:xfrm flipH="1" flipV="1">
            <a:off x="14145949" y="9238775"/>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2BD388B-36D8-4ECD-B70C-E3B34F484238}"/>
              </a:ext>
            </a:extLst>
          </p:cNvPr>
          <p:cNvSpPr/>
          <p:nvPr/>
        </p:nvSpPr>
        <p:spPr>
          <a:xfrm flipH="1" flipV="1">
            <a:off x="14816665" y="9238775"/>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1CF5B2E-3983-4EBF-8608-5DC3CE674C6A}"/>
              </a:ext>
            </a:extLst>
          </p:cNvPr>
          <p:cNvSpPr/>
          <p:nvPr/>
        </p:nvSpPr>
        <p:spPr>
          <a:xfrm flipH="1" flipV="1">
            <a:off x="15465165" y="9232398"/>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ABCFF6EF-3CA6-4792-A394-024B1B9C8240}"/>
              </a:ext>
            </a:extLst>
          </p:cNvPr>
          <p:cNvSpPr/>
          <p:nvPr/>
        </p:nvSpPr>
        <p:spPr>
          <a:xfrm flipH="1" flipV="1">
            <a:off x="13497449" y="9232398"/>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F7A1957D-694D-4BD2-8AFB-C50D4B341F09}"/>
              </a:ext>
            </a:extLst>
          </p:cNvPr>
          <p:cNvSpPr/>
          <p:nvPr/>
        </p:nvSpPr>
        <p:spPr>
          <a:xfrm flipH="1" flipV="1">
            <a:off x="13822299" y="9232398"/>
            <a:ext cx="247800" cy="247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C1A9BE08-A095-454E-9FD7-CDB248ED7A37}"/>
              </a:ext>
            </a:extLst>
          </p:cNvPr>
          <p:cNvSpPr/>
          <p:nvPr/>
        </p:nvSpPr>
        <p:spPr>
          <a:xfrm flipH="1" flipV="1">
            <a:off x="14469097" y="9232398"/>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6CA9DF84-2F14-4963-B769-9467FCCB85F1}"/>
              </a:ext>
            </a:extLst>
          </p:cNvPr>
          <p:cNvSpPr/>
          <p:nvPr/>
        </p:nvSpPr>
        <p:spPr>
          <a:xfrm flipH="1" flipV="1">
            <a:off x="13167307" y="9232398"/>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4AE699F-9DE3-40F2-8F70-4089FFB3C642}"/>
              </a:ext>
            </a:extLst>
          </p:cNvPr>
          <p:cNvSpPr/>
          <p:nvPr/>
        </p:nvSpPr>
        <p:spPr>
          <a:xfrm flipH="1" flipV="1">
            <a:off x="15795240" y="9232398"/>
            <a:ext cx="247800" cy="2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45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9">
            <a:extLst>
              <a:ext uri="{FF2B5EF4-FFF2-40B4-BE49-F238E27FC236}">
                <a16:creationId xmlns:a16="http://schemas.microsoft.com/office/drawing/2014/main" id="{FBDE990D-87D1-47D9-A725-B562929142C7}"/>
              </a:ext>
            </a:extLst>
          </p:cNvPr>
          <p:cNvSpPr txBox="1"/>
          <p:nvPr/>
        </p:nvSpPr>
        <p:spPr>
          <a:xfrm>
            <a:off x="0" y="449491"/>
            <a:ext cx="18288000" cy="2281778"/>
          </a:xfrm>
          <a:prstGeom prst="rect">
            <a:avLst/>
          </a:prstGeom>
        </p:spPr>
        <p:txBody>
          <a:bodyPr wrap="square" lIns="0" tIns="0" rIns="0" bIns="0" rtlCol="0" anchor="t">
            <a:spAutoFit/>
          </a:bodyPr>
          <a:lstStyle/>
          <a:p>
            <a:pPr algn="ctr">
              <a:lnSpc>
                <a:spcPts val="9309"/>
              </a:lnSpc>
            </a:pPr>
            <a:r>
              <a:rPr lang="en-US" sz="6600">
                <a:solidFill>
                  <a:srgbClr val="395281"/>
                </a:solidFill>
                <a:latin typeface="Aileron Regular Bold"/>
              </a:rPr>
              <a:t>What </a:t>
            </a:r>
            <a:r>
              <a:rPr lang="en-US" sz="6600" b="1">
                <a:solidFill>
                  <a:srgbClr val="737373"/>
                </a:solidFill>
                <a:latin typeface="Calibri"/>
                <a:ea typeface="+mn-lt"/>
                <a:cs typeface="+mn-lt"/>
              </a:rPr>
              <a:t>issues</a:t>
            </a:r>
            <a:r>
              <a:rPr lang="en-US" sz="6600" b="1">
                <a:solidFill>
                  <a:srgbClr val="737373"/>
                </a:solidFill>
                <a:ea typeface="+mn-lt"/>
                <a:cs typeface="+mn-lt"/>
              </a:rPr>
              <a:t> does it cause ?</a:t>
            </a:r>
          </a:p>
          <a:p>
            <a:pPr algn="ctr">
              <a:lnSpc>
                <a:spcPts val="9309"/>
              </a:lnSpc>
            </a:pPr>
            <a:endParaRPr lang="en-US" sz="6600">
              <a:solidFill>
                <a:srgbClr val="395281"/>
              </a:solidFill>
              <a:latin typeface="Aileron Regular Bold"/>
            </a:endParaRPr>
          </a:p>
        </p:txBody>
      </p:sp>
      <p:sp>
        <p:nvSpPr>
          <p:cNvPr id="8" name="Rectangle 7">
            <a:extLst>
              <a:ext uri="{FF2B5EF4-FFF2-40B4-BE49-F238E27FC236}">
                <a16:creationId xmlns:a16="http://schemas.microsoft.com/office/drawing/2014/main" id="{DE96E900-7167-433C-9ADA-50FDFC9F78D3}"/>
              </a:ext>
            </a:extLst>
          </p:cNvPr>
          <p:cNvSpPr/>
          <p:nvPr/>
        </p:nvSpPr>
        <p:spPr>
          <a:xfrm>
            <a:off x="482026" y="2856146"/>
            <a:ext cx="8786813" cy="874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a:solidFill>
                  <a:schemeClr val="tx1"/>
                </a:solidFill>
              </a:rPr>
              <a:t>Scale Usage Heterogeneity causes</a:t>
            </a:r>
            <a:endParaRPr lang="en-US">
              <a:solidFill>
                <a:schemeClr val="tx1"/>
              </a:solidFill>
            </a:endParaRPr>
          </a:p>
          <a:p>
            <a:pPr algn="ctr"/>
            <a:r>
              <a:rPr lang="en-US" sz="3200">
                <a:solidFill>
                  <a:schemeClr val="tx1"/>
                </a:solidFill>
              </a:rPr>
              <a:t> spurious correlations</a:t>
            </a:r>
            <a:endParaRPr lang="en-US">
              <a:solidFill>
                <a:schemeClr val="tx1"/>
              </a:solidFill>
            </a:endParaRPr>
          </a:p>
        </p:txBody>
      </p:sp>
      <p:sp>
        <p:nvSpPr>
          <p:cNvPr id="2" name="TextBox 3">
            <a:extLst>
              <a:ext uri="{FF2B5EF4-FFF2-40B4-BE49-F238E27FC236}">
                <a16:creationId xmlns:a16="http://schemas.microsoft.com/office/drawing/2014/main" id="{E878FCC5-A5B2-457F-8B5D-1C999A121D2D}"/>
              </a:ext>
            </a:extLst>
          </p:cNvPr>
          <p:cNvSpPr txBox="1"/>
          <p:nvPr/>
        </p:nvSpPr>
        <p:spPr>
          <a:xfrm>
            <a:off x="10479702" y="2649248"/>
            <a:ext cx="7696206" cy="1759521"/>
          </a:xfrm>
          <a:prstGeom prst="rect">
            <a:avLst/>
          </a:prstGeom>
        </p:spPr>
        <p:txBody>
          <a:bodyPr wrap="square" lIns="0" tIns="0" rIns="0" bIns="0" rtlCol="0" anchor="t">
            <a:spAutoFit/>
          </a:bodyPr>
          <a:lstStyle/>
          <a:p>
            <a:pPr>
              <a:lnSpc>
                <a:spcPts val="7377"/>
              </a:lnSpc>
            </a:pPr>
            <a:r>
              <a:rPr lang="en-US" sz="3200"/>
              <a:t>Any covariance-based methods such as</a:t>
            </a:r>
            <a:br>
              <a:rPr lang="en-US" sz="3200"/>
            </a:br>
            <a:r>
              <a:rPr lang="en-US" sz="3200"/>
              <a:t>linear regression will be heavily biased!</a:t>
            </a:r>
          </a:p>
        </p:txBody>
      </p:sp>
      <p:sp>
        <p:nvSpPr>
          <p:cNvPr id="12" name="Rectangle: Rounded Corners 11">
            <a:extLst>
              <a:ext uri="{FF2B5EF4-FFF2-40B4-BE49-F238E27FC236}">
                <a16:creationId xmlns:a16="http://schemas.microsoft.com/office/drawing/2014/main" id="{FE1A8ECD-F309-4494-9CD4-E363BD042745}"/>
              </a:ext>
            </a:extLst>
          </p:cNvPr>
          <p:cNvSpPr/>
          <p:nvPr/>
        </p:nvSpPr>
        <p:spPr>
          <a:xfrm>
            <a:off x="9605781" y="5020210"/>
            <a:ext cx="8490358" cy="37111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br>
              <a:rPr lang="en-US" sz="3200">
                <a:solidFill>
                  <a:schemeClr val="tx1"/>
                </a:solidFill>
              </a:rPr>
            </a:br>
            <a:r>
              <a:rPr lang="en-US" sz="3200">
                <a:solidFill>
                  <a:schemeClr val="tx1"/>
                </a:solidFill>
              </a:rPr>
              <a:t>We may get biased results for basic questions like :</a:t>
            </a:r>
          </a:p>
          <a:p>
            <a:pPr marL="457200" indent="-457200">
              <a:buFontTx/>
              <a:buChar char="-"/>
            </a:pPr>
            <a:endParaRPr lang="en-US" sz="3200">
              <a:solidFill>
                <a:schemeClr val="tx1"/>
              </a:solidFill>
            </a:endParaRPr>
          </a:p>
          <a:p>
            <a:pPr marL="457200" indent="-457200">
              <a:buFontTx/>
              <a:buChar char="-"/>
            </a:pPr>
            <a:r>
              <a:rPr lang="en-US" sz="3200">
                <a:solidFill>
                  <a:schemeClr val="tx1"/>
                </a:solidFill>
              </a:rPr>
              <a:t>Relationship between overall satisfaction and specific attributes</a:t>
            </a:r>
          </a:p>
          <a:p>
            <a:pPr marL="457200" indent="-457200">
              <a:buFontTx/>
              <a:buChar char="-"/>
            </a:pPr>
            <a:r>
              <a:rPr lang="en-US" sz="3200">
                <a:solidFill>
                  <a:schemeClr val="tx1"/>
                </a:solidFill>
              </a:rPr>
              <a:t>Identification of customers with extreme views</a:t>
            </a:r>
          </a:p>
          <a:p>
            <a:pPr marL="457200" indent="-457200">
              <a:buFontTx/>
              <a:buChar char="-"/>
            </a:pPr>
            <a:endParaRPr lang="en-US" sz="3200">
              <a:solidFill>
                <a:schemeClr val="tx1"/>
              </a:solidFill>
            </a:endParaRPr>
          </a:p>
        </p:txBody>
      </p:sp>
      <p:pic>
        <p:nvPicPr>
          <p:cNvPr id="4" name="Picture 3">
            <a:extLst>
              <a:ext uri="{FF2B5EF4-FFF2-40B4-BE49-F238E27FC236}">
                <a16:creationId xmlns:a16="http://schemas.microsoft.com/office/drawing/2014/main" id="{07776431-1264-4B1D-AD7F-1571BA0FABC4}"/>
              </a:ext>
            </a:extLst>
          </p:cNvPr>
          <p:cNvPicPr>
            <a:picLocks noChangeAspect="1"/>
          </p:cNvPicPr>
          <p:nvPr/>
        </p:nvPicPr>
        <p:blipFill>
          <a:blip r:embed="rId3"/>
          <a:stretch>
            <a:fillRect/>
          </a:stretch>
        </p:blipFill>
        <p:spPr>
          <a:xfrm>
            <a:off x="225984" y="4403124"/>
            <a:ext cx="9379797" cy="49453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D6638C1-3EB4-40BD-A9BC-EE2B7D3C20E3}"/>
              </a:ext>
            </a:extLst>
          </p:cNvPr>
          <p:cNvGraphicFramePr>
            <a:graphicFrameLocks noGrp="1"/>
          </p:cNvGraphicFramePr>
          <p:nvPr>
            <p:extLst>
              <p:ext uri="{D42A27DB-BD31-4B8C-83A1-F6EECF244321}">
                <p14:modId xmlns:p14="http://schemas.microsoft.com/office/powerpoint/2010/main" val="882301060"/>
              </p:ext>
            </p:extLst>
          </p:nvPr>
        </p:nvGraphicFramePr>
        <p:xfrm>
          <a:off x="576262" y="2222500"/>
          <a:ext cx="8567736" cy="1112520"/>
        </p:xfrm>
        <a:graphic>
          <a:graphicData uri="http://schemas.openxmlformats.org/drawingml/2006/table">
            <a:tbl>
              <a:tblPr firstRow="1" bandRow="1">
                <a:tableStyleId>{5C22544A-7EE6-4342-B048-85BDC9FD1C3A}</a:tableStyleId>
              </a:tblPr>
              <a:tblGrid>
                <a:gridCol w="1427956">
                  <a:extLst>
                    <a:ext uri="{9D8B030D-6E8A-4147-A177-3AD203B41FA5}">
                      <a16:colId xmlns:a16="http://schemas.microsoft.com/office/drawing/2014/main" val="3607702856"/>
                    </a:ext>
                  </a:extLst>
                </a:gridCol>
                <a:gridCol w="1427956">
                  <a:extLst>
                    <a:ext uri="{9D8B030D-6E8A-4147-A177-3AD203B41FA5}">
                      <a16:colId xmlns:a16="http://schemas.microsoft.com/office/drawing/2014/main" val="1043287846"/>
                    </a:ext>
                  </a:extLst>
                </a:gridCol>
                <a:gridCol w="1427956">
                  <a:extLst>
                    <a:ext uri="{9D8B030D-6E8A-4147-A177-3AD203B41FA5}">
                      <a16:colId xmlns:a16="http://schemas.microsoft.com/office/drawing/2014/main" val="4110471374"/>
                    </a:ext>
                  </a:extLst>
                </a:gridCol>
                <a:gridCol w="1427956">
                  <a:extLst>
                    <a:ext uri="{9D8B030D-6E8A-4147-A177-3AD203B41FA5}">
                      <a16:colId xmlns:a16="http://schemas.microsoft.com/office/drawing/2014/main" val="3328148158"/>
                    </a:ext>
                  </a:extLst>
                </a:gridCol>
                <a:gridCol w="1427956">
                  <a:extLst>
                    <a:ext uri="{9D8B030D-6E8A-4147-A177-3AD203B41FA5}">
                      <a16:colId xmlns:a16="http://schemas.microsoft.com/office/drawing/2014/main" val="4261006159"/>
                    </a:ext>
                  </a:extLst>
                </a:gridCol>
                <a:gridCol w="1427956">
                  <a:extLst>
                    <a:ext uri="{9D8B030D-6E8A-4147-A177-3AD203B41FA5}">
                      <a16:colId xmlns:a16="http://schemas.microsoft.com/office/drawing/2014/main" val="3263436455"/>
                    </a:ext>
                  </a:extLst>
                </a:gridCol>
              </a:tblGrid>
              <a:tr h="370840">
                <a:tc>
                  <a:txBody>
                    <a:bodyPr/>
                    <a:lstStyle/>
                    <a:p>
                      <a:endParaRPr lang="en-US"/>
                    </a:p>
                  </a:txBody>
                  <a:tcPr/>
                </a:tc>
                <a:tc>
                  <a:txBody>
                    <a:bodyPr/>
                    <a:lstStyle/>
                    <a:p>
                      <a:pPr algn="ctr"/>
                      <a:r>
                        <a:rPr lang="en-US"/>
                        <a:t>Q1</a:t>
                      </a:r>
                    </a:p>
                  </a:txBody>
                  <a:tcPr/>
                </a:tc>
                <a:tc>
                  <a:txBody>
                    <a:bodyPr/>
                    <a:lstStyle/>
                    <a:p>
                      <a:pPr algn="ctr"/>
                      <a:r>
                        <a:rPr lang="en-US"/>
                        <a:t>Q2</a:t>
                      </a:r>
                    </a:p>
                  </a:txBody>
                  <a:tcPr/>
                </a:tc>
                <a:tc>
                  <a:txBody>
                    <a:bodyPr/>
                    <a:lstStyle/>
                    <a:p>
                      <a:pPr algn="ctr"/>
                      <a:r>
                        <a:rPr lang="en-US"/>
                        <a:t>Q3</a:t>
                      </a:r>
                    </a:p>
                  </a:txBody>
                  <a:tcPr/>
                </a:tc>
                <a:tc>
                  <a:txBody>
                    <a:bodyPr/>
                    <a:lstStyle/>
                    <a:p>
                      <a:pPr algn="ctr"/>
                      <a:r>
                        <a:rPr lang="en-US"/>
                        <a:t>Q4</a:t>
                      </a:r>
                    </a:p>
                  </a:txBody>
                  <a:tcPr/>
                </a:tc>
                <a:tc>
                  <a:txBody>
                    <a:bodyPr/>
                    <a:lstStyle/>
                    <a:p>
                      <a:pPr algn="ctr"/>
                      <a:r>
                        <a:rPr lang="en-US"/>
                        <a:t>Q5</a:t>
                      </a:r>
                    </a:p>
                  </a:txBody>
                  <a:tcPr/>
                </a:tc>
                <a:extLst>
                  <a:ext uri="{0D108BD9-81ED-4DB2-BD59-A6C34878D82A}">
                    <a16:rowId xmlns:a16="http://schemas.microsoft.com/office/drawing/2014/main" val="2152625825"/>
                  </a:ext>
                </a:extLst>
              </a:tr>
              <a:tr h="370840">
                <a:tc>
                  <a:txBody>
                    <a:bodyPr/>
                    <a:lstStyle/>
                    <a:p>
                      <a:r>
                        <a:rPr lang="en-US"/>
                        <a:t>Grumpy Sam</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2</a:t>
                      </a:r>
                    </a:p>
                  </a:txBody>
                  <a:tcPr/>
                </a:tc>
                <a:tc>
                  <a:txBody>
                    <a:bodyPr/>
                    <a:lstStyle/>
                    <a:p>
                      <a:pPr algn="ctr"/>
                      <a:r>
                        <a:rPr lang="en-US"/>
                        <a:t>1</a:t>
                      </a:r>
                    </a:p>
                  </a:txBody>
                  <a:tcPr/>
                </a:tc>
                <a:extLst>
                  <a:ext uri="{0D108BD9-81ED-4DB2-BD59-A6C34878D82A}">
                    <a16:rowId xmlns:a16="http://schemas.microsoft.com/office/drawing/2014/main" val="1320862751"/>
                  </a:ext>
                </a:extLst>
              </a:tr>
              <a:tr h="370840">
                <a:tc>
                  <a:txBody>
                    <a:bodyPr/>
                    <a:lstStyle/>
                    <a:p>
                      <a:r>
                        <a:rPr lang="en-US"/>
                        <a:t>Happy John</a:t>
                      </a:r>
                    </a:p>
                  </a:txBody>
                  <a:tcPr/>
                </a:tc>
                <a:tc>
                  <a:txBody>
                    <a:bodyPr/>
                    <a:lstStyle/>
                    <a:p>
                      <a:pPr algn="ctr"/>
                      <a:r>
                        <a:rPr lang="en-US"/>
                        <a:t>8</a:t>
                      </a:r>
                    </a:p>
                  </a:txBody>
                  <a:tcPr/>
                </a:tc>
                <a:tc>
                  <a:txBody>
                    <a:bodyPr/>
                    <a:lstStyle/>
                    <a:p>
                      <a:pPr algn="ctr"/>
                      <a:r>
                        <a:rPr lang="en-US"/>
                        <a:t>9</a:t>
                      </a:r>
                    </a:p>
                  </a:txBody>
                  <a:tcPr/>
                </a:tc>
                <a:tc>
                  <a:txBody>
                    <a:bodyPr/>
                    <a:lstStyle/>
                    <a:p>
                      <a:pPr algn="ctr"/>
                      <a:r>
                        <a:rPr lang="en-US"/>
                        <a:t>8</a:t>
                      </a:r>
                    </a:p>
                  </a:txBody>
                  <a:tcPr/>
                </a:tc>
                <a:tc>
                  <a:txBody>
                    <a:bodyPr/>
                    <a:lstStyle/>
                    <a:p>
                      <a:pPr algn="ctr"/>
                      <a:r>
                        <a:rPr lang="en-US"/>
                        <a:t>10</a:t>
                      </a:r>
                    </a:p>
                  </a:txBody>
                  <a:tcPr/>
                </a:tc>
                <a:tc>
                  <a:txBody>
                    <a:bodyPr/>
                    <a:lstStyle/>
                    <a:p>
                      <a:pPr algn="ctr"/>
                      <a:r>
                        <a:rPr lang="en-US"/>
                        <a:t>10</a:t>
                      </a:r>
                    </a:p>
                  </a:txBody>
                  <a:tcPr/>
                </a:tc>
                <a:extLst>
                  <a:ext uri="{0D108BD9-81ED-4DB2-BD59-A6C34878D82A}">
                    <a16:rowId xmlns:a16="http://schemas.microsoft.com/office/drawing/2014/main" val="1570916593"/>
                  </a:ext>
                </a:extLst>
              </a:tr>
            </a:tbl>
          </a:graphicData>
        </a:graphic>
      </p:graphicFrame>
      <p:sp>
        <p:nvSpPr>
          <p:cNvPr id="6" name="Arrow: Down 5">
            <a:extLst>
              <a:ext uri="{FF2B5EF4-FFF2-40B4-BE49-F238E27FC236}">
                <a16:creationId xmlns:a16="http://schemas.microsoft.com/office/drawing/2014/main" id="{5F1C6158-9B57-436D-BC58-07C59E0718AB}"/>
              </a:ext>
            </a:extLst>
          </p:cNvPr>
          <p:cNvSpPr/>
          <p:nvPr/>
        </p:nvSpPr>
        <p:spPr>
          <a:xfrm>
            <a:off x="4617242" y="3560604"/>
            <a:ext cx="485775" cy="1357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he Standard Normal Distribution | Examples, Explanations, Uses">
            <a:extLst>
              <a:ext uri="{FF2B5EF4-FFF2-40B4-BE49-F238E27FC236}">
                <a16:creationId xmlns:a16="http://schemas.microsoft.com/office/drawing/2014/main" id="{D230B9BC-89EB-49C0-BBAA-47B802EB4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234" y="4917916"/>
            <a:ext cx="8060826" cy="4982914"/>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a:extLst>
              <a:ext uri="{FF2B5EF4-FFF2-40B4-BE49-F238E27FC236}">
                <a16:creationId xmlns:a16="http://schemas.microsoft.com/office/drawing/2014/main" id="{88F0E6F6-A2B2-4177-A2E5-DF8FDABEA813}"/>
              </a:ext>
            </a:extLst>
          </p:cNvPr>
          <p:cNvSpPr/>
          <p:nvPr/>
        </p:nvSpPr>
        <p:spPr>
          <a:xfrm>
            <a:off x="614363" y="5443538"/>
            <a:ext cx="841260" cy="36088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AAD83BB-22B1-4757-84DF-7D952815DA36}"/>
              </a:ext>
            </a:extLst>
          </p:cNvPr>
          <p:cNvSpPr/>
          <p:nvPr/>
        </p:nvSpPr>
        <p:spPr>
          <a:xfrm rot="5400000">
            <a:off x="4705347" y="8481462"/>
            <a:ext cx="309563"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Multiplication Sign 70">
            <a:extLst>
              <a:ext uri="{FF2B5EF4-FFF2-40B4-BE49-F238E27FC236}">
                <a16:creationId xmlns:a16="http://schemas.microsoft.com/office/drawing/2014/main" id="{1AF126CD-AC75-4CE2-AA29-050D108326D4}"/>
              </a:ext>
            </a:extLst>
          </p:cNvPr>
          <p:cNvSpPr/>
          <p:nvPr/>
        </p:nvSpPr>
        <p:spPr>
          <a:xfrm>
            <a:off x="4148067" y="5977575"/>
            <a:ext cx="204930" cy="234205"/>
          </a:xfrm>
          <a:prstGeom prst="mathMultiply">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ultiplication Sign 73">
            <a:extLst>
              <a:ext uri="{FF2B5EF4-FFF2-40B4-BE49-F238E27FC236}">
                <a16:creationId xmlns:a16="http://schemas.microsoft.com/office/drawing/2014/main" id="{BF37FA60-69B9-434E-9391-25852971E878}"/>
              </a:ext>
            </a:extLst>
          </p:cNvPr>
          <p:cNvSpPr/>
          <p:nvPr/>
        </p:nvSpPr>
        <p:spPr>
          <a:xfrm>
            <a:off x="5348216" y="6156691"/>
            <a:ext cx="204930" cy="234205"/>
          </a:xfrm>
          <a:prstGeom prst="mathMultiply">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Multiplication Sign 74">
            <a:extLst>
              <a:ext uri="{FF2B5EF4-FFF2-40B4-BE49-F238E27FC236}">
                <a16:creationId xmlns:a16="http://schemas.microsoft.com/office/drawing/2014/main" id="{3CC94F67-B4EA-409A-99B2-4DBE51687349}"/>
              </a:ext>
            </a:extLst>
          </p:cNvPr>
          <p:cNvSpPr/>
          <p:nvPr/>
        </p:nvSpPr>
        <p:spPr>
          <a:xfrm>
            <a:off x="6515028" y="8064500"/>
            <a:ext cx="204930" cy="234205"/>
          </a:xfrm>
          <a:prstGeom prst="mathMultiply">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Multiplication Sign 75">
            <a:extLst>
              <a:ext uri="{FF2B5EF4-FFF2-40B4-BE49-F238E27FC236}">
                <a16:creationId xmlns:a16="http://schemas.microsoft.com/office/drawing/2014/main" id="{60B626DC-D6FF-44C6-BF38-97FA3D6BC0E0}"/>
              </a:ext>
            </a:extLst>
          </p:cNvPr>
          <p:cNvSpPr/>
          <p:nvPr/>
        </p:nvSpPr>
        <p:spPr>
          <a:xfrm>
            <a:off x="6186485" y="7566290"/>
            <a:ext cx="204930" cy="234205"/>
          </a:xfrm>
          <a:prstGeom prst="mathMultiply">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041EEBEE-F376-44C0-8D27-6C1C28BD0D9F}"/>
              </a:ext>
            </a:extLst>
          </p:cNvPr>
          <p:cNvSpPr/>
          <p:nvPr/>
        </p:nvSpPr>
        <p:spPr>
          <a:xfrm>
            <a:off x="3380490" y="7262272"/>
            <a:ext cx="157162" cy="15716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53C1FF7-3110-4088-A4EA-45CF3227EBA2}"/>
              </a:ext>
            </a:extLst>
          </p:cNvPr>
          <p:cNvSpPr/>
          <p:nvPr/>
        </p:nvSpPr>
        <p:spPr>
          <a:xfrm>
            <a:off x="4702966" y="5628734"/>
            <a:ext cx="157162" cy="15716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Multiplication Sign 78">
            <a:extLst>
              <a:ext uri="{FF2B5EF4-FFF2-40B4-BE49-F238E27FC236}">
                <a16:creationId xmlns:a16="http://schemas.microsoft.com/office/drawing/2014/main" id="{010BF079-65B9-4E7F-9BCE-A1D0491AE0E5}"/>
              </a:ext>
            </a:extLst>
          </p:cNvPr>
          <p:cNvSpPr/>
          <p:nvPr/>
        </p:nvSpPr>
        <p:spPr>
          <a:xfrm>
            <a:off x="5889781" y="9515432"/>
            <a:ext cx="204930" cy="234205"/>
          </a:xfrm>
          <a:prstGeom prst="mathMultiply">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94401DB-FBEC-437C-A125-849672DAD229}"/>
              </a:ext>
            </a:extLst>
          </p:cNvPr>
          <p:cNvSpPr/>
          <p:nvPr/>
        </p:nvSpPr>
        <p:spPr>
          <a:xfrm>
            <a:off x="5925025" y="9953291"/>
            <a:ext cx="157162" cy="15716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78">
            <a:extLst>
              <a:ext uri="{FF2B5EF4-FFF2-40B4-BE49-F238E27FC236}">
                <a16:creationId xmlns:a16="http://schemas.microsoft.com/office/drawing/2014/main" id="{351DFC4D-7C75-4CF9-8A35-96503346246E}"/>
              </a:ext>
            </a:extLst>
          </p:cNvPr>
          <p:cNvSpPr/>
          <p:nvPr/>
        </p:nvSpPr>
        <p:spPr>
          <a:xfrm>
            <a:off x="6029323" y="7252211"/>
            <a:ext cx="157162" cy="15716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1">
            <a:extLst>
              <a:ext uri="{FF2B5EF4-FFF2-40B4-BE49-F238E27FC236}">
                <a16:creationId xmlns:a16="http://schemas.microsoft.com/office/drawing/2014/main" id="{E46459A1-CEC2-47F7-B1FC-D1F3136309D8}"/>
              </a:ext>
            </a:extLst>
          </p:cNvPr>
          <p:cNvSpPr txBox="1"/>
          <p:nvPr/>
        </p:nvSpPr>
        <p:spPr>
          <a:xfrm>
            <a:off x="6030685" y="9459685"/>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cs typeface="Calibri"/>
              </a:rPr>
              <a:t>Grumpy Sam</a:t>
            </a:r>
          </a:p>
        </p:txBody>
      </p:sp>
      <p:sp>
        <p:nvSpPr>
          <p:cNvPr id="82" name="TextBox 1">
            <a:extLst>
              <a:ext uri="{FF2B5EF4-FFF2-40B4-BE49-F238E27FC236}">
                <a16:creationId xmlns:a16="http://schemas.microsoft.com/office/drawing/2014/main" id="{D1F63C6B-9385-48E7-A86F-C9781A758FE0}"/>
              </a:ext>
            </a:extLst>
          </p:cNvPr>
          <p:cNvSpPr txBox="1"/>
          <p:nvPr/>
        </p:nvSpPr>
        <p:spPr>
          <a:xfrm>
            <a:off x="6085113" y="9827077"/>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cs typeface="Calibri"/>
              </a:rPr>
              <a:t>Happy John</a:t>
            </a:r>
          </a:p>
        </p:txBody>
      </p:sp>
      <p:sp>
        <p:nvSpPr>
          <p:cNvPr id="83" name="TextBox 3">
            <a:extLst>
              <a:ext uri="{FF2B5EF4-FFF2-40B4-BE49-F238E27FC236}">
                <a16:creationId xmlns:a16="http://schemas.microsoft.com/office/drawing/2014/main" id="{5BC919E7-CF0C-4B83-B90B-C861ABC345EC}"/>
              </a:ext>
            </a:extLst>
          </p:cNvPr>
          <p:cNvSpPr txBox="1"/>
          <p:nvPr/>
        </p:nvSpPr>
        <p:spPr>
          <a:xfrm>
            <a:off x="9844082" y="2267571"/>
            <a:ext cx="7696206" cy="820096"/>
          </a:xfrm>
          <a:prstGeom prst="rect">
            <a:avLst/>
          </a:prstGeom>
        </p:spPr>
        <p:txBody>
          <a:bodyPr wrap="square" lIns="0" tIns="0" rIns="0" bIns="0" rtlCol="0" anchor="ctr">
            <a:spAutoFit/>
          </a:bodyPr>
          <a:lstStyle/>
          <a:p>
            <a:pPr algn="ctr">
              <a:lnSpc>
                <a:spcPts val="7377"/>
              </a:lnSpc>
            </a:pPr>
            <a:r>
              <a:rPr lang="en-US" sz="3200"/>
              <a:t>What are the issues with this approach?</a:t>
            </a:r>
          </a:p>
        </p:txBody>
      </p:sp>
      <p:sp>
        <p:nvSpPr>
          <p:cNvPr id="84" name="Rectangle: Rounded Corners 83">
            <a:extLst>
              <a:ext uri="{FF2B5EF4-FFF2-40B4-BE49-F238E27FC236}">
                <a16:creationId xmlns:a16="http://schemas.microsoft.com/office/drawing/2014/main" id="{40565BBC-FD63-4F08-8CA2-22D6E595D362}"/>
              </a:ext>
            </a:extLst>
          </p:cNvPr>
          <p:cNvSpPr/>
          <p:nvPr/>
        </p:nvSpPr>
        <p:spPr>
          <a:xfrm>
            <a:off x="9833879" y="4068650"/>
            <a:ext cx="8060827" cy="381785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457200" indent="-457200">
              <a:buFontTx/>
              <a:buChar char="-"/>
            </a:pPr>
            <a:endParaRPr lang="en-US" sz="3200">
              <a:solidFill>
                <a:schemeClr val="tx1"/>
              </a:solidFill>
            </a:endParaRPr>
          </a:p>
          <a:p>
            <a:pPr marL="457200" indent="-457200">
              <a:buFontTx/>
              <a:buChar char="-"/>
            </a:pPr>
            <a:r>
              <a:rPr lang="en-US" sz="3200">
                <a:solidFill>
                  <a:schemeClr val="tx1"/>
                </a:solidFill>
              </a:rPr>
              <a:t>Assumption that Response Data is Continuously Distributed</a:t>
            </a:r>
          </a:p>
          <a:p>
            <a:endParaRPr lang="en-US" sz="3200">
              <a:solidFill>
                <a:schemeClr val="tx1"/>
              </a:solidFill>
            </a:endParaRPr>
          </a:p>
          <a:p>
            <a:pPr marL="457200" indent="-457200">
              <a:buFontTx/>
              <a:buChar char="-"/>
            </a:pPr>
            <a:r>
              <a:rPr lang="en-US" sz="3200">
                <a:solidFill>
                  <a:schemeClr val="tx1"/>
                </a:solidFill>
              </a:rPr>
              <a:t>Mean and standard deviation calculated over a small number of questions are often imprecise</a:t>
            </a:r>
          </a:p>
          <a:p>
            <a:pPr marL="457200" indent="-457200">
              <a:buFontTx/>
              <a:buChar char="-"/>
            </a:pPr>
            <a:endParaRPr lang="en-US" sz="3200">
              <a:solidFill>
                <a:schemeClr val="tx1"/>
              </a:solidFill>
            </a:endParaRPr>
          </a:p>
        </p:txBody>
      </p:sp>
      <p:sp>
        <p:nvSpPr>
          <p:cNvPr id="21" name="TextBox 4">
            <a:extLst>
              <a:ext uri="{FF2B5EF4-FFF2-40B4-BE49-F238E27FC236}">
                <a16:creationId xmlns:a16="http://schemas.microsoft.com/office/drawing/2014/main" id="{B44033EB-945B-4DAC-B202-B75617FAA0C7}"/>
              </a:ext>
            </a:extLst>
          </p:cNvPr>
          <p:cNvSpPr txBox="1"/>
          <p:nvPr/>
        </p:nvSpPr>
        <p:spPr>
          <a:xfrm>
            <a:off x="2721" y="394607"/>
            <a:ext cx="18288000" cy="108914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309"/>
              </a:lnSpc>
            </a:pPr>
            <a:r>
              <a:rPr lang="en-US" sz="6600">
                <a:solidFill>
                  <a:srgbClr val="395281"/>
                </a:solidFill>
                <a:latin typeface="Aileron Regular Bold"/>
              </a:rPr>
              <a:t>Typical Solution </a:t>
            </a:r>
            <a:r>
              <a:rPr lang="en-US" sz="6600">
                <a:solidFill>
                  <a:srgbClr val="737373"/>
                </a:solidFill>
                <a:latin typeface="Aileron Regular Bold"/>
              </a:rPr>
              <a:t>&amp; Drawbacks</a:t>
            </a:r>
          </a:p>
        </p:txBody>
      </p:sp>
    </p:spTree>
    <p:extLst>
      <p:ext uri="{BB962C8B-B14F-4D97-AF65-F5344CB8AC3E}">
        <p14:creationId xmlns:p14="http://schemas.microsoft.com/office/powerpoint/2010/main" val="150975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8AE2E45-5E54-4E72-9BC8-13F8B40EBC3F}"/>
              </a:ext>
            </a:extLst>
          </p:cNvPr>
          <p:cNvSpPr/>
          <p:nvPr/>
        </p:nvSpPr>
        <p:spPr>
          <a:xfrm>
            <a:off x="794084" y="7362978"/>
            <a:ext cx="16738933" cy="156410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71BDED-F47F-496F-9174-6AEF17A1B33E}"/>
              </a:ext>
            </a:extLst>
          </p:cNvPr>
          <p:cNvSpPr/>
          <p:nvPr/>
        </p:nvSpPr>
        <p:spPr>
          <a:xfrm>
            <a:off x="840708" y="4909707"/>
            <a:ext cx="16738933" cy="156410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64C9DAB-D3FC-4D4C-93C4-F5DA9F41A9B0}"/>
              </a:ext>
            </a:extLst>
          </p:cNvPr>
          <p:cNvSpPr/>
          <p:nvPr/>
        </p:nvSpPr>
        <p:spPr>
          <a:xfrm>
            <a:off x="773031" y="2530042"/>
            <a:ext cx="16738933" cy="1490498"/>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9">
            <a:extLst>
              <a:ext uri="{FF2B5EF4-FFF2-40B4-BE49-F238E27FC236}">
                <a16:creationId xmlns:a16="http://schemas.microsoft.com/office/drawing/2014/main" id="{4D5BE3E9-376A-4954-9887-92E507BD0EF6}"/>
              </a:ext>
            </a:extLst>
          </p:cNvPr>
          <p:cNvSpPr txBox="1"/>
          <p:nvPr/>
        </p:nvSpPr>
        <p:spPr>
          <a:xfrm>
            <a:off x="801603" y="478406"/>
            <a:ext cx="18288000" cy="1089144"/>
          </a:xfrm>
          <a:prstGeom prst="rect">
            <a:avLst/>
          </a:prstGeom>
        </p:spPr>
        <p:txBody>
          <a:bodyPr lIns="0" tIns="0" rIns="0" bIns="0" rtlCol="0" anchor="t">
            <a:spAutoFit/>
          </a:bodyPr>
          <a:lstStyle/>
          <a:p>
            <a:pPr>
              <a:lnSpc>
                <a:spcPts val="9309"/>
              </a:lnSpc>
            </a:pPr>
            <a:r>
              <a:rPr lang="en-US" sz="6600">
                <a:solidFill>
                  <a:srgbClr val="395281"/>
                </a:solidFill>
                <a:latin typeface="Aileron Regular Bold"/>
              </a:rPr>
              <a:t>Contents</a:t>
            </a:r>
          </a:p>
        </p:txBody>
      </p:sp>
      <p:sp>
        <p:nvSpPr>
          <p:cNvPr id="6" name="TextBox 5">
            <a:extLst>
              <a:ext uri="{FF2B5EF4-FFF2-40B4-BE49-F238E27FC236}">
                <a16:creationId xmlns:a16="http://schemas.microsoft.com/office/drawing/2014/main" id="{8406EAD5-7DE5-4205-AABD-1E2832822E57}"/>
              </a:ext>
            </a:extLst>
          </p:cNvPr>
          <p:cNvSpPr txBox="1"/>
          <p:nvPr/>
        </p:nvSpPr>
        <p:spPr>
          <a:xfrm>
            <a:off x="801603" y="2740586"/>
            <a:ext cx="1268429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400">
                <a:solidFill>
                  <a:schemeClr val="bg1"/>
                </a:solidFill>
                <a:cs typeface="Calibri"/>
              </a:rPr>
              <a:t>Introduction: What is Scale Usage Heterogeneity?</a:t>
            </a:r>
          </a:p>
        </p:txBody>
      </p:sp>
      <p:sp>
        <p:nvSpPr>
          <p:cNvPr id="7" name="TextBox 6">
            <a:extLst>
              <a:ext uri="{FF2B5EF4-FFF2-40B4-BE49-F238E27FC236}">
                <a16:creationId xmlns:a16="http://schemas.microsoft.com/office/drawing/2014/main" id="{6BD6012F-B8D1-4DEF-9EB2-43648A981511}"/>
              </a:ext>
            </a:extLst>
          </p:cNvPr>
          <p:cNvSpPr txBox="1"/>
          <p:nvPr/>
        </p:nvSpPr>
        <p:spPr>
          <a:xfrm>
            <a:off x="773031" y="7480532"/>
            <a:ext cx="1674495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400">
                <a:solidFill>
                  <a:schemeClr val="bg1"/>
                </a:solidFill>
              </a:rPr>
              <a:t>Dataset and Implementation: How do our analytics change once we account for SUH?</a:t>
            </a:r>
            <a:endParaRPr lang="en-US" sz="4400">
              <a:solidFill>
                <a:schemeClr val="bg1"/>
              </a:solidFill>
              <a:cs typeface="Calibri"/>
            </a:endParaRPr>
          </a:p>
        </p:txBody>
      </p:sp>
      <p:sp>
        <p:nvSpPr>
          <p:cNvPr id="8" name="TextBox 7">
            <a:extLst>
              <a:ext uri="{FF2B5EF4-FFF2-40B4-BE49-F238E27FC236}">
                <a16:creationId xmlns:a16="http://schemas.microsoft.com/office/drawing/2014/main" id="{B7020885-5CE8-4FC6-B9B0-136C8CB90952}"/>
              </a:ext>
            </a:extLst>
          </p:cNvPr>
          <p:cNvSpPr txBox="1"/>
          <p:nvPr/>
        </p:nvSpPr>
        <p:spPr>
          <a:xfrm>
            <a:off x="803107" y="5096315"/>
            <a:ext cx="1672991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4400">
                <a:solidFill>
                  <a:schemeClr val="bg1"/>
                </a:solidFill>
                <a:latin typeface="Calibri"/>
                <a:ea typeface="+mn-lt"/>
                <a:cs typeface="+mn-lt"/>
              </a:rPr>
              <a:t>Model Details: How do we combat SUH?</a:t>
            </a:r>
          </a:p>
        </p:txBody>
      </p:sp>
    </p:spTree>
    <p:extLst>
      <p:ext uri="{BB962C8B-B14F-4D97-AF65-F5344CB8AC3E}">
        <p14:creationId xmlns:p14="http://schemas.microsoft.com/office/powerpoint/2010/main" val="2584671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0FA5D0EC-CCC6-4D75-8821-FB96A9CB7769}"/>
              </a:ext>
            </a:extLst>
          </p:cNvPr>
          <p:cNvPicPr>
            <a:picLocks noChangeAspect="1"/>
          </p:cNvPicPr>
          <p:nvPr/>
        </p:nvPicPr>
        <p:blipFill>
          <a:blip r:embed="rId2"/>
          <a:stretch>
            <a:fillRect/>
          </a:stretch>
        </p:blipFill>
        <p:spPr>
          <a:xfrm>
            <a:off x="397315" y="2297431"/>
            <a:ext cx="17210192" cy="6871744"/>
          </a:xfrm>
          <a:prstGeom prst="rect">
            <a:avLst/>
          </a:prstGeom>
        </p:spPr>
      </p:pic>
      <p:grpSp>
        <p:nvGrpSpPr>
          <p:cNvPr id="48" name="Group 47">
            <a:extLst>
              <a:ext uri="{FF2B5EF4-FFF2-40B4-BE49-F238E27FC236}">
                <a16:creationId xmlns:a16="http://schemas.microsoft.com/office/drawing/2014/main" id="{CC73F638-1690-4456-BDFF-6FD23F317A15}"/>
              </a:ext>
            </a:extLst>
          </p:cNvPr>
          <p:cNvGrpSpPr/>
          <p:nvPr/>
        </p:nvGrpSpPr>
        <p:grpSpPr>
          <a:xfrm>
            <a:off x="482993" y="3543300"/>
            <a:ext cx="17124514" cy="6493515"/>
            <a:chOff x="477686" y="2187996"/>
            <a:chExt cx="17124514" cy="6493515"/>
          </a:xfrm>
        </p:grpSpPr>
        <p:grpSp>
          <p:nvGrpSpPr>
            <p:cNvPr id="35" name="Group 34">
              <a:extLst>
                <a:ext uri="{FF2B5EF4-FFF2-40B4-BE49-F238E27FC236}">
                  <a16:creationId xmlns:a16="http://schemas.microsoft.com/office/drawing/2014/main" id="{E0B7FBDD-4C01-4F93-98B8-4111C8A4CA74}"/>
                </a:ext>
              </a:extLst>
            </p:cNvPr>
            <p:cNvGrpSpPr/>
            <p:nvPr/>
          </p:nvGrpSpPr>
          <p:grpSpPr>
            <a:xfrm>
              <a:off x="477686" y="2581835"/>
              <a:ext cx="17124514" cy="6099676"/>
              <a:chOff x="477686" y="2581835"/>
              <a:chExt cx="17124514" cy="6099676"/>
            </a:xfrm>
          </p:grpSpPr>
          <p:grpSp>
            <p:nvGrpSpPr>
              <p:cNvPr id="20" name="Group 19">
                <a:extLst>
                  <a:ext uri="{FF2B5EF4-FFF2-40B4-BE49-F238E27FC236}">
                    <a16:creationId xmlns:a16="http://schemas.microsoft.com/office/drawing/2014/main" id="{4137530C-7540-4828-A2CE-650B862E6B68}"/>
                  </a:ext>
                </a:extLst>
              </p:cNvPr>
              <p:cNvGrpSpPr/>
              <p:nvPr/>
            </p:nvGrpSpPr>
            <p:grpSpPr>
              <a:xfrm>
                <a:off x="477686" y="2581835"/>
                <a:ext cx="16073782" cy="6099676"/>
                <a:chOff x="1680210" y="2725082"/>
                <a:chExt cx="14778988" cy="5961719"/>
              </a:xfrm>
            </p:grpSpPr>
            <p:sp>
              <p:nvSpPr>
                <p:cNvPr id="19" name="Rectangle 18">
                  <a:extLst>
                    <a:ext uri="{FF2B5EF4-FFF2-40B4-BE49-F238E27FC236}">
                      <a16:creationId xmlns:a16="http://schemas.microsoft.com/office/drawing/2014/main" id="{1F56D422-E597-442F-B007-7DF58C3DB158}"/>
                    </a:ext>
                  </a:extLst>
                </p:cNvPr>
                <p:cNvSpPr/>
                <p:nvPr/>
              </p:nvSpPr>
              <p:spPr>
                <a:xfrm>
                  <a:off x="1680210" y="2725082"/>
                  <a:ext cx="1569961" cy="5058748"/>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28E6D8-202A-4686-988F-457FBD374DDB}"/>
                    </a:ext>
                  </a:extLst>
                </p:cNvPr>
                <p:cNvSpPr/>
                <p:nvPr/>
              </p:nvSpPr>
              <p:spPr>
                <a:xfrm rot="5400000">
                  <a:off x="9206457" y="1434059"/>
                  <a:ext cx="950398" cy="13555085"/>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Arrow Connector 22">
                <a:extLst>
                  <a:ext uri="{FF2B5EF4-FFF2-40B4-BE49-F238E27FC236}">
                    <a16:creationId xmlns:a16="http://schemas.microsoft.com/office/drawing/2014/main" id="{67E2EB49-046F-43DB-B18C-F4499C8B75CF}"/>
                  </a:ext>
                </a:extLst>
              </p:cNvPr>
              <p:cNvCxnSpPr>
                <a:cxnSpLocks/>
              </p:cNvCxnSpPr>
              <p:nvPr/>
            </p:nvCxnSpPr>
            <p:spPr>
              <a:xfrm>
                <a:off x="491009" y="7486650"/>
                <a:ext cx="17111191" cy="0"/>
              </a:xfrm>
              <a:prstGeom prst="straightConnector1">
                <a:avLst/>
              </a:prstGeom>
              <a:ln w="73025">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35D336BD-0662-4AB1-899B-E17CECEAB044}"/>
                </a:ext>
              </a:extLst>
            </p:cNvPr>
            <p:cNvCxnSpPr>
              <a:cxnSpLocks/>
            </p:cNvCxnSpPr>
            <p:nvPr/>
          </p:nvCxnSpPr>
          <p:spPr>
            <a:xfrm>
              <a:off x="1900444" y="2870426"/>
              <a:ext cx="0" cy="4653245"/>
            </a:xfrm>
            <a:prstGeom prst="line">
              <a:avLst/>
            </a:prstGeom>
            <a:ln w="28575">
              <a:solidFill>
                <a:srgbClr val="C9C9C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22C7DE9-E1FF-4912-8778-830C9A0AE741}"/>
                </a:ext>
              </a:extLst>
            </p:cNvPr>
            <p:cNvCxnSpPr>
              <a:cxnSpLocks/>
            </p:cNvCxnSpPr>
            <p:nvPr/>
          </p:nvCxnSpPr>
          <p:spPr>
            <a:xfrm>
              <a:off x="8850600" y="2187996"/>
              <a:ext cx="0" cy="5316147"/>
            </a:xfrm>
            <a:prstGeom prst="line">
              <a:avLst/>
            </a:prstGeom>
            <a:ln w="63500">
              <a:solidFill>
                <a:srgbClr val="C9C9C9"/>
              </a:solidFill>
            </a:ln>
          </p:spPr>
          <p:style>
            <a:lnRef idx="1">
              <a:schemeClr val="accent1"/>
            </a:lnRef>
            <a:fillRef idx="0">
              <a:schemeClr val="accent1"/>
            </a:fillRef>
            <a:effectRef idx="0">
              <a:schemeClr val="accent1"/>
            </a:effectRef>
            <a:fontRef idx="minor">
              <a:schemeClr val="tx1"/>
            </a:fontRef>
          </p:style>
        </p:cxnSp>
      </p:grpSp>
      <p:sp>
        <p:nvSpPr>
          <p:cNvPr id="10" name="Rectangle 17">
            <a:extLst>
              <a:ext uri="{FF2B5EF4-FFF2-40B4-BE49-F238E27FC236}">
                <a16:creationId xmlns:a16="http://schemas.microsoft.com/office/drawing/2014/main" id="{7415550C-AB90-47B6-9F98-FE99B767F1BA}"/>
              </a:ext>
            </a:extLst>
          </p:cNvPr>
          <p:cNvSpPr/>
          <p:nvPr/>
        </p:nvSpPr>
        <p:spPr>
          <a:xfrm>
            <a:off x="135726" y="4734319"/>
            <a:ext cx="463927" cy="1977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4">
            <a:extLst>
              <a:ext uri="{FF2B5EF4-FFF2-40B4-BE49-F238E27FC236}">
                <a16:creationId xmlns:a16="http://schemas.microsoft.com/office/drawing/2014/main" id="{B95FD79B-D888-4523-AF46-605EEF530A58}"/>
              </a:ext>
            </a:extLst>
          </p:cNvPr>
          <p:cNvSpPr txBox="1"/>
          <p:nvPr/>
        </p:nvSpPr>
        <p:spPr>
          <a:xfrm>
            <a:off x="-92528" y="585107"/>
            <a:ext cx="18288000" cy="1089144"/>
          </a:xfrm>
          <a:prstGeom prst="rect">
            <a:avLst/>
          </a:prstGeom>
        </p:spPr>
        <p:txBody>
          <a:bodyPr wrap="square" lIns="0" tIns="0" rIns="0" bIns="0" rtlCol="0" anchor="t">
            <a:spAutoFit/>
          </a:bodyPr>
          <a:lstStyle/>
          <a:p>
            <a:pPr algn="ctr">
              <a:lnSpc>
                <a:spcPts val="9309"/>
              </a:lnSpc>
            </a:pPr>
            <a:r>
              <a:rPr lang="en-US" sz="6600">
                <a:solidFill>
                  <a:srgbClr val="395281"/>
                </a:solidFill>
                <a:latin typeface="Aileron Regular Bold"/>
              </a:rPr>
              <a:t>Model driven way </a:t>
            </a:r>
            <a:r>
              <a:rPr lang="en-US" sz="6600">
                <a:solidFill>
                  <a:srgbClr val="737373"/>
                </a:solidFill>
                <a:latin typeface="Aileron Regular Bold"/>
              </a:rPr>
              <a:t>to track heterogeneity</a:t>
            </a:r>
          </a:p>
        </p:txBody>
      </p:sp>
      <p:grpSp>
        <p:nvGrpSpPr>
          <p:cNvPr id="33" name="Group 32">
            <a:extLst>
              <a:ext uri="{FF2B5EF4-FFF2-40B4-BE49-F238E27FC236}">
                <a16:creationId xmlns:a16="http://schemas.microsoft.com/office/drawing/2014/main" id="{D3831BE4-B653-4869-91F5-AF6D7C95BE02}"/>
              </a:ext>
            </a:extLst>
          </p:cNvPr>
          <p:cNvGrpSpPr/>
          <p:nvPr/>
        </p:nvGrpSpPr>
        <p:grpSpPr>
          <a:xfrm>
            <a:off x="232336" y="8859448"/>
            <a:ext cx="934420" cy="838058"/>
            <a:chOff x="232336" y="7556428"/>
            <a:chExt cx="934420" cy="838058"/>
          </a:xfrm>
        </p:grpSpPr>
        <p:sp>
          <p:nvSpPr>
            <p:cNvPr id="25" name="TextBox 24">
              <a:extLst>
                <a:ext uri="{FF2B5EF4-FFF2-40B4-BE49-F238E27FC236}">
                  <a16:creationId xmlns:a16="http://schemas.microsoft.com/office/drawing/2014/main" id="{2369C88C-9CC0-4F39-9976-61ADFBA5D739}"/>
                </a:ext>
              </a:extLst>
            </p:cNvPr>
            <p:cNvSpPr txBox="1"/>
            <p:nvPr/>
          </p:nvSpPr>
          <p:spPr>
            <a:xfrm rot="16200000">
              <a:off x="414839" y="7538904"/>
              <a:ext cx="734394" cy="769441"/>
            </a:xfrm>
            <a:prstGeom prst="rect">
              <a:avLst/>
            </a:prstGeom>
            <a:noFill/>
          </p:spPr>
          <p:txBody>
            <a:bodyPr wrap="square" rtlCol="0">
              <a:spAutoFit/>
            </a:bodyPr>
            <a:lstStyle/>
            <a:p>
              <a:r>
                <a:rPr lang="en-US" sz="4400"/>
                <a:t>8</a:t>
              </a:r>
              <a:endParaRPr lang="en-US" sz="2800"/>
            </a:p>
          </p:txBody>
        </p:sp>
        <p:sp>
          <p:nvSpPr>
            <p:cNvPr id="34" name="TextBox 33">
              <a:extLst>
                <a:ext uri="{FF2B5EF4-FFF2-40B4-BE49-F238E27FC236}">
                  <a16:creationId xmlns:a16="http://schemas.microsoft.com/office/drawing/2014/main" id="{C27A35B4-92B9-41A3-9600-3B46119243A0}"/>
                </a:ext>
              </a:extLst>
            </p:cNvPr>
            <p:cNvSpPr txBox="1"/>
            <p:nvPr/>
          </p:nvSpPr>
          <p:spPr>
            <a:xfrm>
              <a:off x="232336" y="7625045"/>
              <a:ext cx="477377" cy="769441"/>
            </a:xfrm>
            <a:prstGeom prst="rect">
              <a:avLst/>
            </a:prstGeom>
            <a:noFill/>
          </p:spPr>
          <p:txBody>
            <a:bodyPr wrap="square" rtlCol="0">
              <a:spAutoFit/>
            </a:bodyPr>
            <a:lstStyle/>
            <a:p>
              <a:r>
                <a:rPr lang="en-US" sz="4400"/>
                <a:t>-</a:t>
              </a:r>
              <a:endParaRPr lang="en-US" sz="2800"/>
            </a:p>
          </p:txBody>
        </p:sp>
      </p:grpSp>
      <p:grpSp>
        <p:nvGrpSpPr>
          <p:cNvPr id="36" name="Group 35">
            <a:extLst>
              <a:ext uri="{FF2B5EF4-FFF2-40B4-BE49-F238E27FC236}">
                <a16:creationId xmlns:a16="http://schemas.microsoft.com/office/drawing/2014/main" id="{79AA9C39-AF1F-49AB-9329-50C28F871711}"/>
              </a:ext>
            </a:extLst>
          </p:cNvPr>
          <p:cNvGrpSpPr/>
          <p:nvPr/>
        </p:nvGrpSpPr>
        <p:grpSpPr>
          <a:xfrm>
            <a:off x="17040686" y="8763941"/>
            <a:ext cx="1043352" cy="881732"/>
            <a:chOff x="232336" y="7512754"/>
            <a:chExt cx="1043352" cy="881732"/>
          </a:xfrm>
        </p:grpSpPr>
        <p:sp>
          <p:nvSpPr>
            <p:cNvPr id="37" name="TextBox 36">
              <a:extLst>
                <a:ext uri="{FF2B5EF4-FFF2-40B4-BE49-F238E27FC236}">
                  <a16:creationId xmlns:a16="http://schemas.microsoft.com/office/drawing/2014/main" id="{6C8D28F4-BC60-4DA3-BBC5-3A5D142B0B5D}"/>
                </a:ext>
              </a:extLst>
            </p:cNvPr>
            <p:cNvSpPr txBox="1"/>
            <p:nvPr/>
          </p:nvSpPr>
          <p:spPr>
            <a:xfrm rot="16200000">
              <a:off x="523771" y="7495230"/>
              <a:ext cx="734394" cy="769441"/>
            </a:xfrm>
            <a:prstGeom prst="rect">
              <a:avLst/>
            </a:prstGeom>
            <a:noFill/>
          </p:spPr>
          <p:txBody>
            <a:bodyPr wrap="square" rtlCol="0">
              <a:spAutoFit/>
            </a:bodyPr>
            <a:lstStyle/>
            <a:p>
              <a:r>
                <a:rPr lang="en-US" sz="4400"/>
                <a:t>8</a:t>
              </a:r>
              <a:endParaRPr lang="en-US" sz="2800"/>
            </a:p>
          </p:txBody>
        </p:sp>
        <p:sp>
          <p:nvSpPr>
            <p:cNvPr id="38" name="TextBox 37">
              <a:extLst>
                <a:ext uri="{FF2B5EF4-FFF2-40B4-BE49-F238E27FC236}">
                  <a16:creationId xmlns:a16="http://schemas.microsoft.com/office/drawing/2014/main" id="{866DF60E-3113-4004-B4D2-E612110FE857}"/>
                </a:ext>
              </a:extLst>
            </p:cNvPr>
            <p:cNvSpPr txBox="1"/>
            <p:nvPr/>
          </p:nvSpPr>
          <p:spPr>
            <a:xfrm>
              <a:off x="232336" y="7625045"/>
              <a:ext cx="477377" cy="769441"/>
            </a:xfrm>
            <a:prstGeom prst="rect">
              <a:avLst/>
            </a:prstGeom>
            <a:noFill/>
          </p:spPr>
          <p:txBody>
            <a:bodyPr wrap="square" rtlCol="0">
              <a:spAutoFit/>
            </a:bodyPr>
            <a:lstStyle/>
            <a:p>
              <a:r>
                <a:rPr lang="en-US" sz="4400"/>
                <a:t>+ </a:t>
              </a:r>
              <a:endParaRPr lang="en-US" sz="2800"/>
            </a:p>
          </p:txBody>
        </p:sp>
      </p:grpSp>
      <p:sp>
        <p:nvSpPr>
          <p:cNvPr id="49" name="TextBox 48">
            <a:extLst>
              <a:ext uri="{FF2B5EF4-FFF2-40B4-BE49-F238E27FC236}">
                <a16:creationId xmlns:a16="http://schemas.microsoft.com/office/drawing/2014/main" id="{CC3012E8-3406-4AB0-8103-EB0778B9560D}"/>
              </a:ext>
            </a:extLst>
          </p:cNvPr>
          <p:cNvSpPr txBox="1"/>
          <p:nvPr/>
        </p:nvSpPr>
        <p:spPr>
          <a:xfrm>
            <a:off x="1659004" y="9216377"/>
            <a:ext cx="1062990" cy="584775"/>
          </a:xfrm>
          <a:prstGeom prst="rect">
            <a:avLst/>
          </a:prstGeom>
          <a:noFill/>
        </p:spPr>
        <p:txBody>
          <a:bodyPr wrap="square" lIns="91440" tIns="45720" rIns="91440" bIns="45720" rtlCol="0" anchor="t">
            <a:spAutoFit/>
          </a:bodyPr>
          <a:lstStyle/>
          <a:p>
            <a:r>
              <a:rPr lang="en-US" sz="3200"/>
              <a:t>C</a:t>
            </a:r>
            <a:r>
              <a:rPr lang="en-US" sz="3200" baseline="-25000"/>
              <a:t>1</a:t>
            </a:r>
            <a:endParaRPr lang="en-US" baseline="-25000">
              <a:cs typeface="Calibri"/>
            </a:endParaRPr>
          </a:p>
        </p:txBody>
      </p:sp>
      <p:sp>
        <p:nvSpPr>
          <p:cNvPr id="51" name="TextBox 50">
            <a:extLst>
              <a:ext uri="{FF2B5EF4-FFF2-40B4-BE49-F238E27FC236}">
                <a16:creationId xmlns:a16="http://schemas.microsoft.com/office/drawing/2014/main" id="{4EFA4448-67A8-49CC-8B6D-D402F7EB04E5}"/>
              </a:ext>
            </a:extLst>
          </p:cNvPr>
          <p:cNvSpPr txBox="1"/>
          <p:nvPr/>
        </p:nvSpPr>
        <p:spPr>
          <a:xfrm>
            <a:off x="4962290" y="9216377"/>
            <a:ext cx="1062990" cy="584775"/>
          </a:xfrm>
          <a:prstGeom prst="rect">
            <a:avLst/>
          </a:prstGeom>
          <a:noFill/>
        </p:spPr>
        <p:txBody>
          <a:bodyPr wrap="square" lIns="91440" tIns="45720" rIns="91440" bIns="45720" rtlCol="0" anchor="t">
            <a:spAutoFit/>
          </a:bodyPr>
          <a:lstStyle/>
          <a:p>
            <a:r>
              <a:rPr lang="en-US" sz="3200"/>
              <a:t>C</a:t>
            </a:r>
            <a:r>
              <a:rPr lang="en-US" sz="3200" baseline="-25000"/>
              <a:t>3</a:t>
            </a:r>
            <a:endParaRPr lang="en-US" baseline="-25000"/>
          </a:p>
        </p:txBody>
      </p:sp>
      <p:sp>
        <p:nvSpPr>
          <p:cNvPr id="52" name="TextBox 51">
            <a:extLst>
              <a:ext uri="{FF2B5EF4-FFF2-40B4-BE49-F238E27FC236}">
                <a16:creationId xmlns:a16="http://schemas.microsoft.com/office/drawing/2014/main" id="{964446A4-EE27-4ADB-96C0-A8579D565402}"/>
              </a:ext>
            </a:extLst>
          </p:cNvPr>
          <p:cNvSpPr txBox="1"/>
          <p:nvPr/>
        </p:nvSpPr>
        <p:spPr>
          <a:xfrm>
            <a:off x="6613933" y="9216377"/>
            <a:ext cx="1062990" cy="584775"/>
          </a:xfrm>
          <a:prstGeom prst="rect">
            <a:avLst/>
          </a:prstGeom>
          <a:noFill/>
        </p:spPr>
        <p:txBody>
          <a:bodyPr wrap="square" lIns="91440" tIns="45720" rIns="91440" bIns="45720" rtlCol="0" anchor="t">
            <a:spAutoFit/>
          </a:bodyPr>
          <a:lstStyle/>
          <a:p>
            <a:r>
              <a:rPr lang="en-US" sz="3200"/>
              <a:t>C</a:t>
            </a:r>
            <a:r>
              <a:rPr lang="en-US" sz="3200" baseline="-25000"/>
              <a:t>4</a:t>
            </a:r>
            <a:endParaRPr lang="en-US" baseline="-25000"/>
          </a:p>
        </p:txBody>
      </p:sp>
      <p:sp>
        <p:nvSpPr>
          <p:cNvPr id="53" name="TextBox 52">
            <a:extLst>
              <a:ext uri="{FF2B5EF4-FFF2-40B4-BE49-F238E27FC236}">
                <a16:creationId xmlns:a16="http://schemas.microsoft.com/office/drawing/2014/main" id="{CFB9C4AC-D1F1-4CA9-9B19-A2CC9E087C42}"/>
              </a:ext>
            </a:extLst>
          </p:cNvPr>
          <p:cNvSpPr txBox="1"/>
          <p:nvPr/>
        </p:nvSpPr>
        <p:spPr>
          <a:xfrm>
            <a:off x="8588147" y="9126386"/>
            <a:ext cx="1062990" cy="584775"/>
          </a:xfrm>
          <a:prstGeom prst="rect">
            <a:avLst/>
          </a:prstGeom>
          <a:noFill/>
        </p:spPr>
        <p:txBody>
          <a:bodyPr wrap="square" lIns="91440" tIns="45720" rIns="91440" bIns="45720" rtlCol="0" anchor="t">
            <a:spAutoFit/>
          </a:bodyPr>
          <a:lstStyle/>
          <a:p>
            <a:r>
              <a:rPr lang="en-US" sz="3200"/>
              <a:t>C</a:t>
            </a:r>
            <a:r>
              <a:rPr lang="en-US" sz="3200" baseline="-25000"/>
              <a:t>5</a:t>
            </a:r>
            <a:endParaRPr lang="en-US" baseline="-25000"/>
          </a:p>
        </p:txBody>
      </p:sp>
      <p:sp>
        <p:nvSpPr>
          <p:cNvPr id="54" name="TextBox 53">
            <a:extLst>
              <a:ext uri="{FF2B5EF4-FFF2-40B4-BE49-F238E27FC236}">
                <a16:creationId xmlns:a16="http://schemas.microsoft.com/office/drawing/2014/main" id="{5AE7FB20-A681-4476-A934-430D27C84A84}"/>
              </a:ext>
            </a:extLst>
          </p:cNvPr>
          <p:cNvSpPr txBox="1"/>
          <p:nvPr/>
        </p:nvSpPr>
        <p:spPr>
          <a:xfrm>
            <a:off x="10271713" y="9131137"/>
            <a:ext cx="820617" cy="584775"/>
          </a:xfrm>
          <a:prstGeom prst="rect">
            <a:avLst/>
          </a:prstGeom>
          <a:noFill/>
        </p:spPr>
        <p:txBody>
          <a:bodyPr wrap="square" lIns="91440" tIns="45720" rIns="91440" bIns="45720" rtlCol="0" anchor="t">
            <a:spAutoFit/>
          </a:bodyPr>
          <a:lstStyle/>
          <a:p>
            <a:r>
              <a:rPr lang="en-US" sz="3200"/>
              <a:t>C</a:t>
            </a:r>
            <a:r>
              <a:rPr lang="en-US" sz="3200" baseline="-25000"/>
              <a:t>6</a:t>
            </a:r>
            <a:endParaRPr lang="en-US" baseline="-25000"/>
          </a:p>
        </p:txBody>
      </p:sp>
      <p:sp>
        <p:nvSpPr>
          <p:cNvPr id="55" name="TextBox 54">
            <a:extLst>
              <a:ext uri="{FF2B5EF4-FFF2-40B4-BE49-F238E27FC236}">
                <a16:creationId xmlns:a16="http://schemas.microsoft.com/office/drawing/2014/main" id="{58C6A0AD-019B-4996-B4C0-10915005F7DE}"/>
              </a:ext>
            </a:extLst>
          </p:cNvPr>
          <p:cNvSpPr txBox="1"/>
          <p:nvPr/>
        </p:nvSpPr>
        <p:spPr>
          <a:xfrm>
            <a:off x="15811999" y="9169174"/>
            <a:ext cx="1062990" cy="584775"/>
          </a:xfrm>
          <a:prstGeom prst="rect">
            <a:avLst/>
          </a:prstGeom>
          <a:noFill/>
        </p:spPr>
        <p:txBody>
          <a:bodyPr wrap="square" rtlCol="0">
            <a:spAutoFit/>
          </a:bodyPr>
          <a:lstStyle/>
          <a:p>
            <a:r>
              <a:rPr lang="en-US" sz="3200"/>
              <a:t>C</a:t>
            </a:r>
            <a:r>
              <a:rPr lang="en-US" sz="3200" baseline="-25000"/>
              <a:t>9</a:t>
            </a:r>
            <a:endParaRPr lang="en-US" baseline="-25000"/>
          </a:p>
        </p:txBody>
      </p:sp>
      <p:sp>
        <p:nvSpPr>
          <p:cNvPr id="56" name="TextBox 55">
            <a:extLst>
              <a:ext uri="{FF2B5EF4-FFF2-40B4-BE49-F238E27FC236}">
                <a16:creationId xmlns:a16="http://schemas.microsoft.com/office/drawing/2014/main" id="{08B3C9CE-184E-4B2A-9BAE-962E05FABC27}"/>
              </a:ext>
            </a:extLst>
          </p:cNvPr>
          <p:cNvSpPr txBox="1"/>
          <p:nvPr/>
        </p:nvSpPr>
        <p:spPr>
          <a:xfrm>
            <a:off x="3310647" y="9216377"/>
            <a:ext cx="1062990" cy="584775"/>
          </a:xfrm>
          <a:prstGeom prst="rect">
            <a:avLst/>
          </a:prstGeom>
          <a:noFill/>
        </p:spPr>
        <p:txBody>
          <a:bodyPr wrap="square" lIns="91440" tIns="45720" rIns="91440" bIns="45720" rtlCol="0" anchor="t">
            <a:spAutoFit/>
          </a:bodyPr>
          <a:lstStyle/>
          <a:p>
            <a:r>
              <a:rPr lang="en-US" sz="3200"/>
              <a:t>C</a:t>
            </a:r>
            <a:r>
              <a:rPr lang="en-US" sz="3200" baseline="-25000"/>
              <a:t>2</a:t>
            </a:r>
            <a:endParaRPr lang="en-US" baseline="-25000"/>
          </a:p>
        </p:txBody>
      </p:sp>
      <p:sp>
        <p:nvSpPr>
          <p:cNvPr id="57" name="TextBox 3">
            <a:extLst>
              <a:ext uri="{FF2B5EF4-FFF2-40B4-BE49-F238E27FC236}">
                <a16:creationId xmlns:a16="http://schemas.microsoft.com/office/drawing/2014/main" id="{91A14E8C-7C7A-4DE3-9368-4EBAA06F14E1}"/>
              </a:ext>
            </a:extLst>
          </p:cNvPr>
          <p:cNvSpPr txBox="1"/>
          <p:nvPr/>
        </p:nvSpPr>
        <p:spPr>
          <a:xfrm>
            <a:off x="1084792" y="1913588"/>
            <a:ext cx="16637953" cy="820096"/>
          </a:xfrm>
          <a:prstGeom prst="rect">
            <a:avLst/>
          </a:prstGeom>
        </p:spPr>
        <p:txBody>
          <a:bodyPr wrap="square" lIns="0" tIns="0" rIns="0" bIns="0" rtlCol="0" anchor="ctr">
            <a:spAutoFit/>
          </a:bodyPr>
          <a:lstStyle/>
          <a:p>
            <a:pPr algn="ctr">
              <a:lnSpc>
                <a:spcPts val="7377"/>
              </a:lnSpc>
            </a:pPr>
            <a:r>
              <a:rPr lang="en-US" sz="3200"/>
              <a:t>Underlying continuous distribution – Example for a question with 10-point response scale</a:t>
            </a:r>
          </a:p>
        </p:txBody>
      </p:sp>
      <p:cxnSp>
        <p:nvCxnSpPr>
          <p:cNvPr id="60" name="Straight Connector 59">
            <a:extLst>
              <a:ext uri="{FF2B5EF4-FFF2-40B4-BE49-F238E27FC236}">
                <a16:creationId xmlns:a16="http://schemas.microsoft.com/office/drawing/2014/main" id="{9D1DA573-3FD9-459D-BFE9-6AAE361BB7AE}"/>
              </a:ext>
            </a:extLst>
          </p:cNvPr>
          <p:cNvCxnSpPr>
            <a:cxnSpLocks/>
          </p:cNvCxnSpPr>
          <p:nvPr/>
        </p:nvCxnSpPr>
        <p:spPr>
          <a:xfrm>
            <a:off x="3425993" y="4164429"/>
            <a:ext cx="0" cy="4707970"/>
          </a:xfrm>
          <a:prstGeom prst="line">
            <a:avLst/>
          </a:prstGeom>
          <a:ln w="28575">
            <a:solidFill>
              <a:srgbClr val="C9C9C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83A5C79-DB68-4B29-9372-55F7CADBC38F}"/>
              </a:ext>
            </a:extLst>
          </p:cNvPr>
          <p:cNvCxnSpPr>
            <a:cxnSpLocks/>
          </p:cNvCxnSpPr>
          <p:nvPr/>
        </p:nvCxnSpPr>
        <p:spPr>
          <a:xfrm>
            <a:off x="5230608" y="4135478"/>
            <a:ext cx="0" cy="4707970"/>
          </a:xfrm>
          <a:prstGeom prst="line">
            <a:avLst/>
          </a:prstGeom>
          <a:ln w="28575">
            <a:solidFill>
              <a:srgbClr val="C9C9C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009302-091C-4845-8D83-5D060213DCCE}"/>
              </a:ext>
            </a:extLst>
          </p:cNvPr>
          <p:cNvCxnSpPr>
            <a:cxnSpLocks/>
          </p:cNvCxnSpPr>
          <p:nvPr/>
        </p:nvCxnSpPr>
        <p:spPr>
          <a:xfrm>
            <a:off x="7035223" y="4135478"/>
            <a:ext cx="0" cy="4707970"/>
          </a:xfrm>
          <a:prstGeom prst="line">
            <a:avLst/>
          </a:prstGeom>
          <a:ln w="28575">
            <a:solidFill>
              <a:srgbClr val="C9C9C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0C8AC9A-1D7A-458C-B624-F1E977CFB38B}"/>
              </a:ext>
            </a:extLst>
          </p:cNvPr>
          <p:cNvCxnSpPr>
            <a:cxnSpLocks/>
          </p:cNvCxnSpPr>
          <p:nvPr/>
        </p:nvCxnSpPr>
        <p:spPr>
          <a:xfrm>
            <a:off x="8862698" y="4135478"/>
            <a:ext cx="0" cy="4707970"/>
          </a:xfrm>
          <a:prstGeom prst="line">
            <a:avLst/>
          </a:prstGeom>
          <a:ln w="28575">
            <a:solidFill>
              <a:srgbClr val="C9C9C9"/>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391BCE3-EDBF-47C1-9AA0-5DCB8FD6B4CF}"/>
              </a:ext>
            </a:extLst>
          </p:cNvPr>
          <p:cNvCxnSpPr>
            <a:cxnSpLocks/>
          </p:cNvCxnSpPr>
          <p:nvPr/>
        </p:nvCxnSpPr>
        <p:spPr>
          <a:xfrm>
            <a:off x="10644453" y="4135478"/>
            <a:ext cx="0" cy="4707970"/>
          </a:xfrm>
          <a:prstGeom prst="line">
            <a:avLst/>
          </a:prstGeom>
          <a:ln w="28575">
            <a:solidFill>
              <a:srgbClr val="C9C9C9"/>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0158DC-B930-41AB-9D5D-7662C8B650F2}"/>
              </a:ext>
            </a:extLst>
          </p:cNvPr>
          <p:cNvCxnSpPr>
            <a:cxnSpLocks/>
          </p:cNvCxnSpPr>
          <p:nvPr/>
        </p:nvCxnSpPr>
        <p:spPr>
          <a:xfrm>
            <a:off x="12449068" y="4135478"/>
            <a:ext cx="0" cy="4707970"/>
          </a:xfrm>
          <a:prstGeom prst="line">
            <a:avLst/>
          </a:prstGeom>
          <a:ln w="28575">
            <a:solidFill>
              <a:srgbClr val="C9C9C9"/>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A3CE997-2596-4530-93AE-F82D95BB41CA}"/>
              </a:ext>
            </a:extLst>
          </p:cNvPr>
          <p:cNvCxnSpPr>
            <a:cxnSpLocks/>
          </p:cNvCxnSpPr>
          <p:nvPr/>
        </p:nvCxnSpPr>
        <p:spPr>
          <a:xfrm>
            <a:off x="14253683" y="4135478"/>
            <a:ext cx="0" cy="4707970"/>
          </a:xfrm>
          <a:prstGeom prst="line">
            <a:avLst/>
          </a:prstGeom>
          <a:ln w="28575">
            <a:solidFill>
              <a:srgbClr val="C9C9C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D71CA6C-1988-4B45-8424-04B20BCF689A}"/>
              </a:ext>
            </a:extLst>
          </p:cNvPr>
          <p:cNvCxnSpPr>
            <a:cxnSpLocks/>
          </p:cNvCxnSpPr>
          <p:nvPr/>
        </p:nvCxnSpPr>
        <p:spPr>
          <a:xfrm>
            <a:off x="16058299" y="4103595"/>
            <a:ext cx="0" cy="4707970"/>
          </a:xfrm>
          <a:prstGeom prst="line">
            <a:avLst/>
          </a:prstGeom>
          <a:ln w="28575">
            <a:solidFill>
              <a:srgbClr val="C9C9C9"/>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C3C102D2-440B-45F0-AB4E-872B21FF2AB8}"/>
              </a:ext>
            </a:extLst>
          </p:cNvPr>
          <p:cNvSpPr txBox="1"/>
          <p:nvPr/>
        </p:nvSpPr>
        <p:spPr>
          <a:xfrm>
            <a:off x="12106170" y="9157762"/>
            <a:ext cx="589666" cy="584775"/>
          </a:xfrm>
          <a:prstGeom prst="rect">
            <a:avLst/>
          </a:prstGeom>
          <a:noFill/>
        </p:spPr>
        <p:txBody>
          <a:bodyPr wrap="square" lIns="91440" tIns="45720" rIns="91440" bIns="45720" rtlCol="0" anchor="t">
            <a:spAutoFit/>
          </a:bodyPr>
          <a:lstStyle/>
          <a:p>
            <a:r>
              <a:rPr lang="en-US" sz="3200"/>
              <a:t>C</a:t>
            </a:r>
            <a:r>
              <a:rPr lang="en-US" sz="3200" baseline="-25000"/>
              <a:t>7</a:t>
            </a:r>
            <a:endParaRPr lang="en-US" baseline="-25000"/>
          </a:p>
        </p:txBody>
      </p:sp>
      <p:sp>
        <p:nvSpPr>
          <p:cNvPr id="70" name="TextBox 69">
            <a:extLst>
              <a:ext uri="{FF2B5EF4-FFF2-40B4-BE49-F238E27FC236}">
                <a16:creationId xmlns:a16="http://schemas.microsoft.com/office/drawing/2014/main" id="{71EB3D54-ED9C-41EA-AB9F-3CEEFD51A243}"/>
              </a:ext>
            </a:extLst>
          </p:cNvPr>
          <p:cNvSpPr txBox="1"/>
          <p:nvPr/>
        </p:nvSpPr>
        <p:spPr>
          <a:xfrm>
            <a:off x="14160357" y="9216377"/>
            <a:ext cx="1062990" cy="584775"/>
          </a:xfrm>
          <a:prstGeom prst="rect">
            <a:avLst/>
          </a:prstGeom>
          <a:noFill/>
        </p:spPr>
        <p:txBody>
          <a:bodyPr wrap="square" rtlCol="0">
            <a:spAutoFit/>
          </a:bodyPr>
          <a:lstStyle/>
          <a:p>
            <a:r>
              <a:rPr lang="en-US" sz="3200"/>
              <a:t>C</a:t>
            </a:r>
            <a:r>
              <a:rPr lang="en-US" sz="3200" baseline="-25000"/>
              <a:t>8</a:t>
            </a:r>
            <a:endParaRPr lang="en-US" baseline="-25000"/>
          </a:p>
        </p:txBody>
      </p:sp>
      <p:sp>
        <p:nvSpPr>
          <p:cNvPr id="71" name="Rectangle 70">
            <a:extLst>
              <a:ext uri="{FF2B5EF4-FFF2-40B4-BE49-F238E27FC236}">
                <a16:creationId xmlns:a16="http://schemas.microsoft.com/office/drawing/2014/main" id="{8EC10058-F63B-4D68-A52C-3C6F7D91309C}"/>
              </a:ext>
            </a:extLst>
          </p:cNvPr>
          <p:cNvSpPr/>
          <p:nvPr/>
        </p:nvSpPr>
        <p:spPr>
          <a:xfrm>
            <a:off x="8265576" y="2789012"/>
            <a:ext cx="1129878" cy="728692"/>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A27F05E6-88C9-4D7B-87CA-ED668B833A5F}"/>
              </a:ext>
            </a:extLst>
          </p:cNvPr>
          <p:cNvSpPr txBox="1"/>
          <p:nvPr/>
        </p:nvSpPr>
        <p:spPr>
          <a:xfrm>
            <a:off x="4073518" y="7453015"/>
            <a:ext cx="567537" cy="769441"/>
          </a:xfrm>
          <a:prstGeom prst="rect">
            <a:avLst/>
          </a:prstGeom>
          <a:noFill/>
        </p:spPr>
        <p:txBody>
          <a:bodyPr wrap="square" rtlCol="0">
            <a:spAutoFit/>
          </a:bodyPr>
          <a:lstStyle/>
          <a:p>
            <a:r>
              <a:rPr lang="en-US" sz="4400"/>
              <a:t>3</a:t>
            </a:r>
            <a:endParaRPr lang="en-US"/>
          </a:p>
        </p:txBody>
      </p:sp>
      <p:sp>
        <p:nvSpPr>
          <p:cNvPr id="74" name="TextBox 73">
            <a:extLst>
              <a:ext uri="{FF2B5EF4-FFF2-40B4-BE49-F238E27FC236}">
                <a16:creationId xmlns:a16="http://schemas.microsoft.com/office/drawing/2014/main" id="{BDA156D2-B67C-4C24-A850-3727E2018929}"/>
              </a:ext>
            </a:extLst>
          </p:cNvPr>
          <p:cNvSpPr txBox="1"/>
          <p:nvPr/>
        </p:nvSpPr>
        <p:spPr>
          <a:xfrm>
            <a:off x="5997733" y="7439635"/>
            <a:ext cx="470179" cy="769441"/>
          </a:xfrm>
          <a:prstGeom prst="rect">
            <a:avLst/>
          </a:prstGeom>
          <a:noFill/>
        </p:spPr>
        <p:txBody>
          <a:bodyPr wrap="square" rtlCol="0">
            <a:spAutoFit/>
          </a:bodyPr>
          <a:lstStyle/>
          <a:p>
            <a:r>
              <a:rPr lang="en-US" sz="4400"/>
              <a:t>4</a:t>
            </a:r>
            <a:endParaRPr lang="en-US"/>
          </a:p>
        </p:txBody>
      </p:sp>
      <p:sp>
        <p:nvSpPr>
          <p:cNvPr id="75" name="TextBox 74">
            <a:extLst>
              <a:ext uri="{FF2B5EF4-FFF2-40B4-BE49-F238E27FC236}">
                <a16:creationId xmlns:a16="http://schemas.microsoft.com/office/drawing/2014/main" id="{C7CD9503-5A73-4E78-9FE2-88D90B8800FE}"/>
              </a:ext>
            </a:extLst>
          </p:cNvPr>
          <p:cNvSpPr txBox="1"/>
          <p:nvPr/>
        </p:nvSpPr>
        <p:spPr>
          <a:xfrm>
            <a:off x="7824590" y="7439635"/>
            <a:ext cx="470179" cy="769441"/>
          </a:xfrm>
          <a:prstGeom prst="rect">
            <a:avLst/>
          </a:prstGeom>
          <a:noFill/>
        </p:spPr>
        <p:txBody>
          <a:bodyPr wrap="square" rtlCol="0">
            <a:spAutoFit/>
          </a:bodyPr>
          <a:lstStyle/>
          <a:p>
            <a:r>
              <a:rPr lang="en-US" sz="4400"/>
              <a:t>5</a:t>
            </a:r>
            <a:endParaRPr lang="en-US"/>
          </a:p>
        </p:txBody>
      </p:sp>
      <p:sp>
        <p:nvSpPr>
          <p:cNvPr id="76" name="TextBox 75">
            <a:extLst>
              <a:ext uri="{FF2B5EF4-FFF2-40B4-BE49-F238E27FC236}">
                <a16:creationId xmlns:a16="http://schemas.microsoft.com/office/drawing/2014/main" id="{6008EF8E-0E2A-419B-B381-90CFD2BBD00C}"/>
              </a:ext>
            </a:extLst>
          </p:cNvPr>
          <p:cNvSpPr txBox="1"/>
          <p:nvPr/>
        </p:nvSpPr>
        <p:spPr>
          <a:xfrm>
            <a:off x="9651447" y="7439635"/>
            <a:ext cx="470179" cy="769441"/>
          </a:xfrm>
          <a:prstGeom prst="rect">
            <a:avLst/>
          </a:prstGeom>
          <a:noFill/>
        </p:spPr>
        <p:txBody>
          <a:bodyPr wrap="square" rtlCol="0">
            <a:spAutoFit/>
          </a:bodyPr>
          <a:lstStyle/>
          <a:p>
            <a:r>
              <a:rPr lang="en-US" sz="4400"/>
              <a:t>6</a:t>
            </a:r>
            <a:endParaRPr lang="en-US"/>
          </a:p>
        </p:txBody>
      </p:sp>
      <p:sp>
        <p:nvSpPr>
          <p:cNvPr id="77" name="TextBox 76">
            <a:extLst>
              <a:ext uri="{FF2B5EF4-FFF2-40B4-BE49-F238E27FC236}">
                <a16:creationId xmlns:a16="http://schemas.microsoft.com/office/drawing/2014/main" id="{39A3D82A-33E0-4952-811F-9B6E9DC44042}"/>
              </a:ext>
            </a:extLst>
          </p:cNvPr>
          <p:cNvSpPr txBox="1"/>
          <p:nvPr/>
        </p:nvSpPr>
        <p:spPr>
          <a:xfrm>
            <a:off x="11478304" y="7439635"/>
            <a:ext cx="470179" cy="769441"/>
          </a:xfrm>
          <a:prstGeom prst="rect">
            <a:avLst/>
          </a:prstGeom>
          <a:noFill/>
        </p:spPr>
        <p:txBody>
          <a:bodyPr wrap="square" rtlCol="0">
            <a:spAutoFit/>
          </a:bodyPr>
          <a:lstStyle/>
          <a:p>
            <a:r>
              <a:rPr lang="en-US" sz="4400"/>
              <a:t>7</a:t>
            </a:r>
            <a:endParaRPr lang="en-US"/>
          </a:p>
        </p:txBody>
      </p:sp>
      <p:sp>
        <p:nvSpPr>
          <p:cNvPr id="78" name="TextBox 77">
            <a:extLst>
              <a:ext uri="{FF2B5EF4-FFF2-40B4-BE49-F238E27FC236}">
                <a16:creationId xmlns:a16="http://schemas.microsoft.com/office/drawing/2014/main" id="{E93D9C70-810B-4EC0-A681-9AB3AC57038C}"/>
              </a:ext>
            </a:extLst>
          </p:cNvPr>
          <p:cNvSpPr txBox="1"/>
          <p:nvPr/>
        </p:nvSpPr>
        <p:spPr>
          <a:xfrm>
            <a:off x="13305161" y="7439635"/>
            <a:ext cx="470179" cy="769441"/>
          </a:xfrm>
          <a:prstGeom prst="rect">
            <a:avLst/>
          </a:prstGeom>
          <a:noFill/>
        </p:spPr>
        <p:txBody>
          <a:bodyPr wrap="square" rtlCol="0">
            <a:spAutoFit/>
          </a:bodyPr>
          <a:lstStyle/>
          <a:p>
            <a:r>
              <a:rPr lang="en-US" sz="4400"/>
              <a:t>8</a:t>
            </a:r>
            <a:endParaRPr lang="en-US"/>
          </a:p>
        </p:txBody>
      </p:sp>
      <p:sp>
        <p:nvSpPr>
          <p:cNvPr id="79" name="TextBox 78">
            <a:extLst>
              <a:ext uri="{FF2B5EF4-FFF2-40B4-BE49-F238E27FC236}">
                <a16:creationId xmlns:a16="http://schemas.microsoft.com/office/drawing/2014/main" id="{CDC988C1-C1AC-45E0-BD68-A62274B5BC16}"/>
              </a:ext>
            </a:extLst>
          </p:cNvPr>
          <p:cNvSpPr txBox="1"/>
          <p:nvPr/>
        </p:nvSpPr>
        <p:spPr>
          <a:xfrm>
            <a:off x="15132018" y="7439635"/>
            <a:ext cx="470179" cy="769441"/>
          </a:xfrm>
          <a:prstGeom prst="rect">
            <a:avLst/>
          </a:prstGeom>
          <a:noFill/>
        </p:spPr>
        <p:txBody>
          <a:bodyPr wrap="square" rtlCol="0">
            <a:spAutoFit/>
          </a:bodyPr>
          <a:lstStyle/>
          <a:p>
            <a:r>
              <a:rPr lang="en-US" sz="4400"/>
              <a:t>9</a:t>
            </a:r>
            <a:endParaRPr lang="en-US"/>
          </a:p>
        </p:txBody>
      </p:sp>
      <p:sp>
        <p:nvSpPr>
          <p:cNvPr id="80" name="TextBox 79">
            <a:extLst>
              <a:ext uri="{FF2B5EF4-FFF2-40B4-BE49-F238E27FC236}">
                <a16:creationId xmlns:a16="http://schemas.microsoft.com/office/drawing/2014/main" id="{C9DC2C5B-A7A6-4311-8571-89C63B86BB62}"/>
              </a:ext>
            </a:extLst>
          </p:cNvPr>
          <p:cNvSpPr txBox="1"/>
          <p:nvPr/>
        </p:nvSpPr>
        <p:spPr>
          <a:xfrm>
            <a:off x="16838061" y="7439635"/>
            <a:ext cx="769442" cy="769441"/>
          </a:xfrm>
          <a:prstGeom prst="rect">
            <a:avLst/>
          </a:prstGeom>
          <a:noFill/>
        </p:spPr>
        <p:txBody>
          <a:bodyPr wrap="square" rtlCol="0">
            <a:spAutoFit/>
          </a:bodyPr>
          <a:lstStyle/>
          <a:p>
            <a:r>
              <a:rPr lang="en-US" sz="4400"/>
              <a:t>10</a:t>
            </a:r>
            <a:endParaRPr lang="en-US"/>
          </a:p>
        </p:txBody>
      </p:sp>
      <p:sp>
        <p:nvSpPr>
          <p:cNvPr id="82" name="TextBox 81">
            <a:extLst>
              <a:ext uri="{FF2B5EF4-FFF2-40B4-BE49-F238E27FC236}">
                <a16:creationId xmlns:a16="http://schemas.microsoft.com/office/drawing/2014/main" id="{830C5BB6-71DB-414A-85CE-1B48C6EC8B6F}"/>
              </a:ext>
            </a:extLst>
          </p:cNvPr>
          <p:cNvSpPr txBox="1"/>
          <p:nvPr/>
        </p:nvSpPr>
        <p:spPr>
          <a:xfrm>
            <a:off x="2420336" y="7420966"/>
            <a:ext cx="470179" cy="769441"/>
          </a:xfrm>
          <a:prstGeom prst="rect">
            <a:avLst/>
          </a:prstGeom>
          <a:noFill/>
        </p:spPr>
        <p:txBody>
          <a:bodyPr wrap="square" rtlCol="0">
            <a:spAutoFit/>
          </a:bodyPr>
          <a:lstStyle/>
          <a:p>
            <a:r>
              <a:rPr lang="en-US" sz="4400"/>
              <a:t>2</a:t>
            </a:r>
            <a:endParaRPr lang="en-US"/>
          </a:p>
        </p:txBody>
      </p:sp>
      <p:sp>
        <p:nvSpPr>
          <p:cNvPr id="83" name="TextBox 82">
            <a:extLst>
              <a:ext uri="{FF2B5EF4-FFF2-40B4-BE49-F238E27FC236}">
                <a16:creationId xmlns:a16="http://schemas.microsoft.com/office/drawing/2014/main" id="{61C585B8-3A13-40A3-B3D3-D2F2B051E25A}"/>
              </a:ext>
            </a:extLst>
          </p:cNvPr>
          <p:cNvSpPr txBox="1"/>
          <p:nvPr/>
        </p:nvSpPr>
        <p:spPr>
          <a:xfrm>
            <a:off x="790637" y="7439634"/>
            <a:ext cx="470179" cy="796201"/>
          </a:xfrm>
          <a:prstGeom prst="rect">
            <a:avLst/>
          </a:prstGeom>
          <a:noFill/>
        </p:spPr>
        <p:txBody>
          <a:bodyPr wrap="square" rtlCol="0">
            <a:spAutoFit/>
          </a:bodyPr>
          <a:lstStyle/>
          <a:p>
            <a:r>
              <a:rPr lang="en-US" sz="4400"/>
              <a:t>1</a:t>
            </a:r>
            <a:endParaRPr lang="en-US"/>
          </a:p>
        </p:txBody>
      </p:sp>
    </p:spTree>
    <p:extLst>
      <p:ext uri="{BB962C8B-B14F-4D97-AF65-F5344CB8AC3E}">
        <p14:creationId xmlns:p14="http://schemas.microsoft.com/office/powerpoint/2010/main" val="333920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6A67CAB-9767-43B0-9785-AB756B9DC1DA}"/>
              </a:ext>
            </a:extLst>
          </p:cNvPr>
          <p:cNvSpPr/>
          <p:nvPr/>
        </p:nvSpPr>
        <p:spPr>
          <a:xfrm>
            <a:off x="135727" y="1972171"/>
            <a:ext cx="11272837" cy="7713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We used Bayesian model to remove the heterogeneity</a:t>
            </a:r>
          </a:p>
        </p:txBody>
      </p:sp>
      <p:graphicFrame>
        <p:nvGraphicFramePr>
          <p:cNvPr id="13" name="Table 13">
            <a:extLst>
              <a:ext uri="{FF2B5EF4-FFF2-40B4-BE49-F238E27FC236}">
                <a16:creationId xmlns:a16="http://schemas.microsoft.com/office/drawing/2014/main" id="{D1DC924E-C712-4231-802A-CA8FCB406A67}"/>
              </a:ext>
            </a:extLst>
          </p:cNvPr>
          <p:cNvGraphicFramePr>
            <a:graphicFrameLocks noGrp="1"/>
          </p:cNvGraphicFramePr>
          <p:nvPr>
            <p:extLst>
              <p:ext uri="{D42A27DB-BD31-4B8C-83A1-F6EECF244321}">
                <p14:modId xmlns:p14="http://schemas.microsoft.com/office/powerpoint/2010/main" val="943451503"/>
              </p:ext>
            </p:extLst>
          </p:nvPr>
        </p:nvGraphicFramePr>
        <p:xfrm>
          <a:off x="1316138" y="9027268"/>
          <a:ext cx="3417108" cy="741680"/>
        </p:xfrm>
        <a:graphic>
          <a:graphicData uri="http://schemas.openxmlformats.org/drawingml/2006/table">
            <a:tbl>
              <a:tblPr firstRow="1" bandRow="1">
                <a:tableStyleId>{5C22544A-7EE6-4342-B048-85BDC9FD1C3A}</a:tableStyleId>
              </a:tblPr>
              <a:tblGrid>
                <a:gridCol w="1708554">
                  <a:extLst>
                    <a:ext uri="{9D8B030D-6E8A-4147-A177-3AD203B41FA5}">
                      <a16:colId xmlns:a16="http://schemas.microsoft.com/office/drawing/2014/main" val="3051897400"/>
                    </a:ext>
                  </a:extLst>
                </a:gridCol>
                <a:gridCol w="1708554">
                  <a:extLst>
                    <a:ext uri="{9D8B030D-6E8A-4147-A177-3AD203B41FA5}">
                      <a16:colId xmlns:a16="http://schemas.microsoft.com/office/drawing/2014/main" val="1762462719"/>
                    </a:ext>
                  </a:extLst>
                </a:gridCol>
              </a:tblGrid>
              <a:tr h="370840">
                <a:tc>
                  <a:txBody>
                    <a:bodyPr/>
                    <a:lstStyle/>
                    <a:p>
                      <a:pPr algn="ctr"/>
                      <a:r>
                        <a:rPr lang="en-US"/>
                        <a:t>Q1</a:t>
                      </a:r>
                    </a:p>
                  </a:txBody>
                  <a:tcPr>
                    <a:solidFill>
                      <a:srgbClr val="D66F6F"/>
                    </a:solidFill>
                  </a:tcPr>
                </a:tc>
                <a:tc>
                  <a:txBody>
                    <a:bodyPr/>
                    <a:lstStyle/>
                    <a:p>
                      <a:pPr algn="ctr"/>
                      <a:r>
                        <a:rPr lang="en-US"/>
                        <a:t>Q2</a:t>
                      </a:r>
                    </a:p>
                  </a:txBody>
                  <a:tcPr>
                    <a:solidFill>
                      <a:srgbClr val="000094"/>
                    </a:solidFill>
                  </a:tcPr>
                </a:tc>
                <a:extLst>
                  <a:ext uri="{0D108BD9-81ED-4DB2-BD59-A6C34878D82A}">
                    <a16:rowId xmlns:a16="http://schemas.microsoft.com/office/drawing/2014/main" val="3936381941"/>
                  </a:ext>
                </a:extLst>
              </a:tr>
              <a:tr h="370840">
                <a:tc>
                  <a:txBody>
                    <a:bodyPr/>
                    <a:lstStyle/>
                    <a:p>
                      <a:pPr algn="ctr"/>
                      <a:r>
                        <a:rPr lang="en-US" b="1">
                          <a:solidFill>
                            <a:schemeClr val="bg1"/>
                          </a:solidFill>
                        </a:rPr>
                        <a:t>2</a:t>
                      </a:r>
                    </a:p>
                  </a:txBody>
                  <a:tcPr>
                    <a:solidFill>
                      <a:srgbClr val="D66F6F"/>
                    </a:solidFill>
                  </a:tcPr>
                </a:tc>
                <a:tc>
                  <a:txBody>
                    <a:bodyPr/>
                    <a:lstStyle/>
                    <a:p>
                      <a:pPr algn="ctr"/>
                      <a:r>
                        <a:rPr lang="en-US" b="1">
                          <a:solidFill>
                            <a:schemeClr val="bg1"/>
                          </a:solidFill>
                        </a:rPr>
                        <a:t>8</a:t>
                      </a:r>
                    </a:p>
                  </a:txBody>
                  <a:tcPr>
                    <a:solidFill>
                      <a:srgbClr val="000094"/>
                    </a:solidFill>
                  </a:tcPr>
                </a:tc>
                <a:extLst>
                  <a:ext uri="{0D108BD9-81ED-4DB2-BD59-A6C34878D82A}">
                    <a16:rowId xmlns:a16="http://schemas.microsoft.com/office/drawing/2014/main" val="3612239166"/>
                  </a:ext>
                </a:extLst>
              </a:tr>
            </a:tbl>
          </a:graphicData>
        </a:graphic>
      </p:graphicFrame>
      <p:sp>
        <p:nvSpPr>
          <p:cNvPr id="14" name="Arrow: Up 13">
            <a:extLst>
              <a:ext uri="{FF2B5EF4-FFF2-40B4-BE49-F238E27FC236}">
                <a16:creationId xmlns:a16="http://schemas.microsoft.com/office/drawing/2014/main" id="{963C56ED-E558-43EF-A258-C566D1768C7E}"/>
              </a:ext>
            </a:extLst>
          </p:cNvPr>
          <p:cNvSpPr/>
          <p:nvPr/>
        </p:nvSpPr>
        <p:spPr>
          <a:xfrm rot="10800000">
            <a:off x="2920334" y="7124582"/>
            <a:ext cx="339783" cy="10620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4">
            <a:extLst>
              <a:ext uri="{FF2B5EF4-FFF2-40B4-BE49-F238E27FC236}">
                <a16:creationId xmlns:a16="http://schemas.microsoft.com/office/drawing/2014/main" id="{A8FD96A9-3106-4499-9E8D-16BE00E65D8A}"/>
              </a:ext>
            </a:extLst>
          </p:cNvPr>
          <p:cNvSpPr/>
          <p:nvPr/>
        </p:nvSpPr>
        <p:spPr>
          <a:xfrm>
            <a:off x="5300372" y="4468184"/>
            <a:ext cx="266234" cy="148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7">
            <a:extLst>
              <a:ext uri="{FF2B5EF4-FFF2-40B4-BE49-F238E27FC236}">
                <a16:creationId xmlns:a16="http://schemas.microsoft.com/office/drawing/2014/main" id="{7415550C-AB90-47B6-9F98-FE99B767F1BA}"/>
              </a:ext>
            </a:extLst>
          </p:cNvPr>
          <p:cNvSpPr/>
          <p:nvPr/>
        </p:nvSpPr>
        <p:spPr>
          <a:xfrm>
            <a:off x="135726" y="3479318"/>
            <a:ext cx="463927" cy="1977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5B1EEB8-8B6F-47DD-AAC1-2D0CC9782838}"/>
              </a:ext>
            </a:extLst>
          </p:cNvPr>
          <p:cNvSpPr txBox="1"/>
          <p:nvPr/>
        </p:nvSpPr>
        <p:spPr>
          <a:xfrm>
            <a:off x="1311268" y="8319327"/>
            <a:ext cx="2783916" cy="523220"/>
          </a:xfrm>
          <a:prstGeom prst="rect">
            <a:avLst/>
          </a:prstGeom>
          <a:noFill/>
        </p:spPr>
        <p:txBody>
          <a:bodyPr wrap="square" rtlCol="0">
            <a:spAutoFit/>
          </a:bodyPr>
          <a:lstStyle/>
          <a:p>
            <a:r>
              <a:rPr lang="en-US" sz="2800" u="sng"/>
              <a:t>Discrete Ratings</a:t>
            </a:r>
          </a:p>
        </p:txBody>
      </p:sp>
      <p:pic>
        <p:nvPicPr>
          <p:cNvPr id="22" name="Picture 21">
            <a:extLst>
              <a:ext uri="{FF2B5EF4-FFF2-40B4-BE49-F238E27FC236}">
                <a16:creationId xmlns:a16="http://schemas.microsoft.com/office/drawing/2014/main" id="{277D0DDC-334D-4765-A013-E763381152FE}"/>
              </a:ext>
            </a:extLst>
          </p:cNvPr>
          <p:cNvPicPr>
            <a:picLocks noChangeAspect="1"/>
          </p:cNvPicPr>
          <p:nvPr/>
        </p:nvPicPr>
        <p:blipFill>
          <a:blip r:embed="rId2"/>
          <a:stretch>
            <a:fillRect/>
          </a:stretch>
        </p:blipFill>
        <p:spPr>
          <a:xfrm>
            <a:off x="8376039" y="2797416"/>
            <a:ext cx="7178945" cy="4858615"/>
          </a:xfrm>
          <a:prstGeom prst="rect">
            <a:avLst/>
          </a:prstGeom>
        </p:spPr>
      </p:pic>
      <p:sp>
        <p:nvSpPr>
          <p:cNvPr id="27" name="Arrow: Up 26">
            <a:extLst>
              <a:ext uri="{FF2B5EF4-FFF2-40B4-BE49-F238E27FC236}">
                <a16:creationId xmlns:a16="http://schemas.microsoft.com/office/drawing/2014/main" id="{B22F497A-9473-46AD-AB93-716938910183}"/>
              </a:ext>
            </a:extLst>
          </p:cNvPr>
          <p:cNvSpPr/>
          <p:nvPr/>
        </p:nvSpPr>
        <p:spPr>
          <a:xfrm rot="5400000">
            <a:off x="6779535" y="4576161"/>
            <a:ext cx="416904" cy="11164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FD96A9-3106-4499-9E8D-16BE00E65D8A}"/>
              </a:ext>
            </a:extLst>
          </p:cNvPr>
          <p:cNvSpPr/>
          <p:nvPr/>
        </p:nvSpPr>
        <p:spPr>
          <a:xfrm>
            <a:off x="5471828" y="4468184"/>
            <a:ext cx="266234" cy="148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15550C-AB90-47B6-9F98-FE99B767F1BA}"/>
              </a:ext>
            </a:extLst>
          </p:cNvPr>
          <p:cNvSpPr/>
          <p:nvPr/>
        </p:nvSpPr>
        <p:spPr>
          <a:xfrm>
            <a:off x="10600" y="3479318"/>
            <a:ext cx="760509" cy="1977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A991106-E184-41ED-8FA6-B1C8A8263C0B}"/>
              </a:ext>
            </a:extLst>
          </p:cNvPr>
          <p:cNvSpPr/>
          <p:nvPr/>
        </p:nvSpPr>
        <p:spPr>
          <a:xfrm rot="3360000">
            <a:off x="4207309" y="5176191"/>
            <a:ext cx="483948" cy="2465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35F54-93B0-42AF-B3BC-1DA9BDA504B2}"/>
              </a:ext>
            </a:extLst>
          </p:cNvPr>
          <p:cNvSpPr/>
          <p:nvPr/>
        </p:nvSpPr>
        <p:spPr>
          <a:xfrm rot="7440000">
            <a:off x="1381681" y="5224270"/>
            <a:ext cx="647233" cy="2492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2411C51-AE92-4C2C-AA3F-31C3B8B768D3}"/>
              </a:ext>
            </a:extLst>
          </p:cNvPr>
          <p:cNvSpPr txBox="1"/>
          <p:nvPr/>
        </p:nvSpPr>
        <p:spPr>
          <a:xfrm>
            <a:off x="9800236" y="7902021"/>
            <a:ext cx="4743450" cy="1200329"/>
          </a:xfrm>
          <a:prstGeom prst="rect">
            <a:avLst/>
          </a:prstGeom>
          <a:noFill/>
        </p:spPr>
        <p:txBody>
          <a:bodyPr wrap="square">
            <a:spAutoFit/>
          </a:bodyPr>
          <a:lstStyle/>
          <a:p>
            <a:pPr algn="ctr"/>
            <a:r>
              <a:rPr lang="en-US" sz="2400"/>
              <a:t>Probability (x = [2,8]) =  Integral of the joint normal distribution over the appropriately defined region.</a:t>
            </a:r>
          </a:p>
        </p:txBody>
      </p:sp>
      <p:sp>
        <p:nvSpPr>
          <p:cNvPr id="8" name="TextBox 4">
            <a:extLst>
              <a:ext uri="{FF2B5EF4-FFF2-40B4-BE49-F238E27FC236}">
                <a16:creationId xmlns:a16="http://schemas.microsoft.com/office/drawing/2014/main" id="{B95FD79B-D888-4523-AF46-605EEF530A58}"/>
              </a:ext>
            </a:extLst>
          </p:cNvPr>
          <p:cNvSpPr txBox="1"/>
          <p:nvPr/>
        </p:nvSpPr>
        <p:spPr>
          <a:xfrm>
            <a:off x="-92528" y="585107"/>
            <a:ext cx="18288000" cy="1089144"/>
          </a:xfrm>
          <a:prstGeom prst="rect">
            <a:avLst/>
          </a:prstGeom>
        </p:spPr>
        <p:txBody>
          <a:bodyPr wrap="square" lIns="0" tIns="0" rIns="0" bIns="0" rtlCol="0" anchor="t">
            <a:spAutoFit/>
          </a:bodyPr>
          <a:lstStyle/>
          <a:p>
            <a:pPr algn="ctr">
              <a:lnSpc>
                <a:spcPts val="9309"/>
              </a:lnSpc>
            </a:pPr>
            <a:r>
              <a:rPr lang="en-US" sz="6600">
                <a:solidFill>
                  <a:srgbClr val="395281"/>
                </a:solidFill>
                <a:latin typeface="Aileron Regular Bold"/>
              </a:rPr>
              <a:t>Model driven way </a:t>
            </a:r>
            <a:r>
              <a:rPr lang="en-US" sz="6600">
                <a:solidFill>
                  <a:srgbClr val="737373"/>
                </a:solidFill>
                <a:latin typeface="Aileron Regular Bold"/>
              </a:rPr>
              <a:t>to track </a:t>
            </a:r>
            <a:r>
              <a:rPr lang="en-US" sz="6600" err="1">
                <a:solidFill>
                  <a:srgbClr val="737373"/>
                </a:solidFill>
                <a:latin typeface="Aileron Regular Bold"/>
              </a:rPr>
              <a:t>heterogeniety</a:t>
            </a:r>
            <a:endParaRPr lang="en-US" sz="6600">
              <a:solidFill>
                <a:srgbClr val="737373"/>
              </a:solidFill>
              <a:latin typeface="Aileron Regular Bold"/>
            </a:endParaRPr>
          </a:p>
        </p:txBody>
      </p:sp>
      <p:pic>
        <p:nvPicPr>
          <p:cNvPr id="4" name="Picture 3">
            <a:extLst>
              <a:ext uri="{FF2B5EF4-FFF2-40B4-BE49-F238E27FC236}">
                <a16:creationId xmlns:a16="http://schemas.microsoft.com/office/drawing/2014/main" id="{C80F94E4-53D9-4CD7-BAF1-81C394D57793}"/>
              </a:ext>
            </a:extLst>
          </p:cNvPr>
          <p:cNvPicPr>
            <a:picLocks noChangeAspect="1"/>
          </p:cNvPicPr>
          <p:nvPr/>
        </p:nvPicPr>
        <p:blipFill>
          <a:blip r:embed="rId3"/>
          <a:stretch>
            <a:fillRect/>
          </a:stretch>
        </p:blipFill>
        <p:spPr>
          <a:xfrm>
            <a:off x="829840" y="2791887"/>
            <a:ext cx="4899179" cy="4225542"/>
          </a:xfrm>
          <a:prstGeom prst="rect">
            <a:avLst/>
          </a:prstGeom>
        </p:spPr>
      </p:pic>
    </p:spTree>
    <p:extLst>
      <p:ext uri="{BB962C8B-B14F-4D97-AF65-F5344CB8AC3E}">
        <p14:creationId xmlns:p14="http://schemas.microsoft.com/office/powerpoint/2010/main" val="88628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27" grpId="0" animBg="1"/>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1234</Words>
  <Application>Microsoft Office PowerPoint</Application>
  <PresentationFormat>Custom</PresentationFormat>
  <Paragraphs>270</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Aileron Regular Bold</vt:lpstr>
      <vt:lpstr>Calibri</vt:lpstr>
      <vt:lpstr>Open Sans Light</vt:lpstr>
      <vt:lpstr>Arial,Sans-Serif</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 Usage Heterogeneity</dc:title>
  <dc:creator>sahil arora</dc:creator>
  <cp:lastModifiedBy>Arora, Sahil</cp:lastModifiedBy>
  <cp:revision>3</cp:revision>
  <dcterms:created xsi:type="dcterms:W3CDTF">2006-08-16T00:00:00Z</dcterms:created>
  <dcterms:modified xsi:type="dcterms:W3CDTF">2021-11-19T21:28:11Z</dcterms:modified>
  <dc:identifier>DAEvMWuADrE</dc:identifier>
</cp:coreProperties>
</file>