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1" r:id="rId3"/>
    <p:sldId id="363" r:id="rId5"/>
    <p:sldId id="376" r:id="rId6"/>
    <p:sldId id="379" r:id="rId7"/>
    <p:sldId id="387" r:id="rId8"/>
    <p:sldId id="378" r:id="rId9"/>
    <p:sldId id="362" r:id="rId10"/>
    <p:sldId id="360" r:id="rId11"/>
    <p:sldId id="385" r:id="rId12"/>
    <p:sldId id="357" r:id="rId13"/>
    <p:sldId id="358" r:id="rId14"/>
    <p:sldId id="380" r:id="rId15"/>
    <p:sldId id="383" r:id="rId16"/>
    <p:sldId id="310" r:id="rId17"/>
    <p:sldId id="364" r:id="rId18"/>
    <p:sldId id="382" r:id="rId19"/>
    <p:sldId id="384" r:id="rId20"/>
    <p:sldId id="386" r:id="rId21"/>
    <p:sldId id="295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80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76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72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68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50"/>
    <a:srgbClr val="82C837"/>
    <a:srgbClr val="EE7524"/>
    <a:srgbClr val="F26667"/>
    <a:srgbClr val="38F0EA"/>
    <a:srgbClr val="31EBF7"/>
    <a:srgbClr val="2BE19F"/>
    <a:srgbClr val="F06A6A"/>
    <a:srgbClr val="5EABE6"/>
    <a:srgbClr val="F89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7" autoAdjust="0"/>
    <p:restoredTop sz="88794" autoAdjust="0"/>
  </p:normalViewPr>
  <p:slideViewPr>
    <p:cSldViewPr showGuides="1">
      <p:cViewPr varScale="1">
        <p:scale>
          <a:sx n="71" d="100"/>
          <a:sy n="71" d="100"/>
        </p:scale>
        <p:origin x="150" y="66"/>
      </p:cViewPr>
      <p:guideLst>
        <p:guide orient="horz" pos="3818"/>
        <p:guide orient="horz" pos="73"/>
        <p:guide pos="3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2DA1E46-8F53-47F8-B7BC-A9F0352BF51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6661C89-6876-48A9-B4F8-488C2CF1172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B3034-AC56-4B8F-85E2-7159F6ADD5D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55707" y="6356351"/>
            <a:ext cx="5280587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34D00-1C4A-4843-A69F-4230EB0A4E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945FF-5269-422B-AEE5-56B8472009B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86881-02D5-4CBA-B86A-380D02969A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EDDD1-772C-4457-BA8C-FF29CB85BE8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373FE-7578-46A2-B1D7-46704757B56D}" type="slidenum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5707" y="6356351"/>
            <a:ext cx="528058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9C1C7EA-A73E-43A9-911B-451D2BED6E5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Picture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8D5949-31D7-4033-A9F4-AA683F91DF2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8200" y="2479040"/>
            <a:ext cx="1609725" cy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49639" y="2479040"/>
            <a:ext cx="1609725" cy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28801"/>
            <a:ext cx="10972800" cy="45254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C2BBA-EFBE-4A22-8798-06DDB9FFB50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4106-C6F4-4655-B7DE-D48D79F371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180AD-5A3B-4143-95F9-A4A8CACA6F2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DC9E6-6DD3-4691-A9C7-D271DA0986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7EE31-1C7C-46BB-9063-CEFF43D399D1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D5811-AC7B-4E29-80B8-F7ADF695AE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0A80-4E27-4642-BAB6-289FA8DA24D8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4A716-14C9-41DE-A1AD-07CBE4E148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88AE4-FBF3-4262-AEC9-E11F842BF49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591AA-1701-4670-82F8-29319F7ADA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C5D4E-8744-44BE-A98B-762A4F899E2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96E4C-A786-42C8-98B7-EB52B4851D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1D7BF-DD11-4F2E-8955-1A9A853CFEB0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58159-6336-4F39-ABDF-0970ED78D5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44D57-EEF4-463E-85B4-54F4BDE3AFB7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E238C-4D9C-4436-A513-4BF035CCAF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6A7AAE-4856-4E0E-941F-542B4E7AEDE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D58473B-3055-42E7-AAA6-D770D94057E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3" name="直接连接符 21"/>
          <p:cNvCxnSpPr/>
          <p:nvPr/>
        </p:nvCxnSpPr>
        <p:spPr>
          <a:xfrm>
            <a:off x="1389063" y="1084263"/>
            <a:ext cx="5237162" cy="0"/>
          </a:xfrm>
          <a:prstGeom prst="line">
            <a:avLst/>
          </a:prstGeom>
          <a:ln w="6350" cap="flat" cmpd="sng">
            <a:noFill/>
            <a:prstDash val="solid"/>
            <a:headEnd type="none" w="med" len="med"/>
            <a:tailEnd type="none" w="med" len="med"/>
          </a:ln>
        </p:spPr>
      </p:cxnSp>
      <p:cxnSp>
        <p:nvCxnSpPr>
          <p:cNvPr id="2054" name="直接连接符 23"/>
          <p:cNvCxnSpPr/>
          <p:nvPr/>
        </p:nvCxnSpPr>
        <p:spPr>
          <a:xfrm>
            <a:off x="1425575" y="5592763"/>
            <a:ext cx="5176838" cy="0"/>
          </a:xfrm>
          <a:prstGeom prst="line">
            <a:avLst/>
          </a:prstGeom>
          <a:ln w="6350" cap="flat" cmpd="sng">
            <a:noFill/>
            <a:prstDash val="solid"/>
            <a:headEnd type="none" w="med" len="med"/>
            <a:tailEnd type="none" w="med" len="med"/>
          </a:ln>
        </p:spPr>
      </p:cxnSp>
      <p:cxnSp>
        <p:nvCxnSpPr>
          <p:cNvPr id="2055" name="直接连接符 25"/>
          <p:cNvCxnSpPr/>
          <p:nvPr/>
        </p:nvCxnSpPr>
        <p:spPr>
          <a:xfrm>
            <a:off x="1781175" y="760413"/>
            <a:ext cx="0" cy="5129212"/>
          </a:xfrm>
          <a:prstGeom prst="line">
            <a:avLst/>
          </a:prstGeom>
          <a:ln w="6350" cap="flat" cmpd="sng">
            <a:noFill/>
            <a:prstDash val="solid"/>
            <a:headEnd type="none" w="med" len="med"/>
            <a:tailEnd type="none" w="med" len="med"/>
          </a:ln>
        </p:spPr>
      </p:cxnSp>
      <p:cxnSp>
        <p:nvCxnSpPr>
          <p:cNvPr id="2056" name="直接连接符 27"/>
          <p:cNvCxnSpPr/>
          <p:nvPr/>
        </p:nvCxnSpPr>
        <p:spPr>
          <a:xfrm>
            <a:off x="6270625" y="771525"/>
            <a:ext cx="0" cy="5141913"/>
          </a:xfrm>
          <a:prstGeom prst="line">
            <a:avLst/>
          </a:prstGeom>
          <a:ln w="6350" cap="flat" cmpd="sng">
            <a:noFill/>
            <a:prstDash val="solid"/>
            <a:headEnd type="none" w="med" len="med"/>
            <a:tailEnd type="none" w="med" len="med"/>
          </a:ln>
        </p:spPr>
      </p:cxnSp>
      <p:sp>
        <p:nvSpPr>
          <p:cNvPr id="2057" name="圆角矩形 28"/>
          <p:cNvSpPr/>
          <p:nvPr/>
        </p:nvSpPr>
        <p:spPr>
          <a:xfrm>
            <a:off x="1425575" y="760413"/>
            <a:ext cx="5200650" cy="5153025"/>
          </a:xfrm>
          <a:prstGeom prst="roundRect">
            <a:avLst>
              <a:gd name="adj" fmla="val 22565"/>
            </a:avLst>
          </a:prstGeom>
          <a:noFill/>
          <a:ln w="12700" cap="flat" cmpd="sng">
            <a:noFill/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58" name="直接连接符 32"/>
          <p:cNvCxnSpPr/>
          <p:nvPr/>
        </p:nvCxnSpPr>
        <p:spPr>
          <a:xfrm>
            <a:off x="1425575" y="723900"/>
            <a:ext cx="5153025" cy="5189538"/>
          </a:xfrm>
          <a:prstGeom prst="line">
            <a:avLst/>
          </a:prstGeom>
          <a:ln w="6350" cap="flat" cmpd="sng">
            <a:noFill/>
            <a:prstDash val="solid"/>
            <a:headEnd type="none" w="med" len="med"/>
            <a:tailEnd type="none" w="med" len="med"/>
          </a:ln>
        </p:spPr>
      </p:cxnSp>
      <p:cxnSp>
        <p:nvCxnSpPr>
          <p:cNvPr id="2059" name="直接连接符 34"/>
          <p:cNvCxnSpPr/>
          <p:nvPr/>
        </p:nvCxnSpPr>
        <p:spPr>
          <a:xfrm flipV="1">
            <a:off x="1425575" y="736600"/>
            <a:ext cx="5189538" cy="5189538"/>
          </a:xfrm>
          <a:prstGeom prst="line">
            <a:avLst/>
          </a:prstGeom>
          <a:ln w="6350" cap="flat" cmpd="sng">
            <a:noFill/>
            <a:prstDash val="solid"/>
            <a:headEnd type="none" w="med" len="med"/>
            <a:tailEnd type="none" w="med" len="med"/>
          </a:ln>
        </p:spPr>
      </p:cxnSp>
      <p:cxnSp>
        <p:nvCxnSpPr>
          <p:cNvPr id="2060" name="直接连接符 36"/>
          <p:cNvCxnSpPr/>
          <p:nvPr/>
        </p:nvCxnSpPr>
        <p:spPr>
          <a:xfrm>
            <a:off x="3059113" y="760413"/>
            <a:ext cx="0" cy="5141912"/>
          </a:xfrm>
          <a:prstGeom prst="line">
            <a:avLst/>
          </a:prstGeom>
          <a:ln w="6350" cap="flat" cmpd="sng">
            <a:noFill/>
            <a:prstDash val="solid"/>
            <a:headEnd type="none" w="med" len="med"/>
            <a:tailEnd type="none" w="med" len="med"/>
          </a:ln>
        </p:spPr>
      </p:cxnSp>
      <p:cxnSp>
        <p:nvCxnSpPr>
          <p:cNvPr id="2061" name="直接连接符 38"/>
          <p:cNvCxnSpPr>
            <a:endCxn id="2057" idx="2"/>
          </p:cNvCxnSpPr>
          <p:nvPr/>
        </p:nvCxnSpPr>
        <p:spPr>
          <a:xfrm>
            <a:off x="3989388" y="736600"/>
            <a:ext cx="36512" cy="5176838"/>
          </a:xfrm>
          <a:prstGeom prst="line">
            <a:avLst/>
          </a:prstGeom>
          <a:ln w="6350" cap="flat" cmpd="sng">
            <a:noFill/>
            <a:prstDash val="solid"/>
            <a:headEnd type="none" w="med" len="med"/>
            <a:tailEnd type="none" w="med" len="med"/>
          </a:ln>
        </p:spPr>
      </p:cxnSp>
      <p:cxnSp>
        <p:nvCxnSpPr>
          <p:cNvPr id="2062" name="直接连接符 40"/>
          <p:cNvCxnSpPr/>
          <p:nvPr/>
        </p:nvCxnSpPr>
        <p:spPr>
          <a:xfrm>
            <a:off x="4962525" y="760413"/>
            <a:ext cx="0" cy="5165725"/>
          </a:xfrm>
          <a:prstGeom prst="line">
            <a:avLst/>
          </a:prstGeom>
          <a:ln w="6350" cap="flat" cmpd="sng">
            <a:noFill/>
            <a:prstDash val="solid"/>
            <a:headEnd type="none" w="med" len="med"/>
            <a:tailEnd type="none" w="med" len="med"/>
          </a:ln>
        </p:spPr>
      </p:cxnSp>
      <p:cxnSp>
        <p:nvCxnSpPr>
          <p:cNvPr id="2063" name="直接连接符 42"/>
          <p:cNvCxnSpPr/>
          <p:nvPr/>
        </p:nvCxnSpPr>
        <p:spPr>
          <a:xfrm>
            <a:off x="1425575" y="2374900"/>
            <a:ext cx="5200650" cy="0"/>
          </a:xfrm>
          <a:prstGeom prst="line">
            <a:avLst/>
          </a:prstGeom>
          <a:ln w="6350" cap="flat" cmpd="sng">
            <a:noFill/>
            <a:prstDash val="solid"/>
            <a:headEnd type="none" w="med" len="med"/>
            <a:tailEnd type="none" w="med" len="med"/>
          </a:ln>
        </p:spPr>
      </p:cxnSp>
      <p:cxnSp>
        <p:nvCxnSpPr>
          <p:cNvPr id="2064" name="直接连接符 44"/>
          <p:cNvCxnSpPr>
            <a:stCxn id="2057" idx="1"/>
          </p:cNvCxnSpPr>
          <p:nvPr/>
        </p:nvCxnSpPr>
        <p:spPr>
          <a:xfrm>
            <a:off x="1425575" y="3337560"/>
            <a:ext cx="8405495" cy="1905"/>
          </a:xfrm>
          <a:prstGeom prst="line">
            <a:avLst/>
          </a:prstGeom>
          <a:ln w="6350" cap="flat" cmpd="sng">
            <a:noFill/>
            <a:prstDash val="solid"/>
            <a:headEnd type="none" w="med" len="med"/>
            <a:tailEnd type="none" w="med" len="med"/>
          </a:ln>
        </p:spPr>
      </p:cxnSp>
      <p:grpSp>
        <p:nvGrpSpPr>
          <p:cNvPr id="11" name="组合 10"/>
          <p:cNvGrpSpPr/>
          <p:nvPr/>
        </p:nvGrpSpPr>
        <p:grpSpPr>
          <a:xfrm>
            <a:off x="398145" y="1217930"/>
            <a:ext cx="5128260" cy="4058920"/>
            <a:chOff x="2245" y="2060"/>
            <a:chExt cx="8172" cy="6393"/>
          </a:xfrm>
        </p:grpSpPr>
        <p:grpSp>
          <p:nvGrpSpPr>
            <p:cNvPr id="10" name="组合 9"/>
            <p:cNvGrpSpPr/>
            <p:nvPr/>
          </p:nvGrpSpPr>
          <p:grpSpPr>
            <a:xfrm>
              <a:off x="2245" y="2060"/>
              <a:ext cx="8172" cy="6388"/>
              <a:chOff x="2245" y="2060"/>
              <a:chExt cx="8172" cy="6388"/>
            </a:xfrm>
          </p:grpSpPr>
          <p:sp>
            <p:nvSpPr>
              <p:cNvPr id="2050" name="同心圆 17"/>
              <p:cNvSpPr/>
              <p:nvPr/>
            </p:nvSpPr>
            <p:spPr>
              <a:xfrm>
                <a:off x="3138" y="2060"/>
                <a:ext cx="6390" cy="6388"/>
              </a:xfrm>
              <a:custGeom>
                <a:avLst/>
                <a:gdLst>
                  <a:gd name="txL" fmla="*/ 0 w 4057199"/>
                  <a:gd name="txT" fmla="*/ 0 h 4057199"/>
                  <a:gd name="txR" fmla="*/ 4057199 w 4057199"/>
                  <a:gd name="txB" fmla="*/ 4057199 h 4057199"/>
                </a:gdLst>
                <a:ahLst/>
                <a:cxnLst>
                  <a:cxn ang="0">
                    <a:pos x="0" y="2027465"/>
                  </a:cxn>
                  <a:cxn ang="0">
                    <a:pos x="2029052" y="0"/>
                  </a:cxn>
                  <a:cxn ang="0">
                    <a:pos x="4058102" y="2027465"/>
                  </a:cxn>
                  <a:cxn ang="0">
                    <a:pos x="2029052" y="4054929"/>
                  </a:cxn>
                  <a:cxn ang="0">
                    <a:pos x="0" y="2027465"/>
                  </a:cxn>
                  <a:cxn ang="0">
                    <a:pos x="0" y="2027465"/>
                  </a:cxn>
                  <a:cxn ang="0">
                    <a:pos x="2029052" y="4054929"/>
                  </a:cxn>
                  <a:cxn ang="0">
                    <a:pos x="4058102" y="2027465"/>
                  </a:cxn>
                  <a:cxn ang="0">
                    <a:pos x="2029052" y="0"/>
                  </a:cxn>
                  <a:cxn ang="0">
                    <a:pos x="0" y="2027465"/>
                  </a:cxn>
                </a:cxnLst>
                <a:rect l="txL" t="txT" r="txR" b="txB"/>
                <a:pathLst>
                  <a:path w="4057199" h="4057199">
                    <a:moveTo>
                      <a:pt x="0" y="2028600"/>
                    </a:moveTo>
                    <a:cubicBezTo>
                      <a:pt x="0" y="908235"/>
                      <a:pt x="908235" y="0"/>
                      <a:pt x="2028600" y="0"/>
                    </a:cubicBezTo>
                    <a:cubicBezTo>
                      <a:pt x="3148965" y="0"/>
                      <a:pt x="4057200" y="908235"/>
                      <a:pt x="4057200" y="2028600"/>
                    </a:cubicBezTo>
                    <a:cubicBezTo>
                      <a:pt x="4057200" y="3148965"/>
                      <a:pt x="3148965" y="4057200"/>
                      <a:pt x="2028600" y="4057200"/>
                    </a:cubicBezTo>
                    <a:cubicBezTo>
                      <a:pt x="908235" y="4057200"/>
                      <a:pt x="0" y="3148965"/>
                      <a:pt x="0" y="2028600"/>
                    </a:cubicBezTo>
                    <a:close/>
                    <a:moveTo>
                      <a:pt x="0" y="2028600"/>
                    </a:moveTo>
                    <a:cubicBezTo>
                      <a:pt x="0" y="3148965"/>
                      <a:pt x="908235" y="4057200"/>
                      <a:pt x="2028600" y="4057200"/>
                    </a:cubicBezTo>
                    <a:cubicBezTo>
                      <a:pt x="3148965" y="4057200"/>
                      <a:pt x="4057200" y="3148965"/>
                      <a:pt x="4057200" y="2028600"/>
                    </a:cubicBezTo>
                    <a:cubicBezTo>
                      <a:pt x="4057200" y="908235"/>
                      <a:pt x="3148965" y="0"/>
                      <a:pt x="2028600" y="0"/>
                    </a:cubicBezTo>
                    <a:cubicBezTo>
                      <a:pt x="908235" y="0"/>
                      <a:pt x="0" y="908235"/>
                      <a:pt x="0" y="2028600"/>
                    </a:cubicBez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12700" cap="flat" cmpd="sng">
                <a:solidFill>
                  <a:schemeClr val="tx1">
                    <a:alpha val="6705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2245" y="3125"/>
                <a:ext cx="8172" cy="4254"/>
                <a:chOff x="2245" y="3125"/>
                <a:chExt cx="8172" cy="4254"/>
              </a:xfrm>
            </p:grpSpPr>
            <p:sp>
              <p:nvSpPr>
                <p:cNvPr id="2051" name="同心圆 18"/>
                <p:cNvSpPr/>
                <p:nvPr/>
              </p:nvSpPr>
              <p:spPr>
                <a:xfrm>
                  <a:off x="4205" y="3125"/>
                  <a:ext cx="4255" cy="4255"/>
                </a:xfrm>
                <a:custGeom>
                  <a:avLst/>
                  <a:gdLst>
                    <a:gd name="txL" fmla="*/ 0 w 2701987"/>
                    <a:gd name="txT" fmla="*/ 0 h 2701987"/>
                    <a:gd name="txR" fmla="*/ 2701987 w 2701987"/>
                    <a:gd name="txB" fmla="*/ 2701987 h 2701987"/>
                  </a:gdLst>
                  <a:ahLst/>
                  <a:cxnLst>
                    <a:cxn ang="0">
                      <a:pos x="0" y="1350933"/>
                    </a:cxn>
                    <a:cxn ang="0">
                      <a:pos x="1350933" y="0"/>
                    </a:cxn>
                    <a:cxn ang="0">
                      <a:pos x="2701865" y="1350933"/>
                    </a:cxn>
                    <a:cxn ang="0">
                      <a:pos x="1350933" y="2701865"/>
                    </a:cxn>
                    <a:cxn ang="0">
                      <a:pos x="0" y="1350933"/>
                    </a:cxn>
                    <a:cxn ang="0">
                      <a:pos x="0" y="1350933"/>
                    </a:cxn>
                    <a:cxn ang="0">
                      <a:pos x="1350933" y="2701865"/>
                    </a:cxn>
                    <a:cxn ang="0">
                      <a:pos x="2701865" y="1350933"/>
                    </a:cxn>
                    <a:cxn ang="0">
                      <a:pos x="1350933" y="0"/>
                    </a:cxn>
                    <a:cxn ang="0">
                      <a:pos x="0" y="1350933"/>
                    </a:cxn>
                  </a:cxnLst>
                  <a:rect l="txL" t="txT" r="txR" b="txB"/>
                  <a:pathLst>
                    <a:path w="2701987" h="2701987">
                      <a:moveTo>
                        <a:pt x="0" y="1350994"/>
                      </a:moveTo>
                      <a:cubicBezTo>
                        <a:pt x="0" y="604861"/>
                        <a:pt x="604861" y="0"/>
                        <a:pt x="1350994" y="0"/>
                      </a:cubicBezTo>
                      <a:cubicBezTo>
                        <a:pt x="2097127" y="0"/>
                        <a:pt x="2701988" y="604861"/>
                        <a:pt x="2701988" y="1350994"/>
                      </a:cubicBezTo>
                      <a:cubicBezTo>
                        <a:pt x="2701988" y="2097127"/>
                        <a:pt x="2097127" y="2701988"/>
                        <a:pt x="1350994" y="2701988"/>
                      </a:cubicBezTo>
                      <a:cubicBezTo>
                        <a:pt x="604861" y="2701988"/>
                        <a:pt x="0" y="2097127"/>
                        <a:pt x="0" y="1350994"/>
                      </a:cubicBezTo>
                      <a:close/>
                      <a:moveTo>
                        <a:pt x="0" y="1350994"/>
                      </a:moveTo>
                      <a:cubicBezTo>
                        <a:pt x="0" y="2097127"/>
                        <a:pt x="604861" y="2701988"/>
                        <a:pt x="1350994" y="2701988"/>
                      </a:cubicBezTo>
                      <a:cubicBezTo>
                        <a:pt x="2097127" y="2701988"/>
                        <a:pt x="2701988" y="2097127"/>
                        <a:pt x="2701988" y="1350994"/>
                      </a:cubicBezTo>
                      <a:cubicBezTo>
                        <a:pt x="2701988" y="604861"/>
                        <a:pt x="2097127" y="0"/>
                        <a:pt x="1350994" y="0"/>
                      </a:cubicBezTo>
                      <a:cubicBezTo>
                        <a:pt x="604861" y="0"/>
                        <a:pt x="0" y="604861"/>
                        <a:pt x="0" y="1350994"/>
                      </a:cubicBezTo>
                      <a:close/>
                    </a:path>
                  </a:pathLst>
                </a:custGeom>
                <a:solidFill>
                  <a:schemeClr val="accent1">
                    <a:alpha val="100000"/>
                  </a:schemeClr>
                </a:solidFill>
                <a:ln w="12700" cap="flat" cmpd="sng">
                  <a:solidFill>
                    <a:srgbClr val="7F7F7F">
                      <a:alpha val="67058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" name="同心圆 19"/>
                <p:cNvSpPr/>
                <p:nvPr/>
              </p:nvSpPr>
              <p:spPr>
                <a:xfrm>
                  <a:off x="4818" y="3740"/>
                  <a:ext cx="3035" cy="3035"/>
                </a:xfrm>
                <a:custGeom>
                  <a:avLst/>
                  <a:gdLst>
                    <a:gd name="txL" fmla="*/ 0 w 1926617"/>
                    <a:gd name="txT" fmla="*/ 0 h 1926617"/>
                    <a:gd name="txR" fmla="*/ 1926617 w 1926617"/>
                    <a:gd name="txB" fmla="*/ 1926617 h 1926617"/>
                  </a:gdLst>
                  <a:ahLst/>
                  <a:cxnLst>
                    <a:cxn ang="0">
                      <a:pos x="0" y="963917"/>
                    </a:cxn>
                    <a:cxn ang="0">
                      <a:pos x="963917" y="0"/>
                    </a:cxn>
                    <a:cxn ang="0">
                      <a:pos x="1927834" y="963917"/>
                    </a:cxn>
                    <a:cxn ang="0">
                      <a:pos x="963917" y="1927834"/>
                    </a:cxn>
                    <a:cxn ang="0">
                      <a:pos x="0" y="963917"/>
                    </a:cxn>
                    <a:cxn ang="0">
                      <a:pos x="0" y="963917"/>
                    </a:cxn>
                    <a:cxn ang="0">
                      <a:pos x="963917" y="1927834"/>
                    </a:cxn>
                    <a:cxn ang="0">
                      <a:pos x="1927834" y="963917"/>
                    </a:cxn>
                    <a:cxn ang="0">
                      <a:pos x="963917" y="0"/>
                    </a:cxn>
                    <a:cxn ang="0">
                      <a:pos x="0" y="963917"/>
                    </a:cxn>
                  </a:cxnLst>
                  <a:rect l="txL" t="txT" r="txR" b="txB"/>
                  <a:pathLst>
                    <a:path w="1926617" h="1926617">
                      <a:moveTo>
                        <a:pt x="0" y="963309"/>
                      </a:moveTo>
                      <a:cubicBezTo>
                        <a:pt x="0" y="431288"/>
                        <a:pt x="431288" y="0"/>
                        <a:pt x="963309" y="0"/>
                      </a:cubicBezTo>
                      <a:cubicBezTo>
                        <a:pt x="1495330" y="0"/>
                        <a:pt x="1926618" y="431288"/>
                        <a:pt x="1926618" y="963309"/>
                      </a:cubicBezTo>
                      <a:cubicBezTo>
                        <a:pt x="1926618" y="1495330"/>
                        <a:pt x="1495330" y="1926618"/>
                        <a:pt x="963309" y="1926618"/>
                      </a:cubicBezTo>
                      <a:cubicBezTo>
                        <a:pt x="431288" y="1926618"/>
                        <a:pt x="0" y="1495330"/>
                        <a:pt x="0" y="963309"/>
                      </a:cubicBezTo>
                      <a:close/>
                      <a:moveTo>
                        <a:pt x="0" y="963309"/>
                      </a:moveTo>
                      <a:cubicBezTo>
                        <a:pt x="0" y="1495330"/>
                        <a:pt x="431288" y="1926618"/>
                        <a:pt x="963309" y="1926618"/>
                      </a:cubicBezTo>
                      <a:cubicBezTo>
                        <a:pt x="1495330" y="1926618"/>
                        <a:pt x="1926618" y="1495330"/>
                        <a:pt x="1926618" y="963309"/>
                      </a:cubicBezTo>
                      <a:cubicBezTo>
                        <a:pt x="1926618" y="431288"/>
                        <a:pt x="1495330" y="0"/>
                        <a:pt x="963309" y="0"/>
                      </a:cubicBezTo>
                      <a:cubicBezTo>
                        <a:pt x="431288" y="0"/>
                        <a:pt x="0" y="431288"/>
                        <a:pt x="0" y="963309"/>
                      </a:cubicBezTo>
                      <a:close/>
                    </a:path>
                  </a:pathLst>
                </a:custGeom>
                <a:solidFill>
                  <a:schemeClr val="accent1">
                    <a:alpha val="100000"/>
                  </a:schemeClr>
                </a:solidFill>
                <a:ln w="12700" cap="flat" cmpd="sng">
                  <a:solidFill>
                    <a:srgbClr val="7F7F7F">
                      <a:alpha val="67058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2065" name="直接连接符 46"/>
                <p:cNvCxnSpPr/>
                <p:nvPr/>
              </p:nvCxnSpPr>
              <p:spPr>
                <a:xfrm>
                  <a:off x="2245" y="6775"/>
                  <a:ext cx="8173" cy="0"/>
                </a:xfrm>
                <a:prstGeom prst="line">
                  <a:avLst/>
                </a:prstGeom>
                <a:ln w="6350" cap="flat" cmpd="sng">
                  <a:noFill/>
                  <a:prstDash val="solid"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" name="组合 7"/>
            <p:cNvGrpSpPr/>
            <p:nvPr/>
          </p:nvGrpSpPr>
          <p:grpSpPr>
            <a:xfrm>
              <a:off x="3145" y="2073"/>
              <a:ext cx="6389" cy="6380"/>
              <a:chOff x="3138" y="2050"/>
              <a:chExt cx="6389" cy="6380"/>
            </a:xfrm>
          </p:grpSpPr>
          <p:sp>
            <p:nvSpPr>
              <p:cNvPr id="2068" name="圆角矩形 11"/>
              <p:cNvSpPr/>
              <p:nvPr/>
            </p:nvSpPr>
            <p:spPr>
              <a:xfrm rot="-2760000">
                <a:off x="3648" y="5630"/>
                <a:ext cx="2952" cy="1688"/>
              </a:xfrm>
              <a:prstGeom prst="roundRect">
                <a:avLst>
                  <a:gd name="adj" fmla="val 50000"/>
                </a:avLst>
              </a:prstGeom>
              <a:solidFill>
                <a:srgbClr val="A382C4">
                  <a:alpha val="74901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lvl="0" algn="ctr" eaLnBrk="1" hangingPunct="1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圆角矩形 12"/>
              <p:cNvSpPr/>
              <p:nvPr/>
            </p:nvSpPr>
            <p:spPr>
              <a:xfrm rot="-5400000">
                <a:off x="4820" y="6110"/>
                <a:ext cx="2953" cy="1688"/>
              </a:xfrm>
              <a:prstGeom prst="roundRect">
                <a:avLst>
                  <a:gd name="adj" fmla="val 50000"/>
                </a:avLst>
              </a:prstGeom>
              <a:solidFill>
                <a:srgbClr val="87ADD6">
                  <a:alpha val="74901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lvl="0" algn="ctr" eaLnBrk="1" hangingPunct="1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" name="圆角矩形 6"/>
              <p:cNvSpPr/>
              <p:nvPr/>
            </p:nvSpPr>
            <p:spPr>
              <a:xfrm rot="2760000">
                <a:off x="3638" y="3210"/>
                <a:ext cx="2952" cy="1690"/>
              </a:xfrm>
              <a:prstGeom prst="roundRect">
                <a:avLst>
                  <a:gd name="adj" fmla="val 50000"/>
                </a:avLst>
              </a:prstGeom>
              <a:solidFill>
                <a:srgbClr val="FE6F46">
                  <a:alpha val="74901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lvl="0" algn="ctr" eaLnBrk="1" hangingPunct="1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" name="圆角矩形 10"/>
              <p:cNvSpPr/>
              <p:nvPr/>
            </p:nvSpPr>
            <p:spPr>
              <a:xfrm>
                <a:off x="3138" y="4420"/>
                <a:ext cx="2952" cy="1687"/>
              </a:xfrm>
              <a:prstGeom prst="roundRect">
                <a:avLst>
                  <a:gd name="adj" fmla="val 50000"/>
                </a:avLst>
              </a:prstGeom>
              <a:solidFill>
                <a:srgbClr val="D779AE">
                  <a:alpha val="74901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lvl="0" algn="ctr" eaLnBrk="1" hangingPunct="1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圆角矩形 13"/>
              <p:cNvSpPr/>
              <p:nvPr/>
            </p:nvSpPr>
            <p:spPr>
              <a:xfrm rot="8160000">
                <a:off x="6670" y="4997"/>
                <a:ext cx="1688" cy="2955"/>
              </a:xfrm>
              <a:prstGeom prst="roundRect">
                <a:avLst>
                  <a:gd name="adj" fmla="val 50000"/>
                </a:avLst>
              </a:prstGeom>
              <a:solidFill>
                <a:srgbClr val="7CC182">
                  <a:alpha val="74901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lvl="0" algn="ctr" eaLnBrk="1" hangingPunct="1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" name="圆角矩形 14"/>
              <p:cNvSpPr/>
              <p:nvPr/>
            </p:nvSpPr>
            <p:spPr>
              <a:xfrm rot="10800000">
                <a:off x="6575" y="4385"/>
                <a:ext cx="2953" cy="1690"/>
              </a:xfrm>
              <a:prstGeom prst="roundRect">
                <a:avLst>
                  <a:gd name="adj" fmla="val 50000"/>
                </a:avLst>
              </a:prstGeom>
              <a:solidFill>
                <a:srgbClr val="BBDE03">
                  <a:alpha val="74901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lvl="0" algn="ctr" eaLnBrk="1" hangingPunct="1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圆角矩形 16"/>
              <p:cNvSpPr/>
              <p:nvPr/>
            </p:nvSpPr>
            <p:spPr>
              <a:xfrm rot="5400000">
                <a:off x="4820" y="2682"/>
                <a:ext cx="2953" cy="1688"/>
              </a:xfrm>
              <a:prstGeom prst="roundRect">
                <a:avLst>
                  <a:gd name="adj" fmla="val 50000"/>
                </a:avLst>
              </a:prstGeom>
              <a:solidFill>
                <a:srgbClr val="FCAF00">
                  <a:alpha val="74901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lvl="0" algn="ctr" eaLnBrk="1" hangingPunct="1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圆角矩形 15"/>
              <p:cNvSpPr/>
              <p:nvPr/>
            </p:nvSpPr>
            <p:spPr>
              <a:xfrm rot="8100000">
                <a:off x="6085" y="3217"/>
                <a:ext cx="2953" cy="1690"/>
              </a:xfrm>
              <a:prstGeom prst="roundRect">
                <a:avLst>
                  <a:gd name="adj" fmla="val 50000"/>
                </a:avLst>
              </a:prstGeom>
              <a:solidFill>
                <a:srgbClr val="F1EB00">
                  <a:alpha val="74901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lvl="0" algn="ctr" eaLnBrk="1" hangingPunct="1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121" name="文本框 49"/>
          <p:cNvSpPr txBox="1"/>
          <p:nvPr/>
        </p:nvSpPr>
        <p:spPr>
          <a:xfrm>
            <a:off x="5647047" y="1069211"/>
            <a:ext cx="534035" cy="4524315"/>
          </a:xfrm>
          <a:prstGeom prst="rect">
            <a:avLst/>
          </a:prstGeom>
          <a:noFill/>
          <a:ln w="9525">
            <a:noFill/>
          </a:ln>
          <a:effectLst/>
        </p:spPr>
        <p:txBody>
          <a:bodyPr wrap="square" anchor="t">
            <a:spAutoFit/>
          </a:bodyPr>
          <a:lstStyle/>
          <a:p>
            <a:pPr lvl="0" indent="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享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吗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22" name="文本框 51"/>
          <p:cNvSpPr txBox="1"/>
          <p:nvPr/>
        </p:nvSpPr>
        <p:spPr>
          <a:xfrm>
            <a:off x="7886700" y="2374900"/>
            <a:ext cx="3879300" cy="457200"/>
          </a:xfrm>
          <a:prstGeom prst="rect">
            <a:avLst/>
          </a:prstGeom>
          <a:noFill/>
          <a:ln w="9525">
            <a:noFill/>
          </a:ln>
          <a:effectLst/>
        </p:spPr>
        <p:txBody>
          <a:bodyPr wrap="square" anchor="t">
            <a:spAutoFit/>
          </a:bodyPr>
          <a:lstStyle/>
          <a:p>
            <a:pPr lvl="0"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穗港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IT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应用系统开发大赛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123" name="文本框 52"/>
          <p:cNvSpPr txBox="1"/>
          <p:nvPr/>
        </p:nvSpPr>
        <p:spPr>
          <a:xfrm>
            <a:off x="7886700" y="2896870"/>
            <a:ext cx="4172710" cy="461665"/>
          </a:xfrm>
          <a:prstGeom prst="rect">
            <a:avLst/>
          </a:prstGeom>
          <a:noFill/>
          <a:ln w="9525">
            <a:noFill/>
          </a:ln>
          <a:effectLst/>
        </p:spPr>
        <p:txBody>
          <a:bodyPr wrap="square" anchor="t">
            <a:spAutoFit/>
          </a:bodyPr>
          <a:lstStyle/>
          <a:p>
            <a:pPr lv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2017-5-20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4124" name="直接连接符 54"/>
          <p:cNvCxnSpPr/>
          <p:nvPr/>
        </p:nvCxnSpPr>
        <p:spPr>
          <a:xfrm>
            <a:off x="7716520" y="2439035"/>
            <a:ext cx="0" cy="2834640"/>
          </a:xfrm>
          <a:prstGeom prst="line">
            <a:avLst/>
          </a:prstGeom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文本框 11"/>
          <p:cNvSpPr txBox="1"/>
          <p:nvPr/>
        </p:nvSpPr>
        <p:spPr>
          <a:xfrm>
            <a:off x="5578468" y="6176106"/>
            <a:ext cx="65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很  高  兴   我   们   在   此   遇  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56536" y="3444031"/>
            <a:ext cx="3504463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参赛团队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指导老师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冯欣悦       段春梅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参赛队员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杨艺       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董家锋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黎合明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郑浩文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67617" y="2454376"/>
            <a:ext cx="461665" cy="1768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项   目   名   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5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1" grpId="0"/>
      <p:bldP spid="4121" grpId="1"/>
      <p:bldP spid="4121" grpId="2"/>
      <p:bldP spid="4121" grpId="3"/>
      <p:bldP spid="4121" grpId="4"/>
      <p:bldP spid="4121" grpId="5"/>
      <p:bldP spid="4121" grpId="6"/>
      <p:bldP spid="4121" grpId="7"/>
      <p:bldP spid="4121" grpId="8"/>
      <p:bldP spid="4121" grpId="9"/>
      <p:bldP spid="4121" grpId="10"/>
      <p:bldP spid="4121" grpId="11"/>
      <p:bldP spid="4121" grpId="12"/>
      <p:bldP spid="4121" grpId="13"/>
      <p:bldP spid="4121" grpId="14"/>
      <p:bldP spid="4121" grpId="15"/>
      <p:bldP spid="4122" grpId="0"/>
      <p:bldP spid="41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941295" y="2166026"/>
            <a:ext cx="3514793" cy="4464471"/>
          </a:xfrm>
          <a:custGeom>
            <a:avLst/>
            <a:gdLst/>
            <a:ahLst/>
            <a:cxnLst/>
            <a:rect l="l" t="t" r="r" b="b"/>
            <a:pathLst>
              <a:path w="3514793" h="4464471">
                <a:moveTo>
                  <a:pt x="1803713" y="852594"/>
                </a:moveTo>
                <a:cubicBezTo>
                  <a:pt x="1670550" y="988808"/>
                  <a:pt x="1546177" y="1099394"/>
                  <a:pt x="1430593" y="1184352"/>
                </a:cubicBezTo>
                <a:cubicBezTo>
                  <a:pt x="1315009" y="1269309"/>
                  <a:pt x="1172510" y="1343143"/>
                  <a:pt x="1003095" y="1405854"/>
                </a:cubicBezTo>
                <a:lnTo>
                  <a:pt x="1003095" y="1561810"/>
                </a:lnTo>
                <a:cubicBezTo>
                  <a:pt x="1193504" y="1510576"/>
                  <a:pt x="1358387" y="1439475"/>
                  <a:pt x="1497743" y="1348505"/>
                </a:cubicBezTo>
                <a:cubicBezTo>
                  <a:pt x="1602261" y="1280279"/>
                  <a:pt x="1693227" y="1206717"/>
                  <a:pt x="1770642" y="1127821"/>
                </a:cubicBezTo>
                <a:lnTo>
                  <a:pt x="1788002" y="1109392"/>
                </a:lnTo>
                <a:lnTo>
                  <a:pt x="1788002" y="3852110"/>
                </a:lnTo>
                <a:lnTo>
                  <a:pt x="1961173" y="3852110"/>
                </a:lnTo>
                <a:lnTo>
                  <a:pt x="1961173" y="852594"/>
                </a:lnTo>
                <a:close/>
                <a:moveTo>
                  <a:pt x="81965" y="0"/>
                </a:moveTo>
                <a:lnTo>
                  <a:pt x="3432828" y="0"/>
                </a:lnTo>
                <a:cubicBezTo>
                  <a:pt x="3478096" y="0"/>
                  <a:pt x="3514793" y="36697"/>
                  <a:pt x="3514793" y="81965"/>
                </a:cubicBezTo>
                <a:lnTo>
                  <a:pt x="3514793" y="4382506"/>
                </a:lnTo>
                <a:cubicBezTo>
                  <a:pt x="3514793" y="4427774"/>
                  <a:pt x="3478096" y="4464471"/>
                  <a:pt x="3432828" y="4464471"/>
                </a:cubicBezTo>
                <a:lnTo>
                  <a:pt x="81965" y="4464471"/>
                </a:lnTo>
                <a:cubicBezTo>
                  <a:pt x="36697" y="4464471"/>
                  <a:pt x="0" y="4427774"/>
                  <a:pt x="0" y="4382506"/>
                </a:cubicBezTo>
                <a:lnTo>
                  <a:pt x="0" y="81965"/>
                </a:lnTo>
                <a:cubicBezTo>
                  <a:pt x="0" y="36697"/>
                  <a:pt x="36697" y="0"/>
                  <a:pt x="81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368300" dist="101600" dir="10800000" sx="98000" sy="98000" algn="r" rotWithShape="0">
              <a:prstClr val="black">
                <a:alpha val="7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66248" y="227503"/>
            <a:ext cx="6794618" cy="6402994"/>
          </a:xfrm>
          <a:prstGeom prst="roundRect">
            <a:avLst>
              <a:gd name="adj" fmla="val 1536"/>
            </a:avLst>
          </a:prstGeom>
          <a:solidFill>
            <a:schemeClr val="bg1">
              <a:alpha val="29000"/>
            </a:schemeClr>
          </a:solidFill>
          <a:ln>
            <a:noFill/>
          </a:ln>
          <a:effectLst>
            <a:outerShdw blurRad="292100" dist="38100" sx="102000" sy="1020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41294" y="242190"/>
            <a:ext cx="3514793" cy="1909150"/>
          </a:xfrm>
          <a:custGeom>
            <a:avLst/>
            <a:gdLst/>
            <a:ahLst/>
            <a:cxnLst/>
            <a:rect l="l" t="t" r="r" b="b"/>
            <a:pathLst>
              <a:path w="3514793" h="1909150">
                <a:moveTo>
                  <a:pt x="1449425" y="965707"/>
                </a:moveTo>
                <a:lnTo>
                  <a:pt x="1534220" y="965707"/>
                </a:lnTo>
                <a:lnTo>
                  <a:pt x="1534220" y="995286"/>
                </a:lnTo>
                <a:lnTo>
                  <a:pt x="1449425" y="995286"/>
                </a:lnTo>
                <a:close/>
                <a:moveTo>
                  <a:pt x="1291667" y="965707"/>
                </a:moveTo>
                <a:lnTo>
                  <a:pt x="1362658" y="965707"/>
                </a:lnTo>
                <a:lnTo>
                  <a:pt x="1362658" y="995286"/>
                </a:lnTo>
                <a:lnTo>
                  <a:pt x="1291667" y="995286"/>
                </a:lnTo>
                <a:close/>
                <a:moveTo>
                  <a:pt x="915355" y="880912"/>
                </a:moveTo>
                <a:cubicBezTo>
                  <a:pt x="908782" y="928239"/>
                  <a:pt x="894978" y="972280"/>
                  <a:pt x="873944" y="1013034"/>
                </a:cubicBezTo>
                <a:lnTo>
                  <a:pt x="806897" y="1013034"/>
                </a:lnTo>
                <a:lnTo>
                  <a:pt x="824644" y="997258"/>
                </a:lnTo>
                <a:cubicBezTo>
                  <a:pt x="807554" y="972280"/>
                  <a:pt x="786520" y="947302"/>
                  <a:pt x="761541" y="922323"/>
                </a:cubicBezTo>
                <a:lnTo>
                  <a:pt x="690550" y="961763"/>
                </a:lnTo>
                <a:cubicBezTo>
                  <a:pt x="691865" y="963077"/>
                  <a:pt x="695151" y="967021"/>
                  <a:pt x="700410" y="973595"/>
                </a:cubicBezTo>
                <a:cubicBezTo>
                  <a:pt x="718815" y="994629"/>
                  <a:pt x="728675" y="1007776"/>
                  <a:pt x="729990" y="1013034"/>
                </a:cubicBezTo>
                <a:lnTo>
                  <a:pt x="658999" y="1013034"/>
                </a:lnTo>
                <a:lnTo>
                  <a:pt x="658999" y="1097829"/>
                </a:lnTo>
                <a:lnTo>
                  <a:pt x="808869" y="1097829"/>
                </a:lnTo>
                <a:cubicBezTo>
                  <a:pt x="760227" y="1120178"/>
                  <a:pt x="703039" y="1134639"/>
                  <a:pt x="637307" y="1141212"/>
                </a:cubicBezTo>
                <a:cubicBezTo>
                  <a:pt x="658341" y="1163561"/>
                  <a:pt x="673460" y="1190512"/>
                  <a:pt x="682662" y="1222063"/>
                </a:cubicBezTo>
                <a:cubicBezTo>
                  <a:pt x="762856" y="1206287"/>
                  <a:pt x="823330" y="1186568"/>
                  <a:pt x="864084" y="1162904"/>
                </a:cubicBezTo>
                <a:cubicBezTo>
                  <a:pt x="921928" y="1174736"/>
                  <a:pt x="995549" y="1194456"/>
                  <a:pt x="1084945" y="1222063"/>
                </a:cubicBezTo>
                <a:lnTo>
                  <a:pt x="1122412" y="1149100"/>
                </a:lnTo>
                <a:cubicBezTo>
                  <a:pt x="1072456" y="1133324"/>
                  <a:pt x="1010667" y="1118206"/>
                  <a:pt x="937047" y="1103745"/>
                </a:cubicBezTo>
                <a:cubicBezTo>
                  <a:pt x="940991" y="1101116"/>
                  <a:pt x="943620" y="1099144"/>
                  <a:pt x="944935" y="1097829"/>
                </a:cubicBezTo>
                <a:lnTo>
                  <a:pt x="1104665" y="1097829"/>
                </a:lnTo>
                <a:lnTo>
                  <a:pt x="1104665" y="1013034"/>
                </a:lnTo>
                <a:lnTo>
                  <a:pt x="978458" y="1013034"/>
                </a:lnTo>
                <a:cubicBezTo>
                  <a:pt x="995549" y="977539"/>
                  <a:pt x="1008038" y="938099"/>
                  <a:pt x="1015926" y="894716"/>
                </a:cubicBezTo>
                <a:close/>
                <a:moveTo>
                  <a:pt x="1449425" y="843444"/>
                </a:moveTo>
                <a:lnTo>
                  <a:pt x="1534220" y="843444"/>
                </a:lnTo>
                <a:lnTo>
                  <a:pt x="1534220" y="874996"/>
                </a:lnTo>
                <a:lnTo>
                  <a:pt x="1449425" y="874996"/>
                </a:lnTo>
                <a:close/>
                <a:moveTo>
                  <a:pt x="1291667" y="843444"/>
                </a:moveTo>
                <a:lnTo>
                  <a:pt x="1360686" y="843444"/>
                </a:lnTo>
                <a:lnTo>
                  <a:pt x="1360686" y="874996"/>
                </a:lnTo>
                <a:lnTo>
                  <a:pt x="1291667" y="874996"/>
                </a:lnTo>
                <a:close/>
                <a:moveTo>
                  <a:pt x="1195040" y="752734"/>
                </a:moveTo>
                <a:cubicBezTo>
                  <a:pt x="1200299" y="970965"/>
                  <a:pt x="1186495" y="1106374"/>
                  <a:pt x="1153629" y="1158960"/>
                </a:cubicBezTo>
                <a:lnTo>
                  <a:pt x="1240396" y="1226007"/>
                </a:lnTo>
                <a:cubicBezTo>
                  <a:pt x="1264059" y="1182624"/>
                  <a:pt x="1278521" y="1135954"/>
                  <a:pt x="1283779" y="1085997"/>
                </a:cubicBezTo>
                <a:lnTo>
                  <a:pt x="1360686" y="1085997"/>
                </a:lnTo>
                <a:lnTo>
                  <a:pt x="1360686" y="1210231"/>
                </a:lnTo>
                <a:lnTo>
                  <a:pt x="1449425" y="1210231"/>
                </a:lnTo>
                <a:lnTo>
                  <a:pt x="1449425" y="1087969"/>
                </a:lnTo>
                <a:lnTo>
                  <a:pt x="1536192" y="1087969"/>
                </a:lnTo>
                <a:lnTo>
                  <a:pt x="1536192" y="1109661"/>
                </a:lnTo>
                <a:cubicBezTo>
                  <a:pt x="1540136" y="1124122"/>
                  <a:pt x="1526989" y="1130695"/>
                  <a:pt x="1496752" y="1129381"/>
                </a:cubicBezTo>
                <a:lnTo>
                  <a:pt x="1467173" y="1129381"/>
                </a:lnTo>
                <a:lnTo>
                  <a:pt x="1498724" y="1220091"/>
                </a:lnTo>
                <a:cubicBezTo>
                  <a:pt x="1557883" y="1221406"/>
                  <a:pt x="1594036" y="1216147"/>
                  <a:pt x="1607183" y="1204316"/>
                </a:cubicBezTo>
                <a:cubicBezTo>
                  <a:pt x="1622959" y="1193798"/>
                  <a:pt x="1630189" y="1167505"/>
                  <a:pt x="1628874" y="1125437"/>
                </a:cubicBezTo>
                <a:lnTo>
                  <a:pt x="1628874" y="752734"/>
                </a:lnTo>
                <a:close/>
                <a:moveTo>
                  <a:pt x="923243" y="744846"/>
                </a:moveTo>
                <a:lnTo>
                  <a:pt x="820700" y="760622"/>
                </a:lnTo>
                <a:cubicBezTo>
                  <a:pt x="825959" y="771139"/>
                  <a:pt x="828588" y="777712"/>
                  <a:pt x="828588" y="780341"/>
                </a:cubicBezTo>
                <a:lnTo>
                  <a:pt x="662943" y="780341"/>
                </a:lnTo>
                <a:lnTo>
                  <a:pt x="662943" y="916407"/>
                </a:lnTo>
                <a:lnTo>
                  <a:pt x="751681" y="916407"/>
                </a:lnTo>
                <a:lnTo>
                  <a:pt x="751681" y="865136"/>
                </a:lnTo>
                <a:lnTo>
                  <a:pt x="832532" y="865136"/>
                </a:lnTo>
                <a:lnTo>
                  <a:pt x="771401" y="906548"/>
                </a:lnTo>
                <a:cubicBezTo>
                  <a:pt x="800323" y="934155"/>
                  <a:pt x="823330" y="958476"/>
                  <a:pt x="840420" y="979511"/>
                </a:cubicBezTo>
                <a:lnTo>
                  <a:pt x="895635" y="936127"/>
                </a:lnTo>
                <a:cubicBezTo>
                  <a:pt x="875916" y="907205"/>
                  <a:pt x="854881" y="883541"/>
                  <a:pt x="832532" y="865136"/>
                </a:cubicBezTo>
                <a:lnTo>
                  <a:pt x="1019870" y="865136"/>
                </a:lnTo>
                <a:lnTo>
                  <a:pt x="1019870" y="904576"/>
                </a:lnTo>
                <a:lnTo>
                  <a:pt x="1106636" y="904576"/>
                </a:lnTo>
                <a:lnTo>
                  <a:pt x="1106636" y="780341"/>
                </a:lnTo>
                <a:lnTo>
                  <a:pt x="933103" y="780341"/>
                </a:lnTo>
                <a:cubicBezTo>
                  <a:pt x="929159" y="764566"/>
                  <a:pt x="925872" y="752734"/>
                  <a:pt x="923243" y="744846"/>
                </a:cubicBezTo>
                <a:close/>
                <a:moveTo>
                  <a:pt x="92384" y="0"/>
                </a:moveTo>
                <a:lnTo>
                  <a:pt x="3422409" y="0"/>
                </a:lnTo>
                <a:cubicBezTo>
                  <a:pt x="3473431" y="0"/>
                  <a:pt x="3514793" y="41362"/>
                  <a:pt x="3514793" y="92384"/>
                </a:cubicBezTo>
                <a:lnTo>
                  <a:pt x="3514793" y="1816766"/>
                </a:lnTo>
                <a:cubicBezTo>
                  <a:pt x="3514793" y="1867788"/>
                  <a:pt x="3473431" y="1909150"/>
                  <a:pt x="3422409" y="1909150"/>
                </a:cubicBezTo>
                <a:lnTo>
                  <a:pt x="92384" y="1909150"/>
                </a:lnTo>
                <a:cubicBezTo>
                  <a:pt x="41362" y="1909150"/>
                  <a:pt x="0" y="1867788"/>
                  <a:pt x="0" y="1816766"/>
                </a:cubicBezTo>
                <a:lnTo>
                  <a:pt x="0" y="92384"/>
                </a:lnTo>
                <a:cubicBezTo>
                  <a:pt x="0" y="41362"/>
                  <a:pt x="41362" y="0"/>
                  <a:pt x="92384" y="0"/>
                </a:cubicBezTo>
                <a:close/>
              </a:path>
            </a:pathLst>
          </a:custGeom>
          <a:solidFill>
            <a:srgbClr val="F26667"/>
          </a:solidFill>
          <a:ln>
            <a:noFill/>
          </a:ln>
          <a:effectLst>
            <a:outerShdw blurRad="177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21150444">
            <a:off x="1486762" y="26844"/>
            <a:ext cx="1480457" cy="482657"/>
          </a:xfrm>
          <a:custGeom>
            <a:avLst/>
            <a:gdLst>
              <a:gd name="connsiteX0" fmla="*/ 0 w 1480457"/>
              <a:gd name="connsiteY0" fmla="*/ 0 h 482657"/>
              <a:gd name="connsiteX1" fmla="*/ 1480457 w 1480457"/>
              <a:gd name="connsiteY1" fmla="*/ 0 h 482657"/>
              <a:gd name="connsiteX2" fmla="*/ 1480457 w 1480457"/>
              <a:gd name="connsiteY2" fmla="*/ 396663 h 482657"/>
              <a:gd name="connsiteX3" fmla="*/ 776740 w 1480457"/>
              <a:gd name="connsiteY3" fmla="*/ 396663 h 482657"/>
              <a:gd name="connsiteX4" fmla="*/ 740227 w 1480457"/>
              <a:gd name="connsiteY4" fmla="*/ 482657 h 482657"/>
              <a:gd name="connsiteX5" fmla="*/ 703715 w 1480457"/>
              <a:gd name="connsiteY5" fmla="*/ 396663 h 482657"/>
              <a:gd name="connsiteX6" fmla="*/ 0 w 1480457"/>
              <a:gd name="connsiteY6" fmla="*/ 396663 h 48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0457" h="482657">
                <a:moveTo>
                  <a:pt x="0" y="0"/>
                </a:moveTo>
                <a:lnTo>
                  <a:pt x="1480457" y="0"/>
                </a:lnTo>
                <a:lnTo>
                  <a:pt x="1480457" y="396663"/>
                </a:lnTo>
                <a:lnTo>
                  <a:pt x="776740" y="396663"/>
                </a:lnTo>
                <a:lnTo>
                  <a:pt x="740227" y="482657"/>
                </a:lnTo>
                <a:lnTo>
                  <a:pt x="703715" y="396663"/>
                </a:lnTo>
                <a:lnTo>
                  <a:pt x="0" y="396663"/>
                </a:lnTo>
                <a:close/>
              </a:path>
            </a:pathLst>
          </a:custGeom>
          <a:solidFill>
            <a:srgbClr val="FDFEF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238500" y="1485265"/>
            <a:ext cx="1184910" cy="5791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共享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406640" y="4625340"/>
            <a:ext cx="1891030" cy="1891030"/>
            <a:chOff x="11594" y="6794"/>
            <a:chExt cx="2978" cy="2978"/>
          </a:xfrm>
          <a:effectLst/>
        </p:grpSpPr>
        <p:grpSp>
          <p:nvGrpSpPr>
            <p:cNvPr id="39" name="组合 38"/>
            <p:cNvGrpSpPr/>
            <p:nvPr/>
          </p:nvGrpSpPr>
          <p:grpSpPr>
            <a:xfrm>
              <a:off x="11594" y="6794"/>
              <a:ext cx="2978" cy="2978"/>
              <a:chOff x="7087" y="7394"/>
              <a:chExt cx="2978" cy="2978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087" y="7394"/>
                <a:ext cx="2978" cy="2978"/>
              </a:xfrm>
              <a:prstGeom prst="ellipse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  <a:effectLst>
                <a:outerShdw blurRad="342900" sx="102000" sy="102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7355" y="7700"/>
                <a:ext cx="2410" cy="2410"/>
              </a:xfrm>
              <a:prstGeom prst="ellipse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2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</p:txBody>
          </p:sp>
        </p:grpSp>
        <p:sp>
          <p:nvSpPr>
            <p:cNvPr id="55" name="文本框 54"/>
            <p:cNvSpPr txBox="1"/>
            <p:nvPr/>
          </p:nvSpPr>
          <p:spPr>
            <a:xfrm>
              <a:off x="11664" y="7967"/>
              <a:ext cx="2893" cy="9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华文行楷" panose="02010800040101010101" charset="-122"/>
                  <a:ea typeface="华文行楷" panose="02010800040101010101" charset="-122"/>
                </a:rPr>
                <a:t>陪护老人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58" name="图片 57" descr="老人陪护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712" y="7302"/>
              <a:ext cx="595" cy="595"/>
            </a:xfrm>
            <a:prstGeom prst="rect">
              <a:avLst/>
            </a:prstGeom>
          </p:spPr>
        </p:pic>
      </p:grpSp>
      <p:grpSp>
        <p:nvGrpSpPr>
          <p:cNvPr id="70" name="组合 69"/>
          <p:cNvGrpSpPr/>
          <p:nvPr/>
        </p:nvGrpSpPr>
        <p:grpSpPr>
          <a:xfrm>
            <a:off x="5063490" y="4222115"/>
            <a:ext cx="1891030" cy="1891030"/>
            <a:chOff x="8674" y="5949"/>
            <a:chExt cx="2978" cy="2978"/>
          </a:xfrm>
          <a:effectLst/>
        </p:grpSpPr>
        <p:grpSp>
          <p:nvGrpSpPr>
            <p:cNvPr id="36" name="组合 35"/>
            <p:cNvGrpSpPr/>
            <p:nvPr/>
          </p:nvGrpSpPr>
          <p:grpSpPr>
            <a:xfrm>
              <a:off x="8674" y="5949"/>
              <a:ext cx="2978" cy="2978"/>
              <a:chOff x="7087" y="7394"/>
              <a:chExt cx="2978" cy="2978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7087" y="7394"/>
                <a:ext cx="2978" cy="2978"/>
              </a:xfrm>
              <a:prstGeom prst="ellipse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  <a:effectLst>
                <a:outerShdw blurRad="342900" sx="102000" sy="102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7355" y="7700"/>
                <a:ext cx="2410" cy="2410"/>
              </a:xfrm>
              <a:prstGeom prst="ellipse">
                <a:avLst/>
              </a:prstGeom>
              <a:solidFill>
                <a:srgbClr val="F26667"/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2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8701" y="7144"/>
              <a:ext cx="2893" cy="9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华文行楷" panose="02010800040101010101" charset="-122"/>
                  <a:ea typeface="华文行楷" panose="02010800040101010101" charset="-122"/>
                </a:rPr>
                <a:t>接送小孩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59" name="图片 58" descr="小孩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1" y="6440"/>
              <a:ext cx="634" cy="634"/>
            </a:xfrm>
            <a:prstGeom prst="rect">
              <a:avLst/>
            </a:prstGeom>
          </p:spPr>
        </p:pic>
      </p:grpSp>
      <p:grpSp>
        <p:nvGrpSpPr>
          <p:cNvPr id="72" name="组合 71"/>
          <p:cNvGrpSpPr/>
          <p:nvPr/>
        </p:nvGrpSpPr>
        <p:grpSpPr>
          <a:xfrm>
            <a:off x="9030335" y="3108960"/>
            <a:ext cx="1891030" cy="1891030"/>
            <a:chOff x="13801" y="4686"/>
            <a:chExt cx="2978" cy="2978"/>
          </a:xfrm>
          <a:effectLst/>
        </p:grpSpPr>
        <p:grpSp>
          <p:nvGrpSpPr>
            <p:cNvPr id="26" name="组合 25"/>
            <p:cNvGrpSpPr/>
            <p:nvPr/>
          </p:nvGrpSpPr>
          <p:grpSpPr>
            <a:xfrm>
              <a:off x="13801" y="4686"/>
              <a:ext cx="2978" cy="2978"/>
              <a:chOff x="14669" y="7416"/>
              <a:chExt cx="2978" cy="297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4669" y="7416"/>
                <a:ext cx="2978" cy="2978"/>
              </a:xfrm>
              <a:prstGeom prst="ellipse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  <a:effectLst>
                <a:outerShdw blurRad="342900" sx="102000" sy="102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953" y="7700"/>
                <a:ext cx="2410" cy="2410"/>
              </a:xfrm>
              <a:prstGeom prst="ellipse">
                <a:avLst/>
              </a:prstGeom>
              <a:solidFill>
                <a:srgbClr val="00B050"/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2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13886" y="5891"/>
              <a:ext cx="2893" cy="9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华文行楷" panose="02010800040101010101" charset="-122"/>
                  <a:ea typeface="华文行楷" panose="02010800040101010101" charset="-122"/>
                </a:rPr>
                <a:t>二手交易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grpSp>
          <p:nvGrpSpPr>
            <p:cNvPr id="60" name="Group 53"/>
            <p:cNvGrpSpPr/>
            <p:nvPr/>
          </p:nvGrpSpPr>
          <p:grpSpPr>
            <a:xfrm>
              <a:off x="14893" y="5485"/>
              <a:ext cx="656" cy="196"/>
              <a:chOff x="5043488" y="4575175"/>
              <a:chExt cx="936626" cy="279400"/>
            </a:xfrm>
            <a:solidFill>
              <a:schemeClr val="bg2"/>
            </a:solidFill>
          </p:grpSpPr>
          <p:sp>
            <p:nvSpPr>
              <p:cNvPr id="61" name="Freeform 24"/>
              <p:cNvSpPr/>
              <p:nvPr/>
            </p:nvSpPr>
            <p:spPr bwMode="auto">
              <a:xfrm>
                <a:off x="5043488" y="4575175"/>
                <a:ext cx="420688" cy="279400"/>
              </a:xfrm>
              <a:custGeom>
                <a:avLst/>
                <a:gdLst>
                  <a:gd name="T0" fmla="*/ 103 w 111"/>
                  <a:gd name="T1" fmla="*/ 50 h 71"/>
                  <a:gd name="T2" fmla="*/ 95 w 111"/>
                  <a:gd name="T3" fmla="*/ 55 h 71"/>
                  <a:gd name="T4" fmla="*/ 16 w 111"/>
                  <a:gd name="T5" fmla="*/ 55 h 71"/>
                  <a:gd name="T6" fmla="*/ 16 w 111"/>
                  <a:gd name="T7" fmla="*/ 16 h 71"/>
                  <a:gd name="T8" fmla="*/ 95 w 111"/>
                  <a:gd name="T9" fmla="*/ 16 h 71"/>
                  <a:gd name="T10" fmla="*/ 103 w 111"/>
                  <a:gd name="T11" fmla="*/ 22 h 71"/>
                  <a:gd name="T12" fmla="*/ 111 w 111"/>
                  <a:gd name="T13" fmla="*/ 14 h 71"/>
                  <a:gd name="T14" fmla="*/ 97 w 111"/>
                  <a:gd name="T15" fmla="*/ 0 h 71"/>
                  <a:gd name="T16" fmla="*/ 14 w 111"/>
                  <a:gd name="T17" fmla="*/ 0 h 71"/>
                  <a:gd name="T18" fmla="*/ 0 w 111"/>
                  <a:gd name="T19" fmla="*/ 14 h 71"/>
                  <a:gd name="T20" fmla="*/ 0 w 111"/>
                  <a:gd name="T21" fmla="*/ 58 h 71"/>
                  <a:gd name="T22" fmla="*/ 14 w 111"/>
                  <a:gd name="T23" fmla="*/ 71 h 71"/>
                  <a:gd name="T24" fmla="*/ 97 w 111"/>
                  <a:gd name="T25" fmla="*/ 71 h 71"/>
                  <a:gd name="T26" fmla="*/ 111 w 111"/>
                  <a:gd name="T27" fmla="*/ 58 h 71"/>
                  <a:gd name="T28" fmla="*/ 103 w 111"/>
                  <a:gd name="T29" fmla="*/ 5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1" h="71">
                    <a:moveTo>
                      <a:pt x="103" y="50"/>
                    </a:moveTo>
                    <a:cubicBezTo>
                      <a:pt x="99" y="50"/>
                      <a:pt x="96" y="52"/>
                      <a:pt x="9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95" y="16"/>
                      <a:pt x="95" y="16"/>
                      <a:pt x="95" y="16"/>
                    </a:cubicBezTo>
                    <a:cubicBezTo>
                      <a:pt x="96" y="19"/>
                      <a:pt x="99" y="22"/>
                      <a:pt x="103" y="22"/>
                    </a:cubicBezTo>
                    <a:cubicBezTo>
                      <a:pt x="107" y="22"/>
                      <a:pt x="111" y="18"/>
                      <a:pt x="111" y="14"/>
                    </a:cubicBezTo>
                    <a:cubicBezTo>
                      <a:pt x="111" y="6"/>
                      <a:pt x="105" y="0"/>
                      <a:pt x="9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5"/>
                      <a:pt x="6" y="71"/>
                      <a:pt x="14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105" y="71"/>
                      <a:pt x="111" y="65"/>
                      <a:pt x="111" y="58"/>
                    </a:cubicBezTo>
                    <a:cubicBezTo>
                      <a:pt x="111" y="53"/>
                      <a:pt x="107" y="50"/>
                      <a:pt x="103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24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2" name="Freeform 25"/>
              <p:cNvSpPr/>
              <p:nvPr/>
            </p:nvSpPr>
            <p:spPr bwMode="auto">
              <a:xfrm>
                <a:off x="5559426" y="4575175"/>
                <a:ext cx="420688" cy="279400"/>
              </a:xfrm>
              <a:custGeom>
                <a:avLst/>
                <a:gdLst>
                  <a:gd name="T0" fmla="*/ 97 w 111"/>
                  <a:gd name="T1" fmla="*/ 0 h 71"/>
                  <a:gd name="T2" fmla="*/ 14 w 111"/>
                  <a:gd name="T3" fmla="*/ 0 h 71"/>
                  <a:gd name="T4" fmla="*/ 0 w 111"/>
                  <a:gd name="T5" fmla="*/ 14 h 71"/>
                  <a:gd name="T6" fmla="*/ 8 w 111"/>
                  <a:gd name="T7" fmla="*/ 22 h 71"/>
                  <a:gd name="T8" fmla="*/ 16 w 111"/>
                  <a:gd name="T9" fmla="*/ 16 h 71"/>
                  <a:gd name="T10" fmla="*/ 95 w 111"/>
                  <a:gd name="T11" fmla="*/ 16 h 71"/>
                  <a:gd name="T12" fmla="*/ 95 w 111"/>
                  <a:gd name="T13" fmla="*/ 55 h 71"/>
                  <a:gd name="T14" fmla="*/ 16 w 111"/>
                  <a:gd name="T15" fmla="*/ 55 h 71"/>
                  <a:gd name="T16" fmla="*/ 8 w 111"/>
                  <a:gd name="T17" fmla="*/ 50 h 71"/>
                  <a:gd name="T18" fmla="*/ 0 w 111"/>
                  <a:gd name="T19" fmla="*/ 58 h 71"/>
                  <a:gd name="T20" fmla="*/ 14 w 111"/>
                  <a:gd name="T21" fmla="*/ 71 h 71"/>
                  <a:gd name="T22" fmla="*/ 97 w 111"/>
                  <a:gd name="T23" fmla="*/ 71 h 71"/>
                  <a:gd name="T24" fmla="*/ 111 w 111"/>
                  <a:gd name="T25" fmla="*/ 58 h 71"/>
                  <a:gd name="T26" fmla="*/ 111 w 111"/>
                  <a:gd name="T27" fmla="*/ 14 h 71"/>
                  <a:gd name="T28" fmla="*/ 97 w 11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1" h="71">
                    <a:moveTo>
                      <a:pt x="97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8"/>
                      <a:pt x="4" y="22"/>
                      <a:pt x="8" y="22"/>
                    </a:cubicBezTo>
                    <a:cubicBezTo>
                      <a:pt x="12" y="22"/>
                      <a:pt x="15" y="19"/>
                      <a:pt x="16" y="16"/>
                    </a:cubicBezTo>
                    <a:cubicBezTo>
                      <a:pt x="95" y="16"/>
                      <a:pt x="95" y="16"/>
                      <a:pt x="95" y="16"/>
                    </a:cubicBezTo>
                    <a:cubicBezTo>
                      <a:pt x="95" y="55"/>
                      <a:pt x="95" y="55"/>
                      <a:pt x="9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5" y="52"/>
                      <a:pt x="12" y="50"/>
                      <a:pt x="8" y="50"/>
                    </a:cubicBezTo>
                    <a:cubicBezTo>
                      <a:pt x="4" y="50"/>
                      <a:pt x="0" y="53"/>
                      <a:pt x="0" y="58"/>
                    </a:cubicBezTo>
                    <a:cubicBezTo>
                      <a:pt x="0" y="65"/>
                      <a:pt x="7" y="71"/>
                      <a:pt x="14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105" y="71"/>
                      <a:pt x="111" y="65"/>
                      <a:pt x="111" y="58"/>
                    </a:cubicBezTo>
                    <a:cubicBezTo>
                      <a:pt x="111" y="14"/>
                      <a:pt x="111" y="14"/>
                      <a:pt x="111" y="14"/>
                    </a:cubicBezTo>
                    <a:cubicBezTo>
                      <a:pt x="111" y="6"/>
                      <a:pt x="105" y="0"/>
                      <a:pt x="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24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3" name="Freeform 26"/>
              <p:cNvSpPr/>
              <p:nvPr/>
            </p:nvSpPr>
            <p:spPr bwMode="auto">
              <a:xfrm>
                <a:off x="5335588" y="4684713"/>
                <a:ext cx="349250" cy="63500"/>
              </a:xfrm>
              <a:custGeom>
                <a:avLst/>
                <a:gdLst>
                  <a:gd name="T0" fmla="*/ 0 w 92"/>
                  <a:gd name="T1" fmla="*/ 8 h 16"/>
                  <a:gd name="T2" fmla="*/ 8 w 92"/>
                  <a:gd name="T3" fmla="*/ 16 h 16"/>
                  <a:gd name="T4" fmla="*/ 84 w 92"/>
                  <a:gd name="T5" fmla="*/ 16 h 16"/>
                  <a:gd name="T6" fmla="*/ 92 w 92"/>
                  <a:gd name="T7" fmla="*/ 8 h 16"/>
                  <a:gd name="T8" fmla="*/ 84 w 92"/>
                  <a:gd name="T9" fmla="*/ 0 h 16"/>
                  <a:gd name="T10" fmla="*/ 8 w 92"/>
                  <a:gd name="T11" fmla="*/ 0 h 16"/>
                  <a:gd name="T12" fmla="*/ 0 w 92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6">
                    <a:moveTo>
                      <a:pt x="0" y="8"/>
                    </a:moveTo>
                    <a:cubicBezTo>
                      <a:pt x="0" y="12"/>
                      <a:pt x="4" y="16"/>
                      <a:pt x="8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9" y="16"/>
                      <a:pt x="92" y="12"/>
                      <a:pt x="92" y="8"/>
                    </a:cubicBezTo>
                    <a:cubicBezTo>
                      <a:pt x="92" y="3"/>
                      <a:pt x="89" y="0"/>
                      <a:pt x="8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24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+mn-lt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587240" y="1971675"/>
            <a:ext cx="1891030" cy="1891030"/>
            <a:chOff x="7434" y="3035"/>
            <a:chExt cx="2978" cy="2978"/>
          </a:xfrm>
          <a:effectLst/>
        </p:grpSpPr>
        <p:grpSp>
          <p:nvGrpSpPr>
            <p:cNvPr id="28" name="组合 27"/>
            <p:cNvGrpSpPr/>
            <p:nvPr/>
          </p:nvGrpSpPr>
          <p:grpSpPr>
            <a:xfrm>
              <a:off x="7434" y="3035"/>
              <a:ext cx="2978" cy="2978"/>
              <a:chOff x="7087" y="7394"/>
              <a:chExt cx="2978" cy="297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7087" y="7394"/>
                <a:ext cx="2978" cy="2978"/>
              </a:xfrm>
              <a:prstGeom prst="ellipse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  <a:effectLst>
                <a:outerShdw blurRad="342900" sx="102000" sy="102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7355" y="7700"/>
                <a:ext cx="2410" cy="2410"/>
              </a:xfrm>
              <a:prstGeom prst="ellipse">
                <a:avLst/>
              </a:prstGeom>
              <a:solidFill>
                <a:srgbClr val="F79646"/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2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032" y="3653"/>
              <a:ext cx="1627" cy="1784"/>
              <a:chOff x="8032" y="3653"/>
              <a:chExt cx="1627" cy="1784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8032" y="4525"/>
                <a:ext cx="1627" cy="91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bg1">
                        <a:lumMod val="95000"/>
                      </a:schemeClr>
                    </a:solidFill>
                    <a:latin typeface="华文行楷" panose="02010800040101010101" charset="-122"/>
                    <a:ea typeface="华文行楷" panose="02010800040101010101" charset="-122"/>
                  </a:rPr>
                  <a:t>代购</a:t>
                </a:r>
                <a:endPara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pic>
            <p:nvPicPr>
              <p:cNvPr id="65" name="图片 64" descr="购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2" y="3653"/>
                <a:ext cx="682" cy="682"/>
              </a:xfrm>
              <a:prstGeom prst="rect">
                <a:avLst/>
              </a:prstGeom>
            </p:spPr>
          </p:pic>
        </p:grpSp>
      </p:grpSp>
      <p:grpSp>
        <p:nvGrpSpPr>
          <p:cNvPr id="68" name="组合 67"/>
          <p:cNvGrpSpPr/>
          <p:nvPr/>
        </p:nvGrpSpPr>
        <p:grpSpPr>
          <a:xfrm>
            <a:off x="6227445" y="280035"/>
            <a:ext cx="1870710" cy="1870710"/>
            <a:chOff x="10157" y="1001"/>
            <a:chExt cx="2946" cy="2946"/>
          </a:xfrm>
          <a:effectLst/>
        </p:grpSpPr>
        <p:grpSp>
          <p:nvGrpSpPr>
            <p:cNvPr id="21" name="组合 20"/>
            <p:cNvGrpSpPr/>
            <p:nvPr/>
          </p:nvGrpSpPr>
          <p:grpSpPr>
            <a:xfrm>
              <a:off x="10157" y="1001"/>
              <a:ext cx="2946" cy="2946"/>
              <a:chOff x="7087" y="454"/>
              <a:chExt cx="2946" cy="2946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7087" y="454"/>
                <a:ext cx="2946" cy="2946"/>
              </a:xfrm>
              <a:prstGeom prst="ellipse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  <a:effectLst>
                <a:outerShdw blurRad="342900" sx="102000" sy="102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7355" y="722"/>
                <a:ext cx="2410" cy="2410"/>
              </a:xfrm>
              <a:prstGeom prst="ellipse">
                <a:avLst/>
              </a:prstGeom>
              <a:solidFill>
                <a:srgbClr val="FCC23F"/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2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0824" y="2264"/>
              <a:ext cx="1627" cy="9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华文行楷" panose="02010800040101010101" charset="-122"/>
                  <a:ea typeface="华文行楷" panose="02010800040101010101" charset="-122"/>
                </a:rPr>
                <a:t>家政</a:t>
              </a:r>
              <a:endParaRPr lang="en-US" altLang="zh-CN" sz="3200" dirty="0">
                <a:solidFill>
                  <a:schemeClr val="bg1">
                    <a:lumMod val="95000"/>
                  </a:schemeClr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pic>
          <p:nvPicPr>
            <p:cNvPr id="66" name="图片 65" descr="家政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78" y="1593"/>
              <a:ext cx="584" cy="584"/>
            </a:xfrm>
            <a:prstGeom prst="rect">
              <a:avLst/>
            </a:prstGeom>
          </p:spPr>
        </p:pic>
      </p:grpSp>
      <p:grpSp>
        <p:nvGrpSpPr>
          <p:cNvPr id="77" name="组合 76"/>
          <p:cNvGrpSpPr/>
          <p:nvPr/>
        </p:nvGrpSpPr>
        <p:grpSpPr>
          <a:xfrm>
            <a:off x="6917690" y="2469515"/>
            <a:ext cx="1891030" cy="1891030"/>
            <a:chOff x="10894" y="3889"/>
            <a:chExt cx="2978" cy="2978"/>
          </a:xfrm>
          <a:effectLst/>
        </p:grpSpPr>
        <p:grpSp>
          <p:nvGrpSpPr>
            <p:cNvPr id="24" name="组合 23"/>
            <p:cNvGrpSpPr/>
            <p:nvPr/>
          </p:nvGrpSpPr>
          <p:grpSpPr>
            <a:xfrm>
              <a:off x="10894" y="3889"/>
              <a:ext cx="2978" cy="2978"/>
              <a:chOff x="7087" y="7394"/>
              <a:chExt cx="2978" cy="2978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7087" y="7394"/>
                <a:ext cx="2978" cy="2978"/>
              </a:xfrm>
              <a:prstGeom prst="ellipse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  <a:effectLst>
                <a:outerShdw blurRad="342900" sx="102000" sy="102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7355" y="7700"/>
                <a:ext cx="2410" cy="241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2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1266" y="4575"/>
              <a:ext cx="2396" cy="1517"/>
              <a:chOff x="11266" y="4575"/>
              <a:chExt cx="2396" cy="1517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11266" y="5180"/>
                <a:ext cx="2396" cy="91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bg1">
                        <a:lumMod val="95000"/>
                      </a:schemeClr>
                    </a:solidFill>
                    <a:latin typeface="华文行楷" panose="02010800040101010101" charset="-122"/>
                    <a:ea typeface="华文行楷" panose="02010800040101010101" charset="-122"/>
                  </a:rPr>
                  <a:t>顺风车</a:t>
                </a:r>
                <a:endPara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华文行楷" panose="02010800040101010101" charset="-122"/>
                  <a:ea typeface="华文行楷" panose="02010800040101010101" charset="-122"/>
                </a:endParaRPr>
              </a:p>
            </p:txBody>
          </p:sp>
          <p:pic>
            <p:nvPicPr>
              <p:cNvPr id="67" name="图片 66" descr="顺风车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02" y="4575"/>
                <a:ext cx="672" cy="672"/>
              </a:xfrm>
              <a:prstGeom prst="rect">
                <a:avLst/>
              </a:prstGeom>
            </p:spPr>
          </p:pic>
        </p:grpSp>
      </p:grpSp>
      <p:grpSp>
        <p:nvGrpSpPr>
          <p:cNvPr id="74" name="组合 73"/>
          <p:cNvGrpSpPr/>
          <p:nvPr/>
        </p:nvGrpSpPr>
        <p:grpSpPr>
          <a:xfrm>
            <a:off x="8758555" y="723900"/>
            <a:ext cx="1891030" cy="1891030"/>
            <a:chOff x="13793" y="1420"/>
            <a:chExt cx="2978" cy="2978"/>
          </a:xfrm>
          <a:effectLst/>
        </p:grpSpPr>
        <p:grpSp>
          <p:nvGrpSpPr>
            <p:cNvPr id="73" name="组合 72"/>
            <p:cNvGrpSpPr/>
            <p:nvPr/>
          </p:nvGrpSpPr>
          <p:grpSpPr>
            <a:xfrm>
              <a:off x="13793" y="1420"/>
              <a:ext cx="2978" cy="2978"/>
              <a:chOff x="13023" y="1770"/>
              <a:chExt cx="2978" cy="2978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3023" y="1770"/>
                <a:ext cx="2978" cy="2978"/>
                <a:chOff x="10878" y="3934"/>
                <a:chExt cx="2978" cy="2978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10878" y="3934"/>
                  <a:ext cx="2978" cy="2978"/>
                </a:xfrm>
                <a:prstGeom prst="ellipse">
                  <a:avLst/>
                </a:prstGeom>
                <a:solidFill>
                  <a:schemeClr val="bg1">
                    <a:alpha val="74000"/>
                  </a:schemeClr>
                </a:solidFill>
                <a:ln>
                  <a:noFill/>
                </a:ln>
                <a:effectLst>
                  <a:outerShdw blurRad="342900" sx="102000" sy="102000" algn="ctr" rotWithShape="0">
                    <a:prstClr val="black">
                      <a:alpha val="3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1162" y="4218"/>
                  <a:ext cx="2410" cy="2410"/>
                </a:xfrm>
                <a:prstGeom prst="ellipse">
                  <a:avLst/>
                </a:prstGeom>
                <a:solidFill>
                  <a:srgbClr val="38F0EA">
                    <a:alpha val="39000"/>
                  </a:srgbClr>
                </a:solidFill>
              </p:spPr>
              <p:txBody>
                <a:bodyPr wrap="square">
                  <a:spAutoFit/>
                </a:bodyPr>
                <a:lstStyle/>
                <a:p>
                  <a:pPr fontAlgn="auto">
                    <a:lnSpc>
                      <a:spcPct val="2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/>
                </a:p>
              </p:txBody>
            </p:sp>
          </p:grpSp>
          <p:pic>
            <p:nvPicPr>
              <p:cNvPr id="64" name="图片 63" descr="快递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28" y="2339"/>
                <a:ext cx="595" cy="595"/>
              </a:xfrm>
              <a:prstGeom prst="rect">
                <a:avLst/>
              </a:prstGeom>
            </p:spPr>
          </p:pic>
        </p:grpSp>
        <p:sp>
          <p:nvSpPr>
            <p:cNvPr id="57" name="文本框 56"/>
            <p:cNvSpPr txBox="1"/>
            <p:nvPr/>
          </p:nvSpPr>
          <p:spPr>
            <a:xfrm>
              <a:off x="13878" y="2686"/>
              <a:ext cx="2893" cy="9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华文行楷" panose="02010800040101010101" charset="-122"/>
                  <a:ea typeface="华文行楷" panose="02010800040101010101" charset="-122"/>
                </a:rPr>
                <a:t>代收快递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941295" y="2166026"/>
            <a:ext cx="3514793" cy="4464471"/>
          </a:xfrm>
          <a:custGeom>
            <a:avLst/>
            <a:gdLst/>
            <a:ahLst/>
            <a:cxnLst/>
            <a:rect l="l" t="t" r="r" b="b"/>
            <a:pathLst>
              <a:path w="3514793" h="4464471">
                <a:moveTo>
                  <a:pt x="1782224" y="1139730"/>
                </a:moveTo>
                <a:cubicBezTo>
                  <a:pt x="1555984" y="1139730"/>
                  <a:pt x="1386067" y="1203823"/>
                  <a:pt x="1272472" y="1332008"/>
                </a:cubicBezTo>
                <a:cubicBezTo>
                  <a:pt x="1158877" y="1460194"/>
                  <a:pt x="1101083" y="1648849"/>
                  <a:pt x="1099089" y="1897972"/>
                </a:cubicBezTo>
                <a:lnTo>
                  <a:pt x="1219441" y="1897972"/>
                </a:lnTo>
                <a:cubicBezTo>
                  <a:pt x="1219441" y="1786593"/>
                  <a:pt x="1229854" y="1693524"/>
                  <a:pt x="1250680" y="1618765"/>
                </a:cubicBezTo>
                <a:cubicBezTo>
                  <a:pt x="1271506" y="1544005"/>
                  <a:pt x="1304305" y="1480039"/>
                  <a:pt x="1349075" y="1426866"/>
                </a:cubicBezTo>
                <a:cubicBezTo>
                  <a:pt x="1393845" y="1373693"/>
                  <a:pt x="1451861" y="1332103"/>
                  <a:pt x="1523122" y="1302099"/>
                </a:cubicBezTo>
                <a:cubicBezTo>
                  <a:pt x="1594384" y="1272093"/>
                  <a:pt x="1680751" y="1257091"/>
                  <a:pt x="1782224" y="1257091"/>
                </a:cubicBezTo>
                <a:cubicBezTo>
                  <a:pt x="1857837" y="1257091"/>
                  <a:pt x="1928980" y="1267093"/>
                  <a:pt x="1995653" y="1287096"/>
                </a:cubicBezTo>
                <a:cubicBezTo>
                  <a:pt x="2062325" y="1307099"/>
                  <a:pt x="2118830" y="1336107"/>
                  <a:pt x="2165166" y="1374120"/>
                </a:cubicBezTo>
                <a:cubicBezTo>
                  <a:pt x="2211503" y="1412133"/>
                  <a:pt x="2248091" y="1459395"/>
                  <a:pt x="2274931" y="1515907"/>
                </a:cubicBezTo>
                <a:cubicBezTo>
                  <a:pt x="2301771" y="1572420"/>
                  <a:pt x="2315191" y="1637977"/>
                  <a:pt x="2315191" y="1712577"/>
                </a:cubicBezTo>
                <a:cubicBezTo>
                  <a:pt x="2315191" y="1787811"/>
                  <a:pt x="2298527" y="1858290"/>
                  <a:pt x="2265199" y="1924013"/>
                </a:cubicBezTo>
                <a:cubicBezTo>
                  <a:pt x="2231870" y="1989735"/>
                  <a:pt x="2187077" y="2052190"/>
                  <a:pt x="2130817" y="2111377"/>
                </a:cubicBezTo>
                <a:cubicBezTo>
                  <a:pt x="2074558" y="2170564"/>
                  <a:pt x="2009634" y="2228002"/>
                  <a:pt x="1936046" y="2283692"/>
                </a:cubicBezTo>
                <a:cubicBezTo>
                  <a:pt x="1862458" y="2339382"/>
                  <a:pt x="1784170" y="2397152"/>
                  <a:pt x="1701182" y="2457004"/>
                </a:cubicBezTo>
                <a:cubicBezTo>
                  <a:pt x="1633892" y="2502296"/>
                  <a:pt x="1561823" y="2552399"/>
                  <a:pt x="1484975" y="2607313"/>
                </a:cubicBezTo>
                <a:cubicBezTo>
                  <a:pt x="1408127" y="2662227"/>
                  <a:pt x="1337720" y="2721137"/>
                  <a:pt x="1273754" y="2784043"/>
                </a:cubicBezTo>
                <a:cubicBezTo>
                  <a:pt x="1209787" y="2846949"/>
                  <a:pt x="1158220" y="2914540"/>
                  <a:pt x="1119053" y="2986814"/>
                </a:cubicBezTo>
                <a:cubicBezTo>
                  <a:pt x="1079885" y="3059089"/>
                  <a:pt x="1061519" y="3150203"/>
                  <a:pt x="1063956" y="3260158"/>
                </a:cubicBezTo>
                <a:lnTo>
                  <a:pt x="2489239" y="3260158"/>
                </a:lnTo>
                <a:lnTo>
                  <a:pt x="2489239" y="3142797"/>
                </a:lnTo>
                <a:lnTo>
                  <a:pt x="1183691" y="3142797"/>
                </a:lnTo>
                <a:cubicBezTo>
                  <a:pt x="1190718" y="3082122"/>
                  <a:pt x="1225012" y="3016273"/>
                  <a:pt x="1286572" y="2945249"/>
                </a:cubicBezTo>
                <a:cubicBezTo>
                  <a:pt x="1348133" y="2874224"/>
                  <a:pt x="1425298" y="2803675"/>
                  <a:pt x="1518066" y="2733600"/>
                </a:cubicBezTo>
                <a:cubicBezTo>
                  <a:pt x="1610835" y="2663525"/>
                  <a:pt x="1710091" y="2593078"/>
                  <a:pt x="1815837" y="2522260"/>
                </a:cubicBezTo>
                <a:cubicBezTo>
                  <a:pt x="1921582" y="2451441"/>
                  <a:pt x="2020119" y="2375883"/>
                  <a:pt x="2111447" y="2295585"/>
                </a:cubicBezTo>
                <a:cubicBezTo>
                  <a:pt x="2202775" y="2215287"/>
                  <a:pt x="2279631" y="2127298"/>
                  <a:pt x="2342015" y="2031617"/>
                </a:cubicBezTo>
                <a:cubicBezTo>
                  <a:pt x="2404399" y="1935937"/>
                  <a:pt x="2435591" y="1829590"/>
                  <a:pt x="2435591" y="1712577"/>
                </a:cubicBezTo>
                <a:cubicBezTo>
                  <a:pt x="2435591" y="1618037"/>
                  <a:pt x="2418270" y="1535088"/>
                  <a:pt x="2383628" y="1463731"/>
                </a:cubicBezTo>
                <a:cubicBezTo>
                  <a:pt x="2348986" y="1392374"/>
                  <a:pt x="2302238" y="1332515"/>
                  <a:pt x="2243383" y="1284152"/>
                </a:cubicBezTo>
                <a:cubicBezTo>
                  <a:pt x="2184529" y="1235790"/>
                  <a:pt x="2115032" y="1199629"/>
                  <a:pt x="2034892" y="1175669"/>
                </a:cubicBezTo>
                <a:cubicBezTo>
                  <a:pt x="1954752" y="1151710"/>
                  <a:pt x="1870529" y="1139730"/>
                  <a:pt x="1782224" y="1139730"/>
                </a:cubicBezTo>
                <a:close/>
                <a:moveTo>
                  <a:pt x="81965" y="0"/>
                </a:moveTo>
                <a:lnTo>
                  <a:pt x="3432828" y="0"/>
                </a:lnTo>
                <a:cubicBezTo>
                  <a:pt x="3478096" y="0"/>
                  <a:pt x="3514793" y="36697"/>
                  <a:pt x="3514793" y="81965"/>
                </a:cubicBezTo>
                <a:lnTo>
                  <a:pt x="3514793" y="4382506"/>
                </a:lnTo>
                <a:cubicBezTo>
                  <a:pt x="3514793" y="4427774"/>
                  <a:pt x="3478096" y="4464471"/>
                  <a:pt x="3432828" y="4464471"/>
                </a:cubicBezTo>
                <a:lnTo>
                  <a:pt x="81965" y="4464471"/>
                </a:lnTo>
                <a:cubicBezTo>
                  <a:pt x="36697" y="4464471"/>
                  <a:pt x="0" y="4427774"/>
                  <a:pt x="0" y="4382506"/>
                </a:cubicBezTo>
                <a:lnTo>
                  <a:pt x="0" y="81965"/>
                </a:lnTo>
                <a:cubicBezTo>
                  <a:pt x="0" y="36697"/>
                  <a:pt x="36697" y="0"/>
                  <a:pt x="81965" y="0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  <a:effectLst>
            <a:outerShdw blurRad="368300" dist="101600" dir="10800000" sx="98000" sy="98000" algn="r" rotWithShape="0">
              <a:prstClr val="black">
                <a:alpha val="7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500538" y="354503"/>
            <a:ext cx="6794618" cy="6402994"/>
          </a:xfrm>
          <a:prstGeom prst="roundRect">
            <a:avLst>
              <a:gd name="adj" fmla="val 1536"/>
            </a:avLst>
          </a:prstGeom>
          <a:solidFill>
            <a:schemeClr val="bg1">
              <a:alpha val="29000"/>
            </a:schemeClr>
          </a:solidFill>
          <a:ln>
            <a:noFill/>
          </a:ln>
          <a:effectLst>
            <a:outerShdw blurRad="292100" dist="38100" sx="102000" sy="1020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941294" y="242190"/>
            <a:ext cx="3514793" cy="1909150"/>
          </a:xfrm>
          <a:custGeom>
            <a:avLst/>
            <a:gdLst/>
            <a:ahLst/>
            <a:cxnLst/>
            <a:rect l="l" t="t" r="r" b="b"/>
            <a:pathLst>
              <a:path w="3514793" h="1909150">
                <a:moveTo>
                  <a:pt x="725659" y="934256"/>
                </a:moveTo>
                <a:lnTo>
                  <a:pt x="724536" y="943258"/>
                </a:lnTo>
                <a:cubicBezTo>
                  <a:pt x="724536" y="946904"/>
                  <a:pt x="725739" y="949931"/>
                  <a:pt x="728145" y="952337"/>
                </a:cubicBezTo>
                <a:cubicBezTo>
                  <a:pt x="728864" y="953775"/>
                  <a:pt x="729224" y="955425"/>
                  <a:pt x="729224" y="957285"/>
                </a:cubicBezTo>
                <a:cubicBezTo>
                  <a:pt x="729224" y="961651"/>
                  <a:pt x="728443" y="966153"/>
                  <a:pt x="726880" y="970791"/>
                </a:cubicBezTo>
                <a:lnTo>
                  <a:pt x="726880" y="1017970"/>
                </a:lnTo>
                <a:cubicBezTo>
                  <a:pt x="726880" y="1019954"/>
                  <a:pt x="724387" y="1022819"/>
                  <a:pt x="719401" y="1026565"/>
                </a:cubicBezTo>
                <a:cubicBezTo>
                  <a:pt x="708835" y="1033609"/>
                  <a:pt x="703551" y="1040864"/>
                  <a:pt x="703551" y="1048331"/>
                </a:cubicBezTo>
                <a:lnTo>
                  <a:pt x="704146" y="1053878"/>
                </a:lnTo>
                <a:lnTo>
                  <a:pt x="691124" y="1045838"/>
                </a:lnTo>
                <a:cubicBezTo>
                  <a:pt x="689561" y="1042638"/>
                  <a:pt x="682455" y="1037441"/>
                  <a:pt x="669804" y="1030248"/>
                </a:cubicBezTo>
                <a:cubicBezTo>
                  <a:pt x="656683" y="1022385"/>
                  <a:pt x="650122" y="1015961"/>
                  <a:pt x="650122" y="1010975"/>
                </a:cubicBezTo>
                <a:cubicBezTo>
                  <a:pt x="650122" y="1007502"/>
                  <a:pt x="651883" y="1002839"/>
                  <a:pt x="655405" y="996985"/>
                </a:cubicBezTo>
                <a:cubicBezTo>
                  <a:pt x="661210" y="989246"/>
                  <a:pt x="664112" y="983925"/>
                  <a:pt x="664112" y="981023"/>
                </a:cubicBezTo>
                <a:cubicBezTo>
                  <a:pt x="673463" y="970357"/>
                  <a:pt x="685059" y="960410"/>
                  <a:pt x="698900" y="951183"/>
                </a:cubicBezTo>
                <a:cubicBezTo>
                  <a:pt x="700016" y="950067"/>
                  <a:pt x="702571" y="948839"/>
                  <a:pt x="706565" y="947500"/>
                </a:cubicBezTo>
                <a:close/>
                <a:moveTo>
                  <a:pt x="1189847" y="929380"/>
                </a:moveTo>
                <a:cubicBezTo>
                  <a:pt x="1192774" y="929380"/>
                  <a:pt x="1194238" y="932456"/>
                  <a:pt x="1194238" y="938607"/>
                </a:cubicBezTo>
                <a:cubicBezTo>
                  <a:pt x="1194238" y="943940"/>
                  <a:pt x="1194424" y="947785"/>
                  <a:pt x="1194796" y="950141"/>
                </a:cubicBezTo>
                <a:cubicBezTo>
                  <a:pt x="1194498" y="946594"/>
                  <a:pt x="1192848" y="939674"/>
                  <a:pt x="1189847" y="929380"/>
                </a:cubicBezTo>
                <a:close/>
                <a:moveTo>
                  <a:pt x="605941" y="926861"/>
                </a:moveTo>
                <a:lnTo>
                  <a:pt x="605473" y="931054"/>
                </a:lnTo>
                <a:cubicBezTo>
                  <a:pt x="603911" y="945069"/>
                  <a:pt x="603129" y="953031"/>
                  <a:pt x="603129" y="954941"/>
                </a:cubicBezTo>
                <a:cubicBezTo>
                  <a:pt x="603129" y="958042"/>
                  <a:pt x="603129" y="962705"/>
                  <a:pt x="603129" y="968931"/>
                </a:cubicBezTo>
                <a:cubicBezTo>
                  <a:pt x="603129" y="976323"/>
                  <a:pt x="603030" y="980949"/>
                  <a:pt x="602832" y="982809"/>
                </a:cubicBezTo>
                <a:cubicBezTo>
                  <a:pt x="598057" y="979659"/>
                  <a:pt x="594162" y="976515"/>
                  <a:pt x="591149" y="973377"/>
                </a:cubicBezTo>
                <a:lnTo>
                  <a:pt x="585273" y="964752"/>
                </a:lnTo>
                <a:close/>
                <a:moveTo>
                  <a:pt x="771380" y="885029"/>
                </a:moveTo>
                <a:cubicBezTo>
                  <a:pt x="774331" y="885029"/>
                  <a:pt x="778598" y="887113"/>
                  <a:pt x="784179" y="891280"/>
                </a:cubicBezTo>
                <a:lnTo>
                  <a:pt x="801604" y="895513"/>
                </a:lnTo>
                <a:lnTo>
                  <a:pt x="801601" y="896628"/>
                </a:lnTo>
                <a:cubicBezTo>
                  <a:pt x="801595" y="900107"/>
                  <a:pt x="801592" y="903980"/>
                  <a:pt x="801592" y="908246"/>
                </a:cubicBezTo>
                <a:cubicBezTo>
                  <a:pt x="801592" y="912910"/>
                  <a:pt x="801592" y="916022"/>
                  <a:pt x="801592" y="917585"/>
                </a:cubicBezTo>
                <a:cubicBezTo>
                  <a:pt x="801592" y="919148"/>
                  <a:pt x="801592" y="925175"/>
                  <a:pt x="801592" y="935668"/>
                </a:cubicBezTo>
                <a:cubicBezTo>
                  <a:pt x="800029" y="948169"/>
                  <a:pt x="799248" y="955077"/>
                  <a:pt x="799248" y="956392"/>
                </a:cubicBezTo>
                <a:cubicBezTo>
                  <a:pt x="794237" y="963536"/>
                  <a:pt x="788042" y="970286"/>
                  <a:pt x="780663" y="976642"/>
                </a:cubicBezTo>
                <a:lnTo>
                  <a:pt x="761307" y="990118"/>
                </a:lnTo>
                <a:lnTo>
                  <a:pt x="760431" y="985451"/>
                </a:lnTo>
                <a:cubicBezTo>
                  <a:pt x="760041" y="983082"/>
                  <a:pt x="759845" y="981470"/>
                  <a:pt x="759845" y="980614"/>
                </a:cubicBezTo>
                <a:cubicBezTo>
                  <a:pt x="759845" y="968881"/>
                  <a:pt x="762177" y="956789"/>
                  <a:pt x="766840" y="944337"/>
                </a:cubicBezTo>
                <a:cubicBezTo>
                  <a:pt x="766840" y="944287"/>
                  <a:pt x="766840" y="944263"/>
                  <a:pt x="766840" y="944263"/>
                </a:cubicBezTo>
                <a:cubicBezTo>
                  <a:pt x="771454" y="940567"/>
                  <a:pt x="773749" y="938719"/>
                  <a:pt x="773724" y="938719"/>
                </a:cubicBezTo>
                <a:cubicBezTo>
                  <a:pt x="775286" y="938719"/>
                  <a:pt x="776837" y="938719"/>
                  <a:pt x="778374" y="938719"/>
                </a:cubicBezTo>
                <a:cubicBezTo>
                  <a:pt x="790926" y="938719"/>
                  <a:pt x="797201" y="933225"/>
                  <a:pt x="797201" y="922236"/>
                </a:cubicBezTo>
                <a:cubicBezTo>
                  <a:pt x="797201" y="917250"/>
                  <a:pt x="791682" y="912910"/>
                  <a:pt x="780644" y="909214"/>
                </a:cubicBezTo>
                <a:cubicBezTo>
                  <a:pt x="778337" y="906956"/>
                  <a:pt x="775249" y="905828"/>
                  <a:pt x="771380" y="905828"/>
                </a:cubicBezTo>
                <a:cubicBezTo>
                  <a:pt x="771380" y="905828"/>
                  <a:pt x="769110" y="905828"/>
                  <a:pt x="764571" y="905828"/>
                </a:cubicBezTo>
                <a:cubicBezTo>
                  <a:pt x="761420" y="907366"/>
                  <a:pt x="759796" y="908135"/>
                  <a:pt x="759697" y="908135"/>
                </a:cubicBezTo>
                <a:cubicBezTo>
                  <a:pt x="762921" y="908135"/>
                  <a:pt x="764509" y="907328"/>
                  <a:pt x="764459" y="905716"/>
                </a:cubicBezTo>
                <a:cubicBezTo>
                  <a:pt x="762946" y="891925"/>
                  <a:pt x="765253" y="885029"/>
                  <a:pt x="771380" y="885029"/>
                </a:cubicBezTo>
                <a:close/>
                <a:moveTo>
                  <a:pt x="1406987" y="873699"/>
                </a:moveTo>
                <a:lnTo>
                  <a:pt x="1406987" y="874239"/>
                </a:lnTo>
                <a:cubicBezTo>
                  <a:pt x="1405425" y="875058"/>
                  <a:pt x="1403825" y="875467"/>
                  <a:pt x="1402188" y="875467"/>
                </a:cubicBezTo>
                <a:close/>
                <a:moveTo>
                  <a:pt x="1125025" y="836927"/>
                </a:moveTo>
                <a:cubicBezTo>
                  <a:pt x="1119821" y="836923"/>
                  <a:pt x="1117219" y="840455"/>
                  <a:pt x="1117219" y="847524"/>
                </a:cubicBezTo>
                <a:cubicBezTo>
                  <a:pt x="1117219" y="858190"/>
                  <a:pt x="1122440" y="872242"/>
                  <a:pt x="1132883" y="889680"/>
                </a:cubicBezTo>
                <a:cubicBezTo>
                  <a:pt x="1133925" y="890722"/>
                  <a:pt x="1137410" y="900135"/>
                  <a:pt x="1143338" y="917920"/>
                </a:cubicBezTo>
                <a:cubicBezTo>
                  <a:pt x="1149267" y="930149"/>
                  <a:pt x="1152231" y="936263"/>
                  <a:pt x="1152231" y="936263"/>
                </a:cubicBezTo>
                <a:cubicBezTo>
                  <a:pt x="1157092" y="937057"/>
                  <a:pt x="1157961" y="940083"/>
                  <a:pt x="1154835" y="945342"/>
                </a:cubicBezTo>
                <a:cubicBezTo>
                  <a:pt x="1156199" y="952337"/>
                  <a:pt x="1156894" y="956566"/>
                  <a:pt x="1156919" y="958029"/>
                </a:cubicBezTo>
                <a:cubicBezTo>
                  <a:pt x="1156919" y="958029"/>
                  <a:pt x="1157725" y="962134"/>
                  <a:pt x="1159337" y="970345"/>
                </a:cubicBezTo>
                <a:cubicBezTo>
                  <a:pt x="1166307" y="1006857"/>
                  <a:pt x="1178040" y="1025113"/>
                  <a:pt x="1194535" y="1025113"/>
                </a:cubicBezTo>
                <a:lnTo>
                  <a:pt x="1194535" y="1018900"/>
                </a:lnTo>
                <a:cubicBezTo>
                  <a:pt x="1199980" y="1013989"/>
                  <a:pt x="1203480" y="1008528"/>
                  <a:pt x="1205037" y="1002520"/>
                </a:cubicBezTo>
                <a:lnTo>
                  <a:pt x="1204000" y="984970"/>
                </a:lnTo>
                <a:lnTo>
                  <a:pt x="1210311" y="981879"/>
                </a:lnTo>
                <a:cubicBezTo>
                  <a:pt x="1238390" y="953800"/>
                  <a:pt x="1254141" y="929442"/>
                  <a:pt x="1257564" y="908804"/>
                </a:cubicBezTo>
                <a:cubicBezTo>
                  <a:pt x="1257564" y="906870"/>
                  <a:pt x="1257564" y="902740"/>
                  <a:pt x="1257564" y="896414"/>
                </a:cubicBezTo>
                <a:cubicBezTo>
                  <a:pt x="1246203" y="900582"/>
                  <a:pt x="1237100" y="906088"/>
                  <a:pt x="1230254" y="912934"/>
                </a:cubicBezTo>
                <a:lnTo>
                  <a:pt x="1228276" y="916450"/>
                </a:lnTo>
                <a:lnTo>
                  <a:pt x="1226845" y="912697"/>
                </a:lnTo>
                <a:cubicBezTo>
                  <a:pt x="1221440" y="906046"/>
                  <a:pt x="1207930" y="900693"/>
                  <a:pt x="1186312" y="896638"/>
                </a:cubicBezTo>
                <a:cubicBezTo>
                  <a:pt x="1179714" y="895298"/>
                  <a:pt x="1176229" y="894529"/>
                  <a:pt x="1175857" y="894331"/>
                </a:cubicBezTo>
                <a:cubicBezTo>
                  <a:pt x="1175857" y="893735"/>
                  <a:pt x="1174084" y="890796"/>
                  <a:pt x="1170537" y="885513"/>
                </a:cubicBezTo>
                <a:cubicBezTo>
                  <a:pt x="1157217" y="853912"/>
                  <a:pt x="1144070" y="838111"/>
                  <a:pt x="1131097" y="838111"/>
                </a:cubicBezTo>
                <a:cubicBezTo>
                  <a:pt x="1128784" y="837323"/>
                  <a:pt x="1126760" y="836929"/>
                  <a:pt x="1125025" y="836927"/>
                </a:cubicBezTo>
                <a:close/>
                <a:moveTo>
                  <a:pt x="778374" y="768311"/>
                </a:moveTo>
                <a:cubicBezTo>
                  <a:pt x="779937" y="768311"/>
                  <a:pt x="779999" y="768311"/>
                  <a:pt x="778561" y="768311"/>
                </a:cubicBezTo>
                <a:cubicBezTo>
                  <a:pt x="779007" y="769204"/>
                  <a:pt x="781797" y="773085"/>
                  <a:pt x="786932" y="779956"/>
                </a:cubicBezTo>
                <a:cubicBezTo>
                  <a:pt x="790479" y="783503"/>
                  <a:pt x="792253" y="786889"/>
                  <a:pt x="792253" y="790114"/>
                </a:cubicBezTo>
                <a:cubicBezTo>
                  <a:pt x="796916" y="813430"/>
                  <a:pt x="799248" y="836461"/>
                  <a:pt x="799248" y="859207"/>
                </a:cubicBezTo>
                <a:lnTo>
                  <a:pt x="799248" y="860754"/>
                </a:lnTo>
                <a:lnTo>
                  <a:pt x="793983" y="856659"/>
                </a:lnTo>
                <a:cubicBezTo>
                  <a:pt x="791242" y="855183"/>
                  <a:pt x="788606" y="854445"/>
                  <a:pt x="786076" y="854445"/>
                </a:cubicBezTo>
                <a:cubicBezTo>
                  <a:pt x="778511" y="853180"/>
                  <a:pt x="772806" y="851270"/>
                  <a:pt x="768961" y="848715"/>
                </a:cubicBezTo>
                <a:cubicBezTo>
                  <a:pt x="767547" y="847996"/>
                  <a:pt x="766840" y="847599"/>
                  <a:pt x="766840" y="847524"/>
                </a:cubicBezTo>
                <a:lnTo>
                  <a:pt x="766840" y="789295"/>
                </a:lnTo>
                <a:cubicBezTo>
                  <a:pt x="771528" y="789295"/>
                  <a:pt x="773872" y="784582"/>
                  <a:pt x="773872" y="775157"/>
                </a:cubicBezTo>
                <a:cubicBezTo>
                  <a:pt x="773872" y="772329"/>
                  <a:pt x="769978" y="771597"/>
                  <a:pt x="762190" y="772961"/>
                </a:cubicBezTo>
                <a:cubicBezTo>
                  <a:pt x="760155" y="772961"/>
                  <a:pt x="760900" y="772081"/>
                  <a:pt x="764422" y="770320"/>
                </a:cubicBezTo>
                <a:cubicBezTo>
                  <a:pt x="769879" y="768980"/>
                  <a:pt x="774530" y="768311"/>
                  <a:pt x="778374" y="768311"/>
                </a:cubicBezTo>
                <a:close/>
                <a:moveTo>
                  <a:pt x="1357093" y="702677"/>
                </a:moveTo>
                <a:cubicBezTo>
                  <a:pt x="1345038" y="705108"/>
                  <a:pt x="1339010" y="709685"/>
                  <a:pt x="1339010" y="716407"/>
                </a:cubicBezTo>
                <a:cubicBezTo>
                  <a:pt x="1354563" y="744436"/>
                  <a:pt x="1362339" y="767914"/>
                  <a:pt x="1362339" y="786840"/>
                </a:cubicBezTo>
                <a:cubicBezTo>
                  <a:pt x="1362339" y="788105"/>
                  <a:pt x="1362041" y="789630"/>
                  <a:pt x="1361446" y="791416"/>
                </a:cubicBezTo>
                <a:cubicBezTo>
                  <a:pt x="1362140" y="791416"/>
                  <a:pt x="1360156" y="791416"/>
                  <a:pt x="1355493" y="791416"/>
                </a:cubicBezTo>
                <a:cubicBezTo>
                  <a:pt x="1337658" y="793053"/>
                  <a:pt x="1320357" y="795385"/>
                  <a:pt x="1303589" y="798411"/>
                </a:cubicBezTo>
                <a:cubicBezTo>
                  <a:pt x="1297636" y="798411"/>
                  <a:pt x="1294659" y="802330"/>
                  <a:pt x="1294659" y="810168"/>
                </a:cubicBezTo>
                <a:cubicBezTo>
                  <a:pt x="1294659" y="822720"/>
                  <a:pt x="1299769" y="828995"/>
                  <a:pt x="1309989" y="828995"/>
                </a:cubicBezTo>
                <a:cubicBezTo>
                  <a:pt x="1322465" y="825895"/>
                  <a:pt x="1338415" y="824344"/>
                  <a:pt x="1357837" y="824344"/>
                </a:cubicBezTo>
                <a:lnTo>
                  <a:pt x="1365147" y="824344"/>
                </a:lnTo>
                <a:lnTo>
                  <a:pt x="1366515" y="836558"/>
                </a:lnTo>
                <a:cubicBezTo>
                  <a:pt x="1366856" y="840284"/>
                  <a:pt x="1367027" y="843171"/>
                  <a:pt x="1367027" y="845217"/>
                </a:cubicBezTo>
                <a:cubicBezTo>
                  <a:pt x="1367027" y="848938"/>
                  <a:pt x="1367821" y="854829"/>
                  <a:pt x="1369408" y="862891"/>
                </a:cubicBezTo>
                <a:cubicBezTo>
                  <a:pt x="1370921" y="872143"/>
                  <a:pt x="1371678" y="878704"/>
                  <a:pt x="1371678" y="882573"/>
                </a:cubicBezTo>
                <a:cubicBezTo>
                  <a:pt x="1371678" y="883243"/>
                  <a:pt x="1371107" y="884148"/>
                  <a:pt x="1369966" y="885289"/>
                </a:cubicBezTo>
                <a:cubicBezTo>
                  <a:pt x="1358879" y="886679"/>
                  <a:pt x="1348895" y="888849"/>
                  <a:pt x="1340015" y="891801"/>
                </a:cubicBezTo>
                <a:cubicBezTo>
                  <a:pt x="1339444" y="891801"/>
                  <a:pt x="1337299" y="891801"/>
                  <a:pt x="1333578" y="891801"/>
                </a:cubicBezTo>
                <a:cubicBezTo>
                  <a:pt x="1282728" y="900309"/>
                  <a:pt x="1257303" y="910131"/>
                  <a:pt x="1257303" y="921269"/>
                </a:cubicBezTo>
                <a:cubicBezTo>
                  <a:pt x="1259536" y="930298"/>
                  <a:pt x="1264621" y="936114"/>
                  <a:pt x="1272558" y="938719"/>
                </a:cubicBezTo>
                <a:lnTo>
                  <a:pt x="1276874" y="938682"/>
                </a:lnTo>
                <a:lnTo>
                  <a:pt x="1353000" y="921385"/>
                </a:lnTo>
                <a:lnTo>
                  <a:pt x="1353000" y="923389"/>
                </a:lnTo>
                <a:cubicBezTo>
                  <a:pt x="1356125" y="933063"/>
                  <a:pt x="1356944" y="938446"/>
                  <a:pt x="1355456" y="939537"/>
                </a:cubicBezTo>
                <a:cubicBezTo>
                  <a:pt x="1350743" y="967765"/>
                  <a:pt x="1335141" y="999800"/>
                  <a:pt x="1308649" y="1035643"/>
                </a:cubicBezTo>
                <a:cubicBezTo>
                  <a:pt x="1308649" y="1036983"/>
                  <a:pt x="1307744" y="1038558"/>
                  <a:pt x="1305933" y="1040368"/>
                </a:cubicBezTo>
                <a:cubicBezTo>
                  <a:pt x="1302188" y="1042254"/>
                  <a:pt x="1299397" y="1045044"/>
                  <a:pt x="1297561" y="1048740"/>
                </a:cubicBezTo>
                <a:cubicBezTo>
                  <a:pt x="1296024" y="1050278"/>
                  <a:pt x="1294510" y="1052535"/>
                  <a:pt x="1293022" y="1055512"/>
                </a:cubicBezTo>
                <a:cubicBezTo>
                  <a:pt x="1282108" y="1075827"/>
                  <a:pt x="1277296" y="1087398"/>
                  <a:pt x="1278586" y="1090226"/>
                </a:cubicBezTo>
                <a:cubicBezTo>
                  <a:pt x="1278586" y="1085587"/>
                  <a:pt x="1275423" y="1083268"/>
                  <a:pt x="1269098" y="1083268"/>
                </a:cubicBezTo>
                <a:cubicBezTo>
                  <a:pt x="1258110" y="1083268"/>
                  <a:pt x="1253397" y="1091379"/>
                  <a:pt x="1254959" y="1107601"/>
                </a:cubicBezTo>
                <a:cubicBezTo>
                  <a:pt x="1254959" y="1108544"/>
                  <a:pt x="1254959" y="1109015"/>
                  <a:pt x="1254959" y="1109015"/>
                </a:cubicBezTo>
                <a:cubicBezTo>
                  <a:pt x="1254959" y="1120004"/>
                  <a:pt x="1259672" y="1125498"/>
                  <a:pt x="1269098" y="1125498"/>
                </a:cubicBezTo>
                <a:cubicBezTo>
                  <a:pt x="1272670" y="1125498"/>
                  <a:pt x="1274456" y="1125498"/>
                  <a:pt x="1274456" y="1125498"/>
                </a:cubicBezTo>
                <a:cubicBezTo>
                  <a:pt x="1280459" y="1119495"/>
                  <a:pt x="1287503" y="1112451"/>
                  <a:pt x="1295589" y="1104364"/>
                </a:cubicBezTo>
                <a:cubicBezTo>
                  <a:pt x="1303378" y="1095038"/>
                  <a:pt x="1308848" y="1088787"/>
                  <a:pt x="1311998" y="1085612"/>
                </a:cubicBezTo>
                <a:cubicBezTo>
                  <a:pt x="1323755" y="1069154"/>
                  <a:pt x="1335320" y="1051797"/>
                  <a:pt x="1346693" y="1033541"/>
                </a:cubicBezTo>
                <a:lnTo>
                  <a:pt x="1374022" y="986720"/>
                </a:lnTo>
                <a:lnTo>
                  <a:pt x="1374022" y="999292"/>
                </a:lnTo>
                <a:cubicBezTo>
                  <a:pt x="1374022" y="1017040"/>
                  <a:pt x="1373709" y="1034270"/>
                  <a:pt x="1373082" y="1050982"/>
                </a:cubicBezTo>
                <a:lnTo>
                  <a:pt x="1371214" y="1083187"/>
                </a:lnTo>
                <a:lnTo>
                  <a:pt x="1369631" y="1076608"/>
                </a:lnTo>
                <a:cubicBezTo>
                  <a:pt x="1366283" y="1061353"/>
                  <a:pt x="1360044" y="1050327"/>
                  <a:pt x="1350916" y="1043531"/>
                </a:cubicBezTo>
                <a:lnTo>
                  <a:pt x="1343661" y="1054581"/>
                </a:lnTo>
                <a:cubicBezTo>
                  <a:pt x="1343661" y="1058203"/>
                  <a:pt x="1343661" y="1062345"/>
                  <a:pt x="1343661" y="1067009"/>
                </a:cubicBezTo>
                <a:cubicBezTo>
                  <a:pt x="1343661" y="1074797"/>
                  <a:pt x="1343661" y="1081470"/>
                  <a:pt x="1343661" y="1087026"/>
                </a:cubicBezTo>
                <a:cubicBezTo>
                  <a:pt x="1343661" y="1087026"/>
                  <a:pt x="1344479" y="1090288"/>
                  <a:pt x="1346117" y="1096811"/>
                </a:cubicBezTo>
                <a:cubicBezTo>
                  <a:pt x="1349168" y="1108966"/>
                  <a:pt x="1350693" y="1116680"/>
                  <a:pt x="1350693" y="1119954"/>
                </a:cubicBezTo>
                <a:cubicBezTo>
                  <a:pt x="1358407" y="1139228"/>
                  <a:pt x="1367015" y="1148864"/>
                  <a:pt x="1376515" y="1148864"/>
                </a:cubicBezTo>
                <a:cubicBezTo>
                  <a:pt x="1378499" y="1148839"/>
                  <a:pt x="1379491" y="1148827"/>
                  <a:pt x="1379491" y="1148827"/>
                </a:cubicBezTo>
                <a:cubicBezTo>
                  <a:pt x="1390579" y="1146644"/>
                  <a:pt x="1398194" y="1138335"/>
                  <a:pt x="1402336" y="1123898"/>
                </a:cubicBezTo>
                <a:cubicBezTo>
                  <a:pt x="1402336" y="1113703"/>
                  <a:pt x="1403068" y="1100408"/>
                  <a:pt x="1404532" y="1084012"/>
                </a:cubicBezTo>
                <a:cubicBezTo>
                  <a:pt x="1406894" y="1041708"/>
                  <a:pt x="1407945" y="1008710"/>
                  <a:pt x="1407685" y="985018"/>
                </a:cubicBezTo>
                <a:lnTo>
                  <a:pt x="1407066" y="966746"/>
                </a:lnTo>
                <a:lnTo>
                  <a:pt x="1411082" y="968436"/>
                </a:lnTo>
                <a:cubicBezTo>
                  <a:pt x="1424258" y="975426"/>
                  <a:pt x="1448380" y="991367"/>
                  <a:pt x="1483448" y="1016258"/>
                </a:cubicBezTo>
                <a:cubicBezTo>
                  <a:pt x="1493519" y="1022980"/>
                  <a:pt x="1507744" y="1032468"/>
                  <a:pt x="1526124" y="1044722"/>
                </a:cubicBezTo>
                <a:cubicBezTo>
                  <a:pt x="1538948" y="1054321"/>
                  <a:pt x="1546911" y="1059902"/>
                  <a:pt x="1550011" y="1061465"/>
                </a:cubicBezTo>
                <a:cubicBezTo>
                  <a:pt x="1561843" y="1069923"/>
                  <a:pt x="1568367" y="1074152"/>
                  <a:pt x="1569582" y="1074152"/>
                </a:cubicBezTo>
                <a:cubicBezTo>
                  <a:pt x="1569111" y="1073681"/>
                  <a:pt x="1569520" y="1074710"/>
                  <a:pt x="1570810" y="1077241"/>
                </a:cubicBezTo>
                <a:cubicBezTo>
                  <a:pt x="1573687" y="1082970"/>
                  <a:pt x="1578177" y="1085835"/>
                  <a:pt x="1584279" y="1085835"/>
                </a:cubicBezTo>
                <a:cubicBezTo>
                  <a:pt x="1598393" y="1085835"/>
                  <a:pt x="1605450" y="1081891"/>
                  <a:pt x="1605450" y="1074004"/>
                </a:cubicBezTo>
                <a:lnTo>
                  <a:pt x="1605450" y="1055437"/>
                </a:lnTo>
                <a:cubicBezTo>
                  <a:pt x="1597463" y="1051419"/>
                  <a:pt x="1589054" y="1046470"/>
                  <a:pt x="1580223" y="1040592"/>
                </a:cubicBezTo>
                <a:cubicBezTo>
                  <a:pt x="1573600" y="1035655"/>
                  <a:pt x="1568714" y="1032394"/>
                  <a:pt x="1565564" y="1030806"/>
                </a:cubicBezTo>
                <a:cubicBezTo>
                  <a:pt x="1559040" y="1025920"/>
                  <a:pt x="1549850" y="1018478"/>
                  <a:pt x="1537993" y="1008482"/>
                </a:cubicBezTo>
                <a:cubicBezTo>
                  <a:pt x="1519018" y="995410"/>
                  <a:pt x="1504222" y="985835"/>
                  <a:pt x="1493605" y="979758"/>
                </a:cubicBezTo>
                <a:cubicBezTo>
                  <a:pt x="1488620" y="976434"/>
                  <a:pt x="1481451" y="972428"/>
                  <a:pt x="1472100" y="967740"/>
                </a:cubicBezTo>
                <a:cubicBezTo>
                  <a:pt x="1443004" y="950898"/>
                  <a:pt x="1421684" y="935705"/>
                  <a:pt x="1408141" y="922162"/>
                </a:cubicBezTo>
                <a:lnTo>
                  <a:pt x="1406987" y="922162"/>
                </a:lnTo>
                <a:cubicBezTo>
                  <a:pt x="1406987" y="922881"/>
                  <a:pt x="1407769" y="920909"/>
                  <a:pt x="1409331" y="916246"/>
                </a:cubicBezTo>
                <a:cubicBezTo>
                  <a:pt x="1409331" y="909350"/>
                  <a:pt x="1409331" y="906832"/>
                  <a:pt x="1409331" y="908693"/>
                </a:cubicBezTo>
                <a:lnTo>
                  <a:pt x="1463021" y="890015"/>
                </a:lnTo>
                <a:cubicBezTo>
                  <a:pt x="1463021" y="888030"/>
                  <a:pt x="1463827" y="886629"/>
                  <a:pt x="1465440" y="885810"/>
                </a:cubicBezTo>
                <a:cubicBezTo>
                  <a:pt x="1471616" y="875516"/>
                  <a:pt x="1474704" y="868174"/>
                  <a:pt x="1474704" y="863784"/>
                </a:cubicBezTo>
                <a:cubicBezTo>
                  <a:pt x="1472596" y="857409"/>
                  <a:pt x="1467511" y="852212"/>
                  <a:pt x="1459449" y="848194"/>
                </a:cubicBezTo>
                <a:cubicBezTo>
                  <a:pt x="1448386" y="844548"/>
                  <a:pt x="1441788" y="849037"/>
                  <a:pt x="1439655" y="861663"/>
                </a:cubicBezTo>
                <a:lnTo>
                  <a:pt x="1406987" y="873699"/>
                </a:lnTo>
                <a:lnTo>
                  <a:pt x="1406987" y="870369"/>
                </a:lnTo>
                <a:cubicBezTo>
                  <a:pt x="1405325" y="867021"/>
                  <a:pt x="1403775" y="855908"/>
                  <a:pt x="1402336" y="837032"/>
                </a:cubicBezTo>
                <a:cubicBezTo>
                  <a:pt x="1402336" y="830037"/>
                  <a:pt x="1402336" y="825473"/>
                  <a:pt x="1402336" y="823340"/>
                </a:cubicBezTo>
                <a:cubicBezTo>
                  <a:pt x="1407645" y="822447"/>
                  <a:pt x="1413040" y="822000"/>
                  <a:pt x="1418522" y="822000"/>
                </a:cubicBezTo>
                <a:lnTo>
                  <a:pt x="1430073" y="822000"/>
                </a:lnTo>
                <a:lnTo>
                  <a:pt x="1430872" y="829063"/>
                </a:lnTo>
                <a:cubicBezTo>
                  <a:pt x="1432504" y="835244"/>
                  <a:pt x="1436586" y="838334"/>
                  <a:pt x="1443115" y="838334"/>
                </a:cubicBezTo>
                <a:cubicBezTo>
                  <a:pt x="1455270" y="834291"/>
                  <a:pt x="1465018" y="822199"/>
                  <a:pt x="1472360" y="802057"/>
                </a:cubicBezTo>
                <a:cubicBezTo>
                  <a:pt x="1472360" y="796526"/>
                  <a:pt x="1469346" y="793773"/>
                  <a:pt x="1463319" y="793797"/>
                </a:cubicBezTo>
                <a:cubicBezTo>
                  <a:pt x="1439903" y="790647"/>
                  <a:pt x="1417554" y="789060"/>
                  <a:pt x="1396272" y="789035"/>
                </a:cubicBezTo>
                <a:cubicBezTo>
                  <a:pt x="1396966" y="791193"/>
                  <a:pt x="1395800" y="784731"/>
                  <a:pt x="1392774" y="769650"/>
                </a:cubicBezTo>
                <a:cubicBezTo>
                  <a:pt x="1384489" y="725002"/>
                  <a:pt x="1372596" y="702677"/>
                  <a:pt x="1357093" y="702677"/>
                </a:cubicBezTo>
                <a:close/>
                <a:moveTo>
                  <a:pt x="591595" y="695682"/>
                </a:moveTo>
                <a:cubicBezTo>
                  <a:pt x="581425" y="695682"/>
                  <a:pt x="574381" y="702553"/>
                  <a:pt x="570462" y="716295"/>
                </a:cubicBezTo>
                <a:cubicBezTo>
                  <a:pt x="570462" y="722844"/>
                  <a:pt x="570462" y="729231"/>
                  <a:pt x="570462" y="735457"/>
                </a:cubicBezTo>
                <a:cubicBezTo>
                  <a:pt x="570462" y="742576"/>
                  <a:pt x="572049" y="752510"/>
                  <a:pt x="575224" y="765260"/>
                </a:cubicBezTo>
                <a:cubicBezTo>
                  <a:pt x="575968" y="771188"/>
                  <a:pt x="576526" y="776338"/>
                  <a:pt x="576898" y="780710"/>
                </a:cubicBezTo>
                <a:lnTo>
                  <a:pt x="577435" y="791072"/>
                </a:lnTo>
                <a:lnTo>
                  <a:pt x="565811" y="794309"/>
                </a:lnTo>
                <a:cubicBezTo>
                  <a:pt x="560726" y="795481"/>
                  <a:pt x="556869" y="796067"/>
                  <a:pt x="554239" y="796067"/>
                </a:cubicBezTo>
                <a:cubicBezTo>
                  <a:pt x="552776" y="796067"/>
                  <a:pt x="552714" y="794442"/>
                  <a:pt x="554053" y="791193"/>
                </a:cubicBezTo>
                <a:cubicBezTo>
                  <a:pt x="555839" y="781990"/>
                  <a:pt x="552788" y="777389"/>
                  <a:pt x="544900" y="777389"/>
                </a:cubicBezTo>
                <a:cubicBezTo>
                  <a:pt x="538600" y="777389"/>
                  <a:pt x="535450" y="777389"/>
                  <a:pt x="535450" y="777389"/>
                </a:cubicBezTo>
                <a:cubicBezTo>
                  <a:pt x="535450" y="780887"/>
                  <a:pt x="533589" y="783875"/>
                  <a:pt x="529869" y="786356"/>
                </a:cubicBezTo>
                <a:cubicBezTo>
                  <a:pt x="521138" y="796824"/>
                  <a:pt x="516772" y="803992"/>
                  <a:pt x="516772" y="807862"/>
                </a:cubicBezTo>
                <a:cubicBezTo>
                  <a:pt x="516772" y="821951"/>
                  <a:pt x="529261" y="828995"/>
                  <a:pt x="554239" y="828995"/>
                </a:cubicBezTo>
                <a:cubicBezTo>
                  <a:pt x="558158" y="828995"/>
                  <a:pt x="563231" y="828214"/>
                  <a:pt x="569457" y="826651"/>
                </a:cubicBezTo>
                <a:cubicBezTo>
                  <a:pt x="574145" y="825113"/>
                  <a:pt x="577643" y="824344"/>
                  <a:pt x="579949" y="824344"/>
                </a:cubicBezTo>
                <a:cubicBezTo>
                  <a:pt x="579850" y="824344"/>
                  <a:pt x="579801" y="828189"/>
                  <a:pt x="579801" y="835879"/>
                </a:cubicBezTo>
                <a:cubicBezTo>
                  <a:pt x="579801" y="837416"/>
                  <a:pt x="579801" y="839599"/>
                  <a:pt x="579801" y="842427"/>
                </a:cubicBezTo>
                <a:cubicBezTo>
                  <a:pt x="578238" y="848033"/>
                  <a:pt x="578238" y="851989"/>
                  <a:pt x="579801" y="854296"/>
                </a:cubicBezTo>
                <a:cubicBezTo>
                  <a:pt x="577023" y="856330"/>
                  <a:pt x="571640" y="866153"/>
                  <a:pt x="563653" y="883764"/>
                </a:cubicBezTo>
                <a:cubicBezTo>
                  <a:pt x="562363" y="886344"/>
                  <a:pt x="561718" y="887634"/>
                  <a:pt x="561718" y="887634"/>
                </a:cubicBezTo>
                <a:cubicBezTo>
                  <a:pt x="561098" y="888254"/>
                  <a:pt x="558431" y="890920"/>
                  <a:pt x="553718" y="895633"/>
                </a:cubicBezTo>
                <a:cubicBezTo>
                  <a:pt x="552131" y="896427"/>
                  <a:pt x="547195" y="897518"/>
                  <a:pt x="538910" y="898907"/>
                </a:cubicBezTo>
                <a:cubicBezTo>
                  <a:pt x="519463" y="902826"/>
                  <a:pt x="509740" y="910603"/>
                  <a:pt x="509740" y="922236"/>
                </a:cubicBezTo>
                <a:cubicBezTo>
                  <a:pt x="509740" y="930124"/>
                  <a:pt x="512902" y="934068"/>
                  <a:pt x="519227" y="934068"/>
                </a:cubicBezTo>
                <a:cubicBezTo>
                  <a:pt x="523891" y="934068"/>
                  <a:pt x="528566" y="934068"/>
                  <a:pt x="533255" y="934068"/>
                </a:cubicBezTo>
                <a:cubicBezTo>
                  <a:pt x="538736" y="934068"/>
                  <a:pt x="546476" y="932394"/>
                  <a:pt x="556472" y="929045"/>
                </a:cubicBezTo>
                <a:cubicBezTo>
                  <a:pt x="560813" y="927606"/>
                  <a:pt x="563954" y="926527"/>
                  <a:pt x="565895" y="925808"/>
                </a:cubicBezTo>
                <a:lnTo>
                  <a:pt x="567184" y="925182"/>
                </a:lnTo>
                <a:lnTo>
                  <a:pt x="567157" y="925266"/>
                </a:lnTo>
                <a:cubicBezTo>
                  <a:pt x="565877" y="928041"/>
                  <a:pt x="563315" y="932326"/>
                  <a:pt x="559474" y="938121"/>
                </a:cubicBezTo>
                <a:lnTo>
                  <a:pt x="552834" y="947826"/>
                </a:lnTo>
                <a:lnTo>
                  <a:pt x="547244" y="947834"/>
                </a:lnTo>
                <a:cubicBezTo>
                  <a:pt x="545682" y="947834"/>
                  <a:pt x="543239" y="947847"/>
                  <a:pt x="539915" y="947872"/>
                </a:cubicBezTo>
                <a:cubicBezTo>
                  <a:pt x="518260" y="949856"/>
                  <a:pt x="507433" y="955326"/>
                  <a:pt x="507433" y="964280"/>
                </a:cubicBezTo>
                <a:lnTo>
                  <a:pt x="507433" y="972503"/>
                </a:lnTo>
                <a:lnTo>
                  <a:pt x="532633" y="977543"/>
                </a:lnTo>
                <a:lnTo>
                  <a:pt x="530590" y="984374"/>
                </a:lnTo>
                <a:cubicBezTo>
                  <a:pt x="525557" y="994778"/>
                  <a:pt x="512977" y="1011161"/>
                  <a:pt x="492848" y="1033522"/>
                </a:cubicBezTo>
                <a:cubicBezTo>
                  <a:pt x="481165" y="1045205"/>
                  <a:pt x="475013" y="1051667"/>
                  <a:pt x="474393" y="1052907"/>
                </a:cubicBezTo>
                <a:cubicBezTo>
                  <a:pt x="473823" y="1052907"/>
                  <a:pt x="471491" y="1054929"/>
                  <a:pt x="467398" y="1058972"/>
                </a:cubicBezTo>
                <a:cubicBezTo>
                  <a:pt x="467423" y="1058005"/>
                  <a:pt x="464322" y="1056739"/>
                  <a:pt x="458096" y="1055177"/>
                </a:cubicBezTo>
                <a:cubicBezTo>
                  <a:pt x="453632" y="1060683"/>
                  <a:pt x="451399" y="1067740"/>
                  <a:pt x="451399" y="1076348"/>
                </a:cubicBezTo>
                <a:cubicBezTo>
                  <a:pt x="451399" y="1085773"/>
                  <a:pt x="457303" y="1089705"/>
                  <a:pt x="469110" y="1088142"/>
                </a:cubicBezTo>
                <a:cubicBezTo>
                  <a:pt x="469829" y="1088142"/>
                  <a:pt x="470189" y="1088142"/>
                  <a:pt x="470189" y="1088142"/>
                </a:cubicBezTo>
                <a:cubicBezTo>
                  <a:pt x="471751" y="1088142"/>
                  <a:pt x="474840" y="1088142"/>
                  <a:pt x="479453" y="1088142"/>
                </a:cubicBezTo>
                <a:cubicBezTo>
                  <a:pt x="495006" y="1077774"/>
                  <a:pt x="508487" y="1066897"/>
                  <a:pt x="519897" y="1055512"/>
                </a:cubicBezTo>
                <a:cubicBezTo>
                  <a:pt x="544628" y="1016866"/>
                  <a:pt x="559250" y="995844"/>
                  <a:pt x="563764" y="992446"/>
                </a:cubicBezTo>
                <a:cubicBezTo>
                  <a:pt x="576316" y="999391"/>
                  <a:pt x="589065" y="1009338"/>
                  <a:pt x="602013" y="1022286"/>
                </a:cubicBezTo>
                <a:cubicBezTo>
                  <a:pt x="603129" y="1024543"/>
                  <a:pt x="604283" y="1027445"/>
                  <a:pt x="605473" y="1030992"/>
                </a:cubicBezTo>
                <a:cubicBezTo>
                  <a:pt x="605473" y="1040120"/>
                  <a:pt x="610521" y="1045949"/>
                  <a:pt x="620617" y="1048480"/>
                </a:cubicBezTo>
                <a:cubicBezTo>
                  <a:pt x="625082" y="1048480"/>
                  <a:pt x="628765" y="1047016"/>
                  <a:pt x="631667" y="1044089"/>
                </a:cubicBezTo>
                <a:cubicBezTo>
                  <a:pt x="631816" y="1043891"/>
                  <a:pt x="631890" y="1043791"/>
                  <a:pt x="631890" y="1043791"/>
                </a:cubicBezTo>
                <a:cubicBezTo>
                  <a:pt x="631717" y="1043791"/>
                  <a:pt x="656546" y="1057707"/>
                  <a:pt x="706379" y="1085538"/>
                </a:cubicBezTo>
                <a:lnTo>
                  <a:pt x="904618" y="1201177"/>
                </a:lnTo>
                <a:cubicBezTo>
                  <a:pt x="907098" y="1203658"/>
                  <a:pt x="915321" y="1204898"/>
                  <a:pt x="929286" y="1204898"/>
                </a:cubicBezTo>
                <a:cubicBezTo>
                  <a:pt x="940200" y="1200507"/>
                  <a:pt x="946761" y="1192793"/>
                  <a:pt x="948969" y="1181755"/>
                </a:cubicBezTo>
                <a:cubicBezTo>
                  <a:pt x="948969" y="1175926"/>
                  <a:pt x="940027" y="1164888"/>
                  <a:pt x="922142" y="1148641"/>
                </a:cubicBezTo>
                <a:cubicBezTo>
                  <a:pt x="916289" y="1140852"/>
                  <a:pt x="912084" y="1136958"/>
                  <a:pt x="909529" y="1136958"/>
                </a:cubicBezTo>
                <a:cubicBezTo>
                  <a:pt x="904816" y="1133832"/>
                  <a:pt x="897635" y="1132270"/>
                  <a:pt x="887986" y="1132270"/>
                </a:cubicBezTo>
                <a:lnTo>
                  <a:pt x="887986" y="1143730"/>
                </a:lnTo>
                <a:lnTo>
                  <a:pt x="902280" y="1168729"/>
                </a:lnTo>
                <a:lnTo>
                  <a:pt x="836231" y="1137925"/>
                </a:lnTo>
                <a:cubicBezTo>
                  <a:pt x="826756" y="1131625"/>
                  <a:pt x="807780" y="1118726"/>
                  <a:pt x="779305" y="1099230"/>
                </a:cubicBezTo>
                <a:cubicBezTo>
                  <a:pt x="774865" y="1094815"/>
                  <a:pt x="770722" y="1092607"/>
                  <a:pt x="766878" y="1092607"/>
                </a:cubicBezTo>
                <a:lnTo>
                  <a:pt x="722608" y="1065276"/>
                </a:lnTo>
                <a:lnTo>
                  <a:pt x="724782" y="1064444"/>
                </a:lnTo>
                <a:cubicBezTo>
                  <a:pt x="733963" y="1059016"/>
                  <a:pt x="749409" y="1045447"/>
                  <a:pt x="771119" y="1023737"/>
                </a:cubicBezTo>
                <a:cubicBezTo>
                  <a:pt x="780458" y="1014075"/>
                  <a:pt x="787419" y="1007025"/>
                  <a:pt x="792002" y="1002585"/>
                </a:cubicBezTo>
                <a:lnTo>
                  <a:pt x="796941" y="998022"/>
                </a:lnTo>
                <a:lnTo>
                  <a:pt x="796941" y="998743"/>
                </a:lnTo>
                <a:cubicBezTo>
                  <a:pt x="796941" y="999890"/>
                  <a:pt x="796941" y="1001636"/>
                  <a:pt x="796941" y="1003980"/>
                </a:cubicBezTo>
                <a:lnTo>
                  <a:pt x="796321" y="1027544"/>
                </a:lnTo>
                <a:lnTo>
                  <a:pt x="793667" y="1024890"/>
                </a:lnTo>
                <a:cubicBezTo>
                  <a:pt x="783397" y="1024890"/>
                  <a:pt x="779032" y="1029256"/>
                  <a:pt x="780570" y="1037987"/>
                </a:cubicBezTo>
                <a:cubicBezTo>
                  <a:pt x="780570" y="1038657"/>
                  <a:pt x="780570" y="1038992"/>
                  <a:pt x="780570" y="1038992"/>
                </a:cubicBezTo>
                <a:cubicBezTo>
                  <a:pt x="780570" y="1059232"/>
                  <a:pt x="785977" y="1077451"/>
                  <a:pt x="796792" y="1093649"/>
                </a:cubicBezTo>
                <a:cubicBezTo>
                  <a:pt x="801927" y="1096204"/>
                  <a:pt x="805908" y="1097481"/>
                  <a:pt x="808735" y="1097481"/>
                </a:cubicBezTo>
                <a:cubicBezTo>
                  <a:pt x="812307" y="1097481"/>
                  <a:pt x="814093" y="1097481"/>
                  <a:pt x="814093" y="1097481"/>
                </a:cubicBezTo>
                <a:lnTo>
                  <a:pt x="829422" y="1082189"/>
                </a:lnTo>
                <a:cubicBezTo>
                  <a:pt x="831283" y="1069092"/>
                  <a:pt x="832213" y="1060138"/>
                  <a:pt x="832213" y="1055326"/>
                </a:cubicBezTo>
                <a:cubicBezTo>
                  <a:pt x="832139" y="1053391"/>
                  <a:pt x="831370" y="1049422"/>
                  <a:pt x="829906" y="1043419"/>
                </a:cubicBezTo>
                <a:cubicBezTo>
                  <a:pt x="829906" y="1042105"/>
                  <a:pt x="830675" y="1041447"/>
                  <a:pt x="832213" y="1041447"/>
                </a:cubicBezTo>
                <a:cubicBezTo>
                  <a:pt x="832213" y="1035147"/>
                  <a:pt x="832213" y="1029653"/>
                  <a:pt x="832213" y="1024965"/>
                </a:cubicBezTo>
                <a:cubicBezTo>
                  <a:pt x="832163" y="1022087"/>
                  <a:pt x="832945" y="1010975"/>
                  <a:pt x="834557" y="991627"/>
                </a:cubicBezTo>
                <a:cubicBezTo>
                  <a:pt x="834557" y="974958"/>
                  <a:pt x="834557" y="965061"/>
                  <a:pt x="834557" y="961936"/>
                </a:cubicBezTo>
                <a:lnTo>
                  <a:pt x="834557" y="954941"/>
                </a:lnTo>
                <a:cubicBezTo>
                  <a:pt x="834557" y="939364"/>
                  <a:pt x="834557" y="927730"/>
                  <a:pt x="834557" y="920041"/>
                </a:cubicBezTo>
                <a:cubicBezTo>
                  <a:pt x="836120" y="920041"/>
                  <a:pt x="836901" y="916655"/>
                  <a:pt x="836901" y="909883"/>
                </a:cubicBezTo>
                <a:cubicBezTo>
                  <a:pt x="838464" y="906559"/>
                  <a:pt x="839245" y="904898"/>
                  <a:pt x="839245" y="904898"/>
                </a:cubicBezTo>
                <a:cubicBezTo>
                  <a:pt x="838824" y="901772"/>
                  <a:pt x="838410" y="898129"/>
                  <a:pt x="838003" y="893968"/>
                </a:cubicBezTo>
                <a:lnTo>
                  <a:pt x="837644" y="889753"/>
                </a:lnTo>
                <a:lnTo>
                  <a:pt x="838880" y="890703"/>
                </a:lnTo>
                <a:cubicBezTo>
                  <a:pt x="840940" y="891584"/>
                  <a:pt x="843344" y="892024"/>
                  <a:pt x="846091" y="892024"/>
                </a:cubicBezTo>
                <a:cubicBezTo>
                  <a:pt x="851226" y="892024"/>
                  <a:pt x="857576" y="888241"/>
                  <a:pt x="865141" y="880676"/>
                </a:cubicBezTo>
                <a:cubicBezTo>
                  <a:pt x="868465" y="877352"/>
                  <a:pt x="870313" y="875690"/>
                  <a:pt x="870685" y="875690"/>
                </a:cubicBezTo>
                <a:cubicBezTo>
                  <a:pt x="880706" y="872366"/>
                  <a:pt x="896333" y="866922"/>
                  <a:pt x="917566" y="859356"/>
                </a:cubicBezTo>
                <a:lnTo>
                  <a:pt x="939332" y="859356"/>
                </a:lnTo>
                <a:lnTo>
                  <a:pt x="939332" y="878964"/>
                </a:lnTo>
                <a:lnTo>
                  <a:pt x="937211" y="881122"/>
                </a:lnTo>
                <a:cubicBezTo>
                  <a:pt x="935525" y="887993"/>
                  <a:pt x="932486" y="896538"/>
                  <a:pt x="928096" y="906758"/>
                </a:cubicBezTo>
                <a:cubicBezTo>
                  <a:pt x="920580" y="918763"/>
                  <a:pt x="917231" y="923886"/>
                  <a:pt x="918050" y="922124"/>
                </a:cubicBezTo>
                <a:lnTo>
                  <a:pt x="915520" y="922906"/>
                </a:lnTo>
                <a:lnTo>
                  <a:pt x="889847" y="901512"/>
                </a:lnTo>
                <a:cubicBezTo>
                  <a:pt x="887366" y="896600"/>
                  <a:pt x="882021" y="894145"/>
                  <a:pt x="873811" y="894145"/>
                </a:cubicBezTo>
                <a:cubicBezTo>
                  <a:pt x="868155" y="890995"/>
                  <a:pt x="861210" y="893686"/>
                  <a:pt x="852975" y="902219"/>
                </a:cubicBezTo>
                <a:cubicBezTo>
                  <a:pt x="852975" y="904377"/>
                  <a:pt x="852193" y="907775"/>
                  <a:pt x="850631" y="912413"/>
                </a:cubicBezTo>
                <a:cubicBezTo>
                  <a:pt x="847505" y="926428"/>
                  <a:pt x="845943" y="939091"/>
                  <a:pt x="845943" y="950402"/>
                </a:cubicBezTo>
                <a:lnTo>
                  <a:pt x="864918" y="950402"/>
                </a:lnTo>
                <a:cubicBezTo>
                  <a:pt x="864918" y="944746"/>
                  <a:pt x="865551" y="940033"/>
                  <a:pt x="866816" y="936263"/>
                </a:cubicBezTo>
                <a:cubicBezTo>
                  <a:pt x="867981" y="932716"/>
                  <a:pt x="868564" y="930943"/>
                  <a:pt x="868564" y="930943"/>
                </a:cubicBezTo>
                <a:cubicBezTo>
                  <a:pt x="869383" y="930124"/>
                  <a:pt x="869445" y="929603"/>
                  <a:pt x="868750" y="929380"/>
                </a:cubicBezTo>
                <a:lnTo>
                  <a:pt x="896321" y="942625"/>
                </a:lnTo>
                <a:cubicBezTo>
                  <a:pt x="900091" y="944511"/>
                  <a:pt x="901976" y="947053"/>
                  <a:pt x="901976" y="950253"/>
                </a:cubicBezTo>
                <a:cubicBezTo>
                  <a:pt x="901976" y="951518"/>
                  <a:pt x="901307" y="954172"/>
                  <a:pt x="899967" y="958215"/>
                </a:cubicBezTo>
                <a:cubicBezTo>
                  <a:pt x="896643" y="963201"/>
                  <a:pt x="894981" y="967182"/>
                  <a:pt x="894981" y="970159"/>
                </a:cubicBezTo>
                <a:cubicBezTo>
                  <a:pt x="887639" y="978989"/>
                  <a:pt x="879937" y="989854"/>
                  <a:pt x="871876" y="1002752"/>
                </a:cubicBezTo>
                <a:cubicBezTo>
                  <a:pt x="870561" y="1005034"/>
                  <a:pt x="869420" y="1006187"/>
                  <a:pt x="868453" y="1006212"/>
                </a:cubicBezTo>
                <a:cubicBezTo>
                  <a:pt x="866245" y="1006212"/>
                  <a:pt x="864050" y="1004042"/>
                  <a:pt x="861867" y="999701"/>
                </a:cubicBezTo>
                <a:cubicBezTo>
                  <a:pt x="860776" y="998610"/>
                  <a:pt x="860230" y="995311"/>
                  <a:pt x="860230" y="989804"/>
                </a:cubicBezTo>
                <a:cubicBezTo>
                  <a:pt x="849167" y="995311"/>
                  <a:pt x="843636" y="1000036"/>
                  <a:pt x="843636" y="1003980"/>
                </a:cubicBezTo>
                <a:cubicBezTo>
                  <a:pt x="843636" y="1015018"/>
                  <a:pt x="848076" y="1025176"/>
                  <a:pt x="856956" y="1034452"/>
                </a:cubicBezTo>
                <a:cubicBezTo>
                  <a:pt x="859635" y="1032890"/>
                  <a:pt x="861904" y="1033448"/>
                  <a:pt x="863765" y="1036127"/>
                </a:cubicBezTo>
                <a:cubicBezTo>
                  <a:pt x="869767" y="1038136"/>
                  <a:pt x="873997" y="1039141"/>
                  <a:pt x="876452" y="1039141"/>
                </a:cubicBezTo>
                <a:cubicBezTo>
                  <a:pt x="885307" y="1039141"/>
                  <a:pt x="892761" y="1034118"/>
                  <a:pt x="898814" y="1024072"/>
                </a:cubicBezTo>
                <a:lnTo>
                  <a:pt x="924710" y="981730"/>
                </a:lnTo>
                <a:cubicBezTo>
                  <a:pt x="926421" y="978332"/>
                  <a:pt x="927277" y="976633"/>
                  <a:pt x="927277" y="976633"/>
                </a:cubicBezTo>
                <a:lnTo>
                  <a:pt x="926338" y="975126"/>
                </a:lnTo>
                <a:lnTo>
                  <a:pt x="930365" y="978828"/>
                </a:lnTo>
                <a:cubicBezTo>
                  <a:pt x="933751" y="981829"/>
                  <a:pt x="938067" y="985575"/>
                  <a:pt x="943313" y="990064"/>
                </a:cubicBezTo>
                <a:cubicBezTo>
                  <a:pt x="952913" y="999614"/>
                  <a:pt x="958481" y="1005171"/>
                  <a:pt x="960019" y="1006733"/>
                </a:cubicBezTo>
                <a:cubicBezTo>
                  <a:pt x="961359" y="1008073"/>
                  <a:pt x="964248" y="1011719"/>
                  <a:pt x="968688" y="1017672"/>
                </a:cubicBezTo>
                <a:cubicBezTo>
                  <a:pt x="982381" y="1038210"/>
                  <a:pt x="992885" y="1048480"/>
                  <a:pt x="1000203" y="1048480"/>
                </a:cubicBezTo>
                <a:cubicBezTo>
                  <a:pt x="1014292" y="1048480"/>
                  <a:pt x="1021336" y="1042204"/>
                  <a:pt x="1021336" y="1029653"/>
                </a:cubicBezTo>
                <a:cubicBezTo>
                  <a:pt x="1021336" y="1027147"/>
                  <a:pt x="1021336" y="1025895"/>
                  <a:pt x="1021336" y="1025895"/>
                </a:cubicBezTo>
                <a:lnTo>
                  <a:pt x="1008612" y="1015737"/>
                </a:lnTo>
                <a:lnTo>
                  <a:pt x="951313" y="956094"/>
                </a:lnTo>
                <a:cubicBezTo>
                  <a:pt x="951313" y="954507"/>
                  <a:pt x="948969" y="951382"/>
                  <a:pt x="944281" y="946718"/>
                </a:cubicBezTo>
                <a:cubicBezTo>
                  <a:pt x="944281" y="946718"/>
                  <a:pt x="944281" y="946681"/>
                  <a:pt x="944281" y="946607"/>
                </a:cubicBezTo>
                <a:cubicBezTo>
                  <a:pt x="945397" y="943258"/>
                  <a:pt x="948969" y="936313"/>
                  <a:pt x="954996" y="925771"/>
                </a:cubicBezTo>
                <a:cubicBezTo>
                  <a:pt x="968093" y="901264"/>
                  <a:pt x="974642" y="881742"/>
                  <a:pt x="974642" y="867207"/>
                </a:cubicBezTo>
                <a:cubicBezTo>
                  <a:pt x="976204" y="835333"/>
                  <a:pt x="964621" y="820959"/>
                  <a:pt x="939890" y="824084"/>
                </a:cubicBezTo>
                <a:cubicBezTo>
                  <a:pt x="916574" y="824084"/>
                  <a:pt x="886672" y="832021"/>
                  <a:pt x="850184" y="847896"/>
                </a:cubicBezTo>
                <a:lnTo>
                  <a:pt x="835379" y="857641"/>
                </a:lnTo>
                <a:lnTo>
                  <a:pt x="834557" y="842539"/>
                </a:lnTo>
                <a:cubicBezTo>
                  <a:pt x="834483" y="839264"/>
                  <a:pt x="833639" y="834390"/>
                  <a:pt x="832027" y="827916"/>
                </a:cubicBezTo>
                <a:cubicBezTo>
                  <a:pt x="828852" y="781358"/>
                  <a:pt x="821919" y="759927"/>
                  <a:pt x="811228" y="763622"/>
                </a:cubicBezTo>
                <a:cubicBezTo>
                  <a:pt x="813486" y="763622"/>
                  <a:pt x="821001" y="762035"/>
                  <a:pt x="833776" y="758860"/>
                </a:cubicBezTo>
                <a:cubicBezTo>
                  <a:pt x="845632" y="757372"/>
                  <a:pt x="854413" y="756628"/>
                  <a:pt x="860118" y="756628"/>
                </a:cubicBezTo>
                <a:cubicBezTo>
                  <a:pt x="864682" y="756628"/>
                  <a:pt x="866964" y="755797"/>
                  <a:pt x="866964" y="754135"/>
                </a:cubicBezTo>
                <a:cubicBezTo>
                  <a:pt x="866964" y="757285"/>
                  <a:pt x="863851" y="760410"/>
                  <a:pt x="857625" y="763511"/>
                </a:cubicBezTo>
                <a:cubicBezTo>
                  <a:pt x="857625" y="772937"/>
                  <a:pt x="861569" y="777650"/>
                  <a:pt x="869457" y="777650"/>
                </a:cubicBezTo>
                <a:cubicBezTo>
                  <a:pt x="893692" y="777650"/>
                  <a:pt x="907743" y="766115"/>
                  <a:pt x="911613" y="743047"/>
                </a:cubicBezTo>
                <a:cubicBezTo>
                  <a:pt x="911613" y="731711"/>
                  <a:pt x="903006" y="726043"/>
                  <a:pt x="885791" y="726043"/>
                </a:cubicBezTo>
                <a:cubicBezTo>
                  <a:pt x="865625" y="726043"/>
                  <a:pt x="853843" y="726899"/>
                  <a:pt x="850444" y="728611"/>
                </a:cubicBezTo>
                <a:cubicBezTo>
                  <a:pt x="764620" y="734861"/>
                  <a:pt x="710980" y="744238"/>
                  <a:pt x="689524" y="756739"/>
                </a:cubicBezTo>
                <a:cubicBezTo>
                  <a:pt x="689524" y="756739"/>
                  <a:pt x="689524" y="758537"/>
                  <a:pt x="689524" y="762134"/>
                </a:cubicBezTo>
                <a:cubicBezTo>
                  <a:pt x="687961" y="763697"/>
                  <a:pt x="687192" y="766004"/>
                  <a:pt x="687217" y="769055"/>
                </a:cubicBezTo>
                <a:cubicBezTo>
                  <a:pt x="689276" y="777662"/>
                  <a:pt x="693976" y="784409"/>
                  <a:pt x="701319" y="789295"/>
                </a:cubicBezTo>
                <a:cubicBezTo>
                  <a:pt x="705932" y="789295"/>
                  <a:pt x="711067" y="787398"/>
                  <a:pt x="716722" y="783603"/>
                </a:cubicBezTo>
                <a:cubicBezTo>
                  <a:pt x="720009" y="781618"/>
                  <a:pt x="722899" y="780130"/>
                  <a:pt x="725392" y="779138"/>
                </a:cubicBezTo>
                <a:lnTo>
                  <a:pt x="729615" y="778138"/>
                </a:lnTo>
                <a:lnTo>
                  <a:pt x="731075" y="815108"/>
                </a:lnTo>
                <a:cubicBezTo>
                  <a:pt x="731404" y="828310"/>
                  <a:pt x="731568" y="842229"/>
                  <a:pt x="731568" y="856863"/>
                </a:cubicBezTo>
                <a:cubicBezTo>
                  <a:pt x="731568" y="874003"/>
                  <a:pt x="731568" y="891131"/>
                  <a:pt x="731568" y="908246"/>
                </a:cubicBezTo>
                <a:lnTo>
                  <a:pt x="730951" y="911300"/>
                </a:lnTo>
                <a:lnTo>
                  <a:pt x="728145" y="905828"/>
                </a:lnTo>
                <a:cubicBezTo>
                  <a:pt x="722738" y="905828"/>
                  <a:pt x="719252" y="905828"/>
                  <a:pt x="717690" y="905828"/>
                </a:cubicBezTo>
                <a:cubicBezTo>
                  <a:pt x="708289" y="905828"/>
                  <a:pt x="696779" y="909722"/>
                  <a:pt x="683162" y="917511"/>
                </a:cubicBezTo>
                <a:cubicBezTo>
                  <a:pt x="681549" y="922372"/>
                  <a:pt x="678064" y="926813"/>
                  <a:pt x="672707" y="930831"/>
                </a:cubicBezTo>
                <a:cubicBezTo>
                  <a:pt x="668018" y="933981"/>
                  <a:pt x="665079" y="936176"/>
                  <a:pt x="663888" y="937417"/>
                </a:cubicBezTo>
                <a:cubicBezTo>
                  <a:pt x="647418" y="950662"/>
                  <a:pt x="639716" y="960348"/>
                  <a:pt x="640783" y="966475"/>
                </a:cubicBezTo>
                <a:lnTo>
                  <a:pt x="640783" y="936933"/>
                </a:lnTo>
                <a:cubicBezTo>
                  <a:pt x="643611" y="934105"/>
                  <a:pt x="645930" y="926254"/>
                  <a:pt x="647741" y="913381"/>
                </a:cubicBezTo>
                <a:cubicBezTo>
                  <a:pt x="649030" y="907006"/>
                  <a:pt x="649874" y="903409"/>
                  <a:pt x="650271" y="902591"/>
                </a:cubicBezTo>
                <a:cubicBezTo>
                  <a:pt x="685965" y="892892"/>
                  <a:pt x="703812" y="878431"/>
                  <a:pt x="703812" y="859207"/>
                </a:cubicBezTo>
                <a:cubicBezTo>
                  <a:pt x="703812" y="853949"/>
                  <a:pt x="698677" y="850030"/>
                  <a:pt x="688408" y="847450"/>
                </a:cubicBezTo>
                <a:cubicBezTo>
                  <a:pt x="683794" y="847450"/>
                  <a:pt x="681487" y="847450"/>
                  <a:pt x="681487" y="847450"/>
                </a:cubicBezTo>
                <a:cubicBezTo>
                  <a:pt x="674220" y="849261"/>
                  <a:pt x="663529" y="853304"/>
                  <a:pt x="649415" y="859579"/>
                </a:cubicBezTo>
                <a:cubicBezTo>
                  <a:pt x="633490" y="864367"/>
                  <a:pt x="622824" y="868100"/>
                  <a:pt x="617417" y="870779"/>
                </a:cubicBezTo>
                <a:lnTo>
                  <a:pt x="617305" y="870779"/>
                </a:lnTo>
                <a:cubicBezTo>
                  <a:pt x="615792" y="870779"/>
                  <a:pt x="613792" y="871213"/>
                  <a:pt x="611306" y="872081"/>
                </a:cubicBezTo>
                <a:lnTo>
                  <a:pt x="604027" y="875269"/>
                </a:lnTo>
                <a:lnTo>
                  <a:pt x="605771" y="871895"/>
                </a:lnTo>
                <a:cubicBezTo>
                  <a:pt x="607210" y="867554"/>
                  <a:pt x="608723" y="858178"/>
                  <a:pt x="610310" y="843766"/>
                </a:cubicBezTo>
                <a:cubicBezTo>
                  <a:pt x="611774" y="830645"/>
                  <a:pt x="613113" y="822868"/>
                  <a:pt x="614329" y="820438"/>
                </a:cubicBezTo>
                <a:cubicBezTo>
                  <a:pt x="614056" y="819917"/>
                  <a:pt x="614602" y="820438"/>
                  <a:pt x="615966" y="822000"/>
                </a:cubicBezTo>
                <a:cubicBezTo>
                  <a:pt x="618397" y="822000"/>
                  <a:pt x="619612" y="822000"/>
                  <a:pt x="619612" y="822000"/>
                </a:cubicBezTo>
                <a:cubicBezTo>
                  <a:pt x="621175" y="822000"/>
                  <a:pt x="625206" y="822000"/>
                  <a:pt x="631704" y="822000"/>
                </a:cubicBezTo>
                <a:cubicBezTo>
                  <a:pt x="670449" y="818478"/>
                  <a:pt x="689822" y="806435"/>
                  <a:pt x="689822" y="785872"/>
                </a:cubicBezTo>
                <a:cubicBezTo>
                  <a:pt x="680793" y="775008"/>
                  <a:pt x="665042" y="764404"/>
                  <a:pt x="642569" y="754060"/>
                </a:cubicBezTo>
                <a:cubicBezTo>
                  <a:pt x="633416" y="754060"/>
                  <a:pt x="628839" y="758699"/>
                  <a:pt x="628839" y="767976"/>
                </a:cubicBezTo>
                <a:cubicBezTo>
                  <a:pt x="636926" y="772044"/>
                  <a:pt x="645483" y="777389"/>
                  <a:pt x="654512" y="784012"/>
                </a:cubicBezTo>
                <a:cubicBezTo>
                  <a:pt x="651337" y="784409"/>
                  <a:pt x="637645" y="785314"/>
                  <a:pt x="613436" y="786728"/>
                </a:cubicBezTo>
                <a:cubicBezTo>
                  <a:pt x="611327" y="786728"/>
                  <a:pt x="610323" y="786728"/>
                  <a:pt x="610422" y="786728"/>
                </a:cubicBezTo>
                <a:cubicBezTo>
                  <a:pt x="610422" y="785041"/>
                  <a:pt x="609591" y="780911"/>
                  <a:pt x="607929" y="774338"/>
                </a:cubicBezTo>
                <a:cubicBezTo>
                  <a:pt x="606490" y="762680"/>
                  <a:pt x="605771" y="752832"/>
                  <a:pt x="605771" y="744796"/>
                </a:cubicBezTo>
                <a:lnTo>
                  <a:pt x="605771" y="741747"/>
                </a:lnTo>
                <a:lnTo>
                  <a:pt x="606406" y="742470"/>
                </a:lnTo>
                <a:cubicBezTo>
                  <a:pt x="610894" y="746396"/>
                  <a:pt x="615668" y="747084"/>
                  <a:pt x="620728" y="744535"/>
                </a:cubicBezTo>
                <a:lnTo>
                  <a:pt x="624449" y="735978"/>
                </a:lnTo>
                <a:cubicBezTo>
                  <a:pt x="610509" y="709114"/>
                  <a:pt x="599557" y="695682"/>
                  <a:pt x="591595" y="695682"/>
                </a:cubicBezTo>
                <a:close/>
                <a:moveTo>
                  <a:pt x="92384" y="0"/>
                </a:moveTo>
                <a:lnTo>
                  <a:pt x="3422409" y="0"/>
                </a:lnTo>
                <a:cubicBezTo>
                  <a:pt x="3473431" y="0"/>
                  <a:pt x="3514793" y="41362"/>
                  <a:pt x="3514793" y="92384"/>
                </a:cubicBezTo>
                <a:lnTo>
                  <a:pt x="3514793" y="1816766"/>
                </a:lnTo>
                <a:cubicBezTo>
                  <a:pt x="3514793" y="1867788"/>
                  <a:pt x="3473431" y="1909150"/>
                  <a:pt x="3422409" y="1909150"/>
                </a:cubicBezTo>
                <a:lnTo>
                  <a:pt x="92384" y="1909150"/>
                </a:lnTo>
                <a:cubicBezTo>
                  <a:pt x="41362" y="1909150"/>
                  <a:pt x="0" y="1867788"/>
                  <a:pt x="0" y="1816766"/>
                </a:cubicBezTo>
                <a:lnTo>
                  <a:pt x="0" y="92384"/>
                </a:lnTo>
                <a:cubicBezTo>
                  <a:pt x="0" y="41362"/>
                  <a:pt x="41362" y="0"/>
                  <a:pt x="92384" y="0"/>
                </a:cubicBezTo>
                <a:close/>
              </a:path>
            </a:pathLst>
          </a:custGeom>
          <a:solidFill>
            <a:srgbClr val="F26667"/>
          </a:solidFill>
          <a:ln>
            <a:noFill/>
          </a:ln>
          <a:effectLst>
            <a:outerShdw blurRad="177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 rot="21150444">
            <a:off x="1486762" y="26844"/>
            <a:ext cx="1480457" cy="482657"/>
          </a:xfrm>
          <a:custGeom>
            <a:avLst/>
            <a:gdLst>
              <a:gd name="connsiteX0" fmla="*/ 0 w 1480457"/>
              <a:gd name="connsiteY0" fmla="*/ 0 h 482657"/>
              <a:gd name="connsiteX1" fmla="*/ 1480457 w 1480457"/>
              <a:gd name="connsiteY1" fmla="*/ 0 h 482657"/>
              <a:gd name="connsiteX2" fmla="*/ 1480457 w 1480457"/>
              <a:gd name="connsiteY2" fmla="*/ 396663 h 482657"/>
              <a:gd name="connsiteX3" fmla="*/ 776740 w 1480457"/>
              <a:gd name="connsiteY3" fmla="*/ 396663 h 482657"/>
              <a:gd name="connsiteX4" fmla="*/ 740227 w 1480457"/>
              <a:gd name="connsiteY4" fmla="*/ 482657 h 482657"/>
              <a:gd name="connsiteX5" fmla="*/ 703715 w 1480457"/>
              <a:gd name="connsiteY5" fmla="*/ 396663 h 482657"/>
              <a:gd name="connsiteX6" fmla="*/ 0 w 1480457"/>
              <a:gd name="connsiteY6" fmla="*/ 396663 h 48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0457" h="482657">
                <a:moveTo>
                  <a:pt x="0" y="0"/>
                </a:moveTo>
                <a:lnTo>
                  <a:pt x="1480457" y="0"/>
                </a:lnTo>
                <a:lnTo>
                  <a:pt x="1480457" y="396663"/>
                </a:lnTo>
                <a:lnTo>
                  <a:pt x="776740" y="396663"/>
                </a:lnTo>
                <a:lnTo>
                  <a:pt x="740227" y="482657"/>
                </a:lnTo>
                <a:lnTo>
                  <a:pt x="703715" y="396663"/>
                </a:lnTo>
                <a:lnTo>
                  <a:pt x="0" y="396663"/>
                </a:lnTo>
                <a:close/>
              </a:path>
            </a:pathLst>
          </a:custGeom>
          <a:solidFill>
            <a:srgbClr val="FDFEF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238500" y="1485265"/>
            <a:ext cx="1184910" cy="5791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社区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313170" y="2366010"/>
            <a:ext cx="3167380" cy="3167380"/>
            <a:chOff x="9062" y="3913"/>
            <a:chExt cx="4988" cy="4988"/>
          </a:xfrm>
        </p:grpSpPr>
        <p:grpSp>
          <p:nvGrpSpPr>
            <p:cNvPr id="8" name="组合 7"/>
            <p:cNvGrpSpPr/>
            <p:nvPr/>
          </p:nvGrpSpPr>
          <p:grpSpPr>
            <a:xfrm>
              <a:off x="9062" y="3913"/>
              <a:ext cx="4989" cy="4989"/>
              <a:chOff x="7087" y="454"/>
              <a:chExt cx="2946" cy="2946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7087" y="454"/>
                <a:ext cx="2946" cy="2946"/>
              </a:xfrm>
              <a:prstGeom prst="ellipse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  <a:effectLst>
                <a:outerShdw blurRad="342900" sx="102000" sy="102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355" y="722"/>
                <a:ext cx="2410" cy="2410"/>
              </a:xfrm>
              <a:prstGeom prst="ellipse">
                <a:avLst/>
              </a:prstGeom>
              <a:solidFill>
                <a:srgbClr val="90C250"/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2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9815" y="6022"/>
              <a:ext cx="3712" cy="9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华文行楷" panose="02010800040101010101" charset="-122"/>
                  <a:ea typeface="华文行楷" panose="02010800040101010101" charset="-122"/>
                </a:rPr>
                <a:t>发布或回复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76695" y="478790"/>
            <a:ext cx="1870710" cy="1870710"/>
            <a:chOff x="10287" y="934"/>
            <a:chExt cx="2946" cy="2946"/>
          </a:xfrm>
        </p:grpSpPr>
        <p:grpSp>
          <p:nvGrpSpPr>
            <p:cNvPr id="21" name="组合 20"/>
            <p:cNvGrpSpPr/>
            <p:nvPr/>
          </p:nvGrpSpPr>
          <p:grpSpPr>
            <a:xfrm>
              <a:off x="10287" y="934"/>
              <a:ext cx="2946" cy="2946"/>
              <a:chOff x="7087" y="454"/>
              <a:chExt cx="2946" cy="2946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7087" y="454"/>
                <a:ext cx="2946" cy="2946"/>
              </a:xfrm>
              <a:prstGeom prst="ellipse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  <a:effectLst>
                <a:outerShdw blurRad="342900" sx="102000" sy="102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7355" y="722"/>
                <a:ext cx="2410" cy="2410"/>
              </a:xfrm>
              <a:prstGeom prst="ellipse">
                <a:avLst/>
              </a:prstGeom>
              <a:solidFill>
                <a:srgbClr val="F26667"/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2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0897" y="1951"/>
              <a:ext cx="1866" cy="9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华文行楷" panose="02010800040101010101" charset="-122"/>
                  <a:ea typeface="华文行楷" panose="02010800040101010101" charset="-122"/>
                </a:rPr>
                <a:t>话题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49520" y="4759960"/>
            <a:ext cx="1870710" cy="1870710"/>
            <a:chOff x="13171" y="1620"/>
            <a:chExt cx="2946" cy="2946"/>
          </a:xfrm>
        </p:grpSpPr>
        <p:grpSp>
          <p:nvGrpSpPr>
            <p:cNvPr id="5" name="组合 4"/>
            <p:cNvGrpSpPr/>
            <p:nvPr/>
          </p:nvGrpSpPr>
          <p:grpSpPr>
            <a:xfrm>
              <a:off x="13171" y="1620"/>
              <a:ext cx="2946" cy="2946"/>
              <a:chOff x="7087" y="454"/>
              <a:chExt cx="2946" cy="294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7087" y="454"/>
                <a:ext cx="2946" cy="2946"/>
              </a:xfrm>
              <a:prstGeom prst="ellipse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  <a:effectLst>
                <a:outerShdw blurRad="342900" sx="102000" sy="102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355" y="722"/>
                <a:ext cx="2410" cy="2410"/>
              </a:xfrm>
              <a:prstGeom prst="ellipse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2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13781" y="2637"/>
              <a:ext cx="1866" cy="9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华文行楷" panose="02010800040101010101" charset="-122"/>
                  <a:ea typeface="华文行楷" panose="02010800040101010101" charset="-122"/>
                </a:rPr>
                <a:t>公告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218930" y="4337685"/>
            <a:ext cx="2362835" cy="1870710"/>
            <a:chOff x="14066" y="4457"/>
            <a:chExt cx="3721" cy="2946"/>
          </a:xfrm>
        </p:grpSpPr>
        <p:grpSp>
          <p:nvGrpSpPr>
            <p:cNvPr id="2" name="组合 1"/>
            <p:cNvGrpSpPr/>
            <p:nvPr/>
          </p:nvGrpSpPr>
          <p:grpSpPr>
            <a:xfrm>
              <a:off x="14066" y="4457"/>
              <a:ext cx="2946" cy="2946"/>
              <a:chOff x="7087" y="454"/>
              <a:chExt cx="2946" cy="294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7087" y="454"/>
                <a:ext cx="2946" cy="2946"/>
              </a:xfrm>
              <a:prstGeom prst="ellipse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  <a:effectLst>
                <a:outerShdw blurRad="342900" sx="102000" sy="102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355" y="722"/>
                <a:ext cx="2410" cy="2410"/>
              </a:xfrm>
              <a:prstGeom prst="ellipse">
                <a:avLst/>
              </a:prstGeom>
              <a:solidFill>
                <a:srgbClr val="EE7524">
                  <a:alpha val="68000"/>
                </a:srgbClr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2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4075" y="5544"/>
              <a:ext cx="3712" cy="9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华文行楷" panose="02010800040101010101" charset="-122"/>
                  <a:ea typeface="华文行楷" panose="02010800040101010101" charset="-122"/>
                </a:rPr>
                <a:t>用户管理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" accel="50000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" accel="50000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8093" y="3569059"/>
            <a:ext cx="16578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开发环境</a:t>
            </a:r>
            <a:endParaRPr lang="zh-CN" altLang="en-US" sz="24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开发流程</a:t>
            </a:r>
            <a:endParaRPr lang="en-US" altLang="zh-CN" sz="24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开发进度</a:t>
            </a:r>
            <a:endParaRPr lang="en-US" altLang="zh-CN" sz="24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80627" y="2619000"/>
            <a:ext cx="35403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规划与架构</a:t>
            </a:r>
            <a:endParaRPr lang="zh-CN" altLang="en-US" sz="4400" b="1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8092" y="2259000"/>
            <a:ext cx="12129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72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6" name="矩形 5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561001" y="341722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61000" y="762983"/>
            <a:ext cx="899592" cy="56017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10796" y="1944906"/>
            <a:ext cx="2970142" cy="962164"/>
            <a:chOff x="1821000" y="2309364"/>
            <a:chExt cx="2970142" cy="962164"/>
          </a:xfrm>
        </p:grpSpPr>
        <p:sp>
          <p:nvSpPr>
            <p:cNvPr id="9" name="圆角矩形 7"/>
            <p:cNvSpPr>
              <a:spLocks noChangeArrowheads="1"/>
            </p:cNvSpPr>
            <p:nvPr/>
          </p:nvSpPr>
          <p:spPr bwMode="auto">
            <a:xfrm>
              <a:off x="1821000" y="2309364"/>
              <a:ext cx="2970142" cy="962164"/>
            </a:xfrm>
            <a:prstGeom prst="roundRect">
              <a:avLst>
                <a:gd name="adj" fmla="val 50000"/>
              </a:avLst>
            </a:prstGeom>
            <a:solidFill>
              <a:srgbClr val="1D69A3"/>
            </a:solidFill>
            <a:ln>
              <a:noFill/>
            </a:ln>
          </p:spPr>
          <p:txBody>
            <a:bodyPr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575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" name="文本框 12"/>
            <p:cNvSpPr>
              <a:spLocks noChangeArrowheads="1"/>
            </p:cNvSpPr>
            <p:nvPr/>
          </p:nvSpPr>
          <p:spPr bwMode="auto">
            <a:xfrm>
              <a:off x="2276162" y="2488458"/>
              <a:ext cx="21468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框架 </a:t>
              </a:r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MVP</a:t>
              </a:r>
              <a:endParaRPr 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8" name="TextBox 47"/>
          <p:cNvSpPr>
            <a:spLocks noChangeArrowheads="1"/>
          </p:cNvSpPr>
          <p:nvPr/>
        </p:nvSpPr>
        <p:spPr bwMode="auto">
          <a:xfrm>
            <a:off x="4999039" y="3723003"/>
            <a:ext cx="62088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MVP  +  RxJava  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+Retrofit   +  GPS</a:t>
            </a:r>
            <a:endParaRPr lang="en-US" altLang="zh-CN" sz="24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TextBox 48"/>
          <p:cNvSpPr>
            <a:spLocks noChangeArrowheads="1"/>
          </p:cNvSpPr>
          <p:nvPr/>
        </p:nvSpPr>
        <p:spPr bwMode="auto">
          <a:xfrm>
            <a:off x="4984468" y="5319000"/>
            <a:ext cx="62088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Studio2.3      JDK1.8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51"/>
          <p:cNvSpPr>
            <a:spLocks noChangeArrowheads="1"/>
          </p:cNvSpPr>
          <p:nvPr/>
        </p:nvSpPr>
        <p:spPr bwMode="auto">
          <a:xfrm>
            <a:off x="4926000" y="1989000"/>
            <a:ext cx="63584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Model-View-Presenter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提供数据，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负责显示，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负责逻辑的处理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10796" y="3521294"/>
            <a:ext cx="2970142" cy="957448"/>
            <a:chOff x="1961361" y="3137504"/>
            <a:chExt cx="2970142" cy="957448"/>
          </a:xfrm>
        </p:grpSpPr>
        <p:sp>
          <p:nvSpPr>
            <p:cNvPr id="12" name="圆角矩形 13"/>
            <p:cNvSpPr>
              <a:spLocks noChangeArrowheads="1"/>
            </p:cNvSpPr>
            <p:nvPr/>
          </p:nvSpPr>
          <p:spPr bwMode="auto">
            <a:xfrm>
              <a:off x="1961361" y="3137504"/>
              <a:ext cx="2970142" cy="957448"/>
            </a:xfrm>
            <a:prstGeom prst="roundRect">
              <a:avLst>
                <a:gd name="adj" fmla="val 50000"/>
              </a:avLst>
            </a:prstGeom>
            <a:solidFill>
              <a:srgbClr val="84CBC3"/>
            </a:solidFill>
            <a:ln>
              <a:noFill/>
            </a:ln>
          </p:spPr>
          <p:txBody>
            <a:bodyPr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575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" name="文本框 12"/>
            <p:cNvSpPr>
              <a:spLocks noChangeArrowheads="1"/>
            </p:cNvSpPr>
            <p:nvPr/>
          </p:nvSpPr>
          <p:spPr bwMode="auto">
            <a:xfrm>
              <a:off x="2581686" y="3315210"/>
              <a:ext cx="162987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技术</a:t>
              </a:r>
              <a:endParaRPr 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34376" y="5059411"/>
            <a:ext cx="2968431" cy="957448"/>
            <a:chOff x="1864360" y="4001552"/>
            <a:chExt cx="2968431" cy="957448"/>
          </a:xfrm>
        </p:grpSpPr>
        <p:sp>
          <p:nvSpPr>
            <p:cNvPr id="14" name="圆角矩形 18"/>
            <p:cNvSpPr>
              <a:spLocks noChangeArrowheads="1"/>
            </p:cNvSpPr>
            <p:nvPr/>
          </p:nvSpPr>
          <p:spPr bwMode="auto">
            <a:xfrm>
              <a:off x="1864360" y="4001552"/>
              <a:ext cx="2968431" cy="957448"/>
            </a:xfrm>
            <a:prstGeom prst="roundRect">
              <a:avLst>
                <a:gd name="adj" fmla="val 50000"/>
              </a:avLst>
            </a:prstGeom>
            <a:solidFill>
              <a:srgbClr val="F8D15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575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" name="文本框 12"/>
            <p:cNvSpPr>
              <a:spLocks noChangeArrowheads="1"/>
            </p:cNvSpPr>
            <p:nvPr/>
          </p:nvSpPr>
          <p:spPr bwMode="auto">
            <a:xfrm>
              <a:off x="2470984" y="4216141"/>
              <a:ext cx="200570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开发环境</a:t>
              </a:r>
              <a:endParaRPr 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bldLvl="0" autoUpdateAnimBg="0"/>
      <p:bldP spid="19" grpId="0" bldLvl="0" autoUpdateAnimBg="0"/>
      <p:bldP spid="21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5"/>
          <p:cNvSpPr/>
          <p:nvPr/>
        </p:nvSpPr>
        <p:spPr bwMode="auto">
          <a:xfrm rot="9502714">
            <a:off x="3952685" y="1403436"/>
            <a:ext cx="677255" cy="64921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31" name="Freeform 5"/>
          <p:cNvSpPr/>
          <p:nvPr/>
        </p:nvSpPr>
        <p:spPr bwMode="auto">
          <a:xfrm rot="17952227">
            <a:off x="5736198" y="2860153"/>
            <a:ext cx="677255" cy="64921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36" name="Freeform 5"/>
          <p:cNvSpPr/>
          <p:nvPr/>
        </p:nvSpPr>
        <p:spPr bwMode="auto">
          <a:xfrm>
            <a:off x="7533937" y="1399630"/>
            <a:ext cx="677255" cy="64921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 rot="3526558">
            <a:off x="7461650" y="4564570"/>
            <a:ext cx="677255" cy="64921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61" name="Freeform 5"/>
          <p:cNvSpPr/>
          <p:nvPr/>
        </p:nvSpPr>
        <p:spPr bwMode="auto">
          <a:xfrm>
            <a:off x="3935761" y="4551052"/>
            <a:ext cx="677255" cy="64921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 rot="9502714">
            <a:off x="9583435" y="2872108"/>
            <a:ext cx="677255" cy="64921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 rot="3526558">
            <a:off x="1830015" y="2903413"/>
            <a:ext cx="677255" cy="64921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315580" y="2108853"/>
            <a:ext cx="3840000" cy="3840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916407" y="2108853"/>
            <a:ext cx="3840000" cy="3840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916407" y="2108853"/>
            <a:ext cx="3840000" cy="3840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2315580" y="2108853"/>
            <a:ext cx="3840000" cy="3840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20061" y="1435857"/>
            <a:ext cx="64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2</a:t>
            </a:r>
            <a:endParaRPr lang="zh-CN" altLang="en-US" sz="3200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07914" y="4569127"/>
            <a:ext cx="64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3</a:t>
            </a:r>
            <a:endParaRPr lang="zh-CN" altLang="en-US" sz="3200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48109" y="2828934"/>
            <a:ext cx="64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4</a:t>
            </a:r>
            <a:endParaRPr lang="zh-CN" altLang="en-US" sz="3200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48541" y="2888941"/>
            <a:ext cx="64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7</a:t>
            </a:r>
            <a:endParaRPr lang="zh-CN" altLang="en-US" sz="3200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95534" y="2888941"/>
            <a:ext cx="64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1</a:t>
            </a:r>
            <a:endParaRPr lang="zh-CN" altLang="en-US" sz="3200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48307" y="1420269"/>
            <a:ext cx="64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5</a:t>
            </a:r>
            <a:endParaRPr lang="zh-CN" altLang="en-US" sz="3200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88301" y="4522707"/>
            <a:ext cx="64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6</a:t>
            </a:r>
            <a:endParaRPr lang="zh-CN" altLang="en-US" sz="3200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575310" y="428625"/>
            <a:ext cx="5819775" cy="5791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APP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开发流程                                                                 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70511" y="3581753"/>
            <a:ext cx="2596261" cy="685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撰写</a:t>
            </a:r>
            <a:r>
              <a:rPr lang="en-US" altLang="zh-CN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&lt;</a:t>
            </a: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软件需求文档</a:t>
            </a:r>
            <a:r>
              <a:rPr lang="en-US" altLang="zh-CN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&gt; &lt;API </a:t>
            </a: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接口文档</a:t>
            </a:r>
            <a:r>
              <a:rPr lang="en-US" altLang="zh-CN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&gt;</a:t>
            </a:r>
            <a:endParaRPr lang="en-US" altLang="zh-CN" sz="1865" dirty="0">
              <a:solidFill>
                <a:schemeClr val="tx1">
                  <a:lumMod val="95000"/>
                  <a:lumOff val="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786527" y="3643748"/>
            <a:ext cx="2596261" cy="685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软件各模块功能设计思维导图</a:t>
            </a:r>
            <a:endParaRPr lang="zh-CN" altLang="en-US" sz="1865" dirty="0">
              <a:solidFill>
                <a:schemeClr val="tx1">
                  <a:lumMod val="95000"/>
                  <a:lumOff val="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600306" y="3581753"/>
            <a:ext cx="2596261" cy="685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美工设计</a:t>
            </a:r>
            <a:r>
              <a:rPr lang="en-US" altLang="zh-CN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UI , </a:t>
            </a: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开发人员编码</a:t>
            </a:r>
            <a:r>
              <a:rPr lang="en-US" altLang="zh-CN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, </a:t>
            </a: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程序调试</a:t>
            </a:r>
            <a:endParaRPr lang="zh-CN" altLang="en-US" sz="1865" dirty="0">
              <a:solidFill>
                <a:schemeClr val="tx1">
                  <a:lumMod val="95000"/>
                  <a:lumOff val="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95876" y="2081586"/>
            <a:ext cx="2596261" cy="685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撰写</a:t>
            </a:r>
            <a:r>
              <a:rPr lang="en-US" altLang="zh-CN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&lt;</a:t>
            </a: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软件概要设计文档</a:t>
            </a:r>
            <a:r>
              <a:rPr lang="en-US" altLang="zh-CN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&gt;</a:t>
            </a:r>
            <a:endParaRPr lang="en-US" altLang="zh-CN" sz="1865" dirty="0">
              <a:solidFill>
                <a:schemeClr val="tx1">
                  <a:lumMod val="95000"/>
                  <a:lumOff val="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576054" y="2081586"/>
            <a:ext cx="2596261" cy="36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界面功能</a:t>
            </a:r>
            <a:r>
              <a:rPr lang="en-US" altLang="zh-CN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元素设计</a:t>
            </a:r>
            <a:endParaRPr lang="zh-CN" altLang="en-US" sz="1865" dirty="0">
              <a:solidFill>
                <a:schemeClr val="tx1">
                  <a:lumMod val="95000"/>
                  <a:lumOff val="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79902" y="5227014"/>
            <a:ext cx="2596261" cy="404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软件模块划分</a:t>
            </a:r>
            <a:endParaRPr lang="zh-CN" altLang="en-US" sz="1865" dirty="0">
              <a:solidFill>
                <a:schemeClr val="tx1">
                  <a:lumMod val="95000"/>
                  <a:lumOff val="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516047" y="5227014"/>
            <a:ext cx="2596261" cy="1030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10000"/>
              </a:lnSpc>
            </a:pP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项目组内部深入理解需求</a:t>
            </a:r>
            <a:r>
              <a:rPr lang="en-US" altLang="zh-CN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并安排相关工作</a:t>
            </a:r>
            <a:endParaRPr lang="zh-CN" altLang="en-US" sz="1865" dirty="0">
              <a:solidFill>
                <a:schemeClr val="tx1">
                  <a:lumMod val="95000"/>
                  <a:lumOff val="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6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36" grpId="0" bldLvl="0" animBg="1"/>
      <p:bldP spid="59" grpId="0" bldLvl="0" animBg="1"/>
      <p:bldP spid="61" grpId="0" bldLvl="0" animBg="1"/>
      <p:bldP spid="63" grpId="0" bldLvl="0" animBg="1"/>
      <p:bldP spid="64" grpId="0" bldLvl="0" animBg="1"/>
      <p:bldP spid="38" grpId="0"/>
      <p:bldP spid="42" grpId="0"/>
      <p:bldP spid="45" grpId="0"/>
      <p:bldP spid="48" grpId="0"/>
      <p:bldP spid="51" grpId="0"/>
      <p:bldP spid="53" grpId="0"/>
      <p:bldP spid="56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42950" y="1985918"/>
            <a:ext cx="1447800" cy="671179"/>
            <a:chOff x="1085850" y="2167271"/>
            <a:chExt cx="1447800" cy="671179"/>
          </a:xfrm>
          <a:solidFill>
            <a:srgbClr val="AFA2FC"/>
          </a:solidFill>
        </p:grpSpPr>
        <p:sp>
          <p:nvSpPr>
            <p:cNvPr id="7" name="文本框 6"/>
            <p:cNvSpPr txBox="1"/>
            <p:nvPr/>
          </p:nvSpPr>
          <p:spPr>
            <a:xfrm>
              <a:off x="1085850" y="2167271"/>
              <a:ext cx="144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Step 01</a:t>
              </a:r>
              <a:endParaRPr lang="zh-CN" alt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V="1">
              <a:off x="1610868" y="2628936"/>
              <a:ext cx="370332" cy="2095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666277" y="1981200"/>
            <a:ext cx="1447800" cy="671179"/>
            <a:chOff x="10009177" y="2381250"/>
            <a:chExt cx="1447800" cy="671179"/>
          </a:xfrm>
          <a:solidFill>
            <a:srgbClr val="AFA2FC"/>
          </a:solidFill>
        </p:grpSpPr>
        <p:sp>
          <p:nvSpPr>
            <p:cNvPr id="11" name="文本框 10"/>
            <p:cNvSpPr txBox="1"/>
            <p:nvPr/>
          </p:nvSpPr>
          <p:spPr>
            <a:xfrm>
              <a:off x="10009177" y="2381250"/>
              <a:ext cx="144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Step 05</a:t>
              </a:r>
              <a:endParaRPr lang="zh-CN" alt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10534195" y="2842915"/>
              <a:ext cx="370332" cy="2095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10800000">
            <a:off x="3208867" y="4158085"/>
            <a:ext cx="1447800" cy="671179"/>
            <a:chOff x="1060314" y="2167271"/>
            <a:chExt cx="1447800" cy="671179"/>
          </a:xfrm>
          <a:solidFill>
            <a:srgbClr val="F6C9C8"/>
          </a:solidFill>
        </p:grpSpPr>
        <p:sp>
          <p:nvSpPr>
            <p:cNvPr id="15" name="文本框 14"/>
            <p:cNvSpPr txBox="1"/>
            <p:nvPr/>
          </p:nvSpPr>
          <p:spPr>
            <a:xfrm rot="10800000">
              <a:off x="1060314" y="2167271"/>
              <a:ext cx="1447800" cy="461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Step 02</a:t>
              </a:r>
              <a:endParaRPr lang="zh-CN" alt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1610868" y="2628936"/>
              <a:ext cx="370332" cy="20951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07813" y="1981200"/>
            <a:ext cx="1447800" cy="671179"/>
            <a:chOff x="1085850" y="2167271"/>
            <a:chExt cx="1447800" cy="671179"/>
          </a:xfrm>
          <a:solidFill>
            <a:srgbClr val="AFA2FC"/>
          </a:solidFill>
        </p:grpSpPr>
        <p:sp>
          <p:nvSpPr>
            <p:cNvPr id="19" name="文本框 18"/>
            <p:cNvSpPr txBox="1"/>
            <p:nvPr/>
          </p:nvSpPr>
          <p:spPr>
            <a:xfrm>
              <a:off x="1085850" y="2167271"/>
              <a:ext cx="144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Step 03</a:t>
              </a:r>
              <a:endParaRPr lang="zh-CN" alt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flipV="1">
              <a:off x="1610868" y="2628936"/>
              <a:ext cx="370332" cy="2095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10800000">
            <a:off x="7714844" y="4167826"/>
            <a:ext cx="1447800" cy="671179"/>
            <a:chOff x="1085850" y="2167271"/>
            <a:chExt cx="1447800" cy="671179"/>
          </a:xfrm>
          <a:solidFill>
            <a:srgbClr val="F6C9C8"/>
          </a:solidFill>
        </p:grpSpPr>
        <p:sp>
          <p:nvSpPr>
            <p:cNvPr id="23" name="文本框 22"/>
            <p:cNvSpPr txBox="1"/>
            <p:nvPr/>
          </p:nvSpPr>
          <p:spPr>
            <a:xfrm rot="10800000">
              <a:off x="1085850" y="2167271"/>
              <a:ext cx="1447800" cy="461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Step 04</a:t>
              </a:r>
              <a:endParaRPr lang="zh-CN" alt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flipV="1">
              <a:off x="1610868" y="2628936"/>
              <a:ext cx="370332" cy="20951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407383" y="3887136"/>
            <a:ext cx="193815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完善并且整理赛前资料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1685" y="3915675"/>
            <a:ext cx="1938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安排人员对界面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功能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后台数据库等编程开发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5714" y="3888000"/>
            <a:ext cx="1938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思维导图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原型图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框架图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流程图等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32642" y="1927346"/>
            <a:ext cx="1938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切片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,UI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界面设计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16865" y="1930400"/>
            <a:ext cx="1938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程序测试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修改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838200" y="3429000"/>
            <a:ext cx="10476000" cy="0"/>
          </a:xfrm>
          <a:prstGeom prst="line">
            <a:avLst/>
          </a:prstGeom>
          <a:ln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14450" y="3282950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D4E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237777" y="3278232"/>
            <a:ext cx="304800" cy="304800"/>
          </a:xfrm>
          <a:prstGeom prst="ellipse">
            <a:avLst/>
          </a:prstGeom>
          <a:solidFill>
            <a:srgbClr val="3C96B6"/>
          </a:solidFill>
          <a:ln w="57150">
            <a:solidFill>
              <a:srgbClr val="D4E2E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0800000">
            <a:off x="3754831" y="3271882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D4E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979313" y="3278232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D4E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0800000">
            <a:off x="8286344" y="3281623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D4E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131574" y="197941"/>
            <a:ext cx="5928852" cy="83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yriad Pro Light" panose="020B0603030403020204" pitchFamily="34" charset="0"/>
              </a:defRPr>
            </a:lvl1pPr>
          </a:lstStyle>
          <a:p>
            <a:pPr algn="ctr"/>
            <a:r>
              <a:rPr lang="zh-CN" altLang="en-US" dirty="0"/>
              <a:t>规划安排进度安排表</a:t>
            </a:r>
            <a:r>
              <a:rPr lang="en-US" altLang="zh-CN" dirty="0"/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 flipV="1">
            <a:off x="3891000" y="941211"/>
            <a:ext cx="4531514" cy="101390"/>
            <a:chOff x="2190216" y="0"/>
            <a:chExt cx="7128792" cy="108012"/>
          </a:xfrm>
        </p:grpSpPr>
        <p:sp>
          <p:nvSpPr>
            <p:cNvPr id="39" name="矩形 38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9" grpId="0" bldLvl="0" animBg="1"/>
      <p:bldP spid="9" grpId="1" bldLvl="0" animBg="1"/>
      <p:bldP spid="9" grpId="2" bldLvl="0" animBg="1"/>
      <p:bldP spid="13" grpId="0" bldLvl="0" animBg="1"/>
      <p:bldP spid="13" grpId="1" bldLvl="0" animBg="1"/>
      <p:bldP spid="13" grpId="2" bldLvl="0" animBg="1"/>
      <p:bldP spid="17" grpId="0" bldLvl="0" animBg="1"/>
      <p:bldP spid="17" grpId="1" bldLvl="0" animBg="1"/>
      <p:bldP spid="17" grpId="2" bldLvl="0" animBg="1"/>
      <p:bldP spid="21" grpId="0" bldLvl="0" animBg="1"/>
      <p:bldP spid="21" grpId="1" bldLvl="0" animBg="1"/>
      <p:bldP spid="21" grpId="2" bldLvl="0" animBg="1"/>
      <p:bldP spid="25" grpId="0" bldLvl="0" animBg="1"/>
      <p:bldP spid="25" grpId="1" bldLvl="0" animBg="1"/>
      <p:bldP spid="25" grpId="2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8094" y="3569059"/>
            <a:ext cx="1042273" cy="579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特色</a:t>
            </a:r>
            <a:endParaRPr lang="zh-CN" altLang="en-US" sz="24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52595" y="2574000"/>
            <a:ext cx="36484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创新特色</a:t>
            </a:r>
            <a:endParaRPr lang="zh-CN" altLang="en-US" sz="4400" b="1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51000" y="2214000"/>
            <a:ext cx="12129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72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6" name="矩形 5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287970" y="369000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7969" y="790261"/>
            <a:ext cx="899592" cy="56017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0" y="3884041"/>
            <a:ext cx="3038332" cy="0"/>
          </a:xfrm>
          <a:prstGeom prst="line">
            <a:avLst/>
          </a:prstGeom>
          <a:noFill/>
          <a:ln w="12700" cap="flat" cmpd="sng" algn="ctr">
            <a:solidFill>
              <a:srgbClr val="1D69A3"/>
            </a:solidFill>
            <a:prstDash val="solid"/>
          </a:ln>
          <a:effectLst/>
        </p:spPr>
      </p:cxnSp>
      <p:cxnSp>
        <p:nvCxnSpPr>
          <p:cNvPr id="10" name="直接连接符 9"/>
          <p:cNvCxnSpPr/>
          <p:nvPr/>
        </p:nvCxnSpPr>
        <p:spPr>
          <a:xfrm>
            <a:off x="3825916" y="3085250"/>
            <a:ext cx="1597582" cy="1597582"/>
          </a:xfrm>
          <a:prstGeom prst="line">
            <a:avLst/>
          </a:prstGeom>
          <a:noFill/>
          <a:ln w="12700" cap="flat" cmpd="sng" algn="ctr">
            <a:solidFill>
              <a:srgbClr val="84CBC3"/>
            </a:solidFill>
            <a:prstDash val="solid"/>
          </a:ln>
          <a:effectLst/>
        </p:spPr>
      </p:cxnSp>
      <p:cxnSp>
        <p:nvCxnSpPr>
          <p:cNvPr id="11" name="直接连接符 10"/>
          <p:cNvCxnSpPr/>
          <p:nvPr/>
        </p:nvCxnSpPr>
        <p:spPr>
          <a:xfrm flipH="1">
            <a:off x="3034522" y="3085250"/>
            <a:ext cx="798792" cy="798791"/>
          </a:xfrm>
          <a:prstGeom prst="line">
            <a:avLst/>
          </a:prstGeom>
          <a:noFill/>
          <a:ln w="12700" cap="flat" cmpd="sng" algn="ctr">
            <a:solidFill>
              <a:srgbClr val="84CBC3"/>
            </a:solidFill>
            <a:prstDash val="solid"/>
          </a:ln>
          <a:effectLst/>
        </p:spPr>
      </p:cxnSp>
      <p:cxnSp>
        <p:nvCxnSpPr>
          <p:cNvPr id="12" name="直接连接符 11"/>
          <p:cNvCxnSpPr/>
          <p:nvPr/>
        </p:nvCxnSpPr>
        <p:spPr>
          <a:xfrm flipV="1">
            <a:off x="8589512" y="3884041"/>
            <a:ext cx="798792" cy="798791"/>
          </a:xfrm>
          <a:prstGeom prst="line">
            <a:avLst/>
          </a:prstGeom>
          <a:noFill/>
          <a:ln w="12700" cap="flat" cmpd="sng" algn="ctr">
            <a:solidFill>
              <a:srgbClr val="F57365"/>
            </a:solidFill>
            <a:prstDash val="solid"/>
          </a:ln>
          <a:effectLst/>
        </p:spPr>
      </p:cxnSp>
      <p:cxnSp>
        <p:nvCxnSpPr>
          <p:cNvPr id="13" name="直接连接符 12"/>
          <p:cNvCxnSpPr/>
          <p:nvPr/>
        </p:nvCxnSpPr>
        <p:spPr>
          <a:xfrm flipH="1">
            <a:off x="5414066" y="3085250"/>
            <a:ext cx="1597582" cy="1597582"/>
          </a:xfrm>
          <a:prstGeom prst="line">
            <a:avLst/>
          </a:prstGeom>
          <a:noFill/>
          <a:ln w="12700" cap="flat" cmpd="sng" algn="ctr">
            <a:solidFill>
              <a:srgbClr val="F8D158"/>
            </a:solidFill>
            <a:prstDash val="solid"/>
          </a:ln>
          <a:effectLst/>
        </p:spPr>
      </p:cxnSp>
      <p:cxnSp>
        <p:nvCxnSpPr>
          <p:cNvPr id="14" name="直接连接符 13"/>
          <p:cNvCxnSpPr/>
          <p:nvPr/>
        </p:nvCxnSpPr>
        <p:spPr>
          <a:xfrm>
            <a:off x="7001455" y="3085250"/>
            <a:ext cx="1597582" cy="1597582"/>
          </a:xfrm>
          <a:prstGeom prst="line">
            <a:avLst/>
          </a:prstGeom>
          <a:noFill/>
          <a:ln w="12700" cap="flat" cmpd="sng" algn="ctr">
            <a:solidFill>
              <a:srgbClr val="F8D158"/>
            </a:solidFill>
            <a:prstDash val="solid"/>
          </a:ln>
          <a:effectLst/>
        </p:spPr>
      </p:cxnSp>
      <p:sp>
        <p:nvSpPr>
          <p:cNvPr id="15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848481" y="1709863"/>
            <a:ext cx="228085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04.  GPS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定位技术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为用户提供选择依据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385923" y="3884041"/>
            <a:ext cx="2806077" cy="0"/>
          </a:xfrm>
          <a:prstGeom prst="line">
            <a:avLst/>
          </a:prstGeom>
          <a:noFill/>
          <a:ln w="12700" cap="flat" cmpd="sng" algn="ctr">
            <a:solidFill>
              <a:srgbClr val="F57365"/>
            </a:solidFill>
            <a:prstDash val="solid"/>
          </a:ln>
          <a:effectLst/>
        </p:spPr>
      </p:cxnSp>
      <p:grpSp>
        <p:nvGrpSpPr>
          <p:cNvPr id="17" name="组合 16"/>
          <p:cNvGrpSpPr/>
          <p:nvPr/>
        </p:nvGrpSpPr>
        <p:grpSpPr>
          <a:xfrm>
            <a:off x="3046994" y="3379985"/>
            <a:ext cx="1584176" cy="1584176"/>
            <a:chOff x="1369994" y="2067694"/>
            <a:chExt cx="1584176" cy="1584176"/>
          </a:xfrm>
        </p:grpSpPr>
        <p:sp>
          <p:nvSpPr>
            <p:cNvPr id="18" name="菱形 17"/>
            <p:cNvSpPr/>
            <p:nvPr/>
          </p:nvSpPr>
          <p:spPr>
            <a:xfrm>
              <a:off x="1369994" y="2067694"/>
              <a:ext cx="1584176" cy="1584176"/>
            </a:xfrm>
            <a:prstGeom prst="diamond">
              <a:avLst/>
            </a:prstGeom>
            <a:solidFill>
              <a:srgbClr val="F8D15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 flipH="1">
              <a:off x="1539000" y="2717793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01  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创新点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44504" y="2803921"/>
            <a:ext cx="1584176" cy="1584176"/>
            <a:chOff x="3029144" y="1491630"/>
            <a:chExt cx="1584176" cy="1584176"/>
          </a:xfrm>
        </p:grpSpPr>
        <p:sp>
          <p:nvSpPr>
            <p:cNvPr id="21" name="菱形 20"/>
            <p:cNvSpPr/>
            <p:nvPr/>
          </p:nvSpPr>
          <p:spPr>
            <a:xfrm>
              <a:off x="3029144" y="1491630"/>
              <a:ext cx="1584176" cy="1584176"/>
            </a:xfrm>
            <a:prstGeom prst="diamond">
              <a:avLst/>
            </a:prstGeom>
            <a:solidFill>
              <a:srgbClr val="F573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6"/>
            <p:cNvSpPr txBox="1"/>
            <p:nvPr/>
          </p:nvSpPr>
          <p:spPr>
            <a:xfrm flipH="1">
              <a:off x="3220640" y="2177793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 </a:t>
              </a: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创新点</a:t>
              </a:r>
              <a:endParaRPr lang="zh-CN" altLang="en-US" sz="16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33850" y="3379985"/>
            <a:ext cx="1584176" cy="1584176"/>
            <a:chOff x="4577170" y="2067694"/>
            <a:chExt cx="1584176" cy="1584176"/>
          </a:xfrm>
        </p:grpSpPr>
        <p:sp>
          <p:nvSpPr>
            <p:cNvPr id="24" name="菱形 23"/>
            <p:cNvSpPr/>
            <p:nvPr/>
          </p:nvSpPr>
          <p:spPr>
            <a:xfrm>
              <a:off x="4577170" y="2067694"/>
              <a:ext cx="1584176" cy="1584176"/>
            </a:xfrm>
            <a:prstGeom prst="diamond">
              <a:avLst/>
            </a:prstGeom>
            <a:solidFill>
              <a:srgbClr val="84CBC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19"/>
            <p:cNvSpPr txBox="1"/>
            <p:nvPr/>
          </p:nvSpPr>
          <p:spPr>
            <a:xfrm flipH="1">
              <a:off x="4754320" y="2762793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 </a:t>
              </a: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创新点</a:t>
              </a:r>
              <a:endParaRPr lang="zh-CN" altLang="en-US" sz="16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812117" y="2803921"/>
            <a:ext cx="1584176" cy="1584176"/>
            <a:chOff x="6145277" y="1491630"/>
            <a:chExt cx="1584176" cy="1584176"/>
          </a:xfrm>
        </p:grpSpPr>
        <p:sp>
          <p:nvSpPr>
            <p:cNvPr id="27" name="菱形 26"/>
            <p:cNvSpPr/>
            <p:nvPr/>
          </p:nvSpPr>
          <p:spPr>
            <a:xfrm>
              <a:off x="6145277" y="1491630"/>
              <a:ext cx="1584176" cy="1584176"/>
            </a:xfrm>
            <a:prstGeom prst="diamond">
              <a:avLst/>
            </a:prstGeom>
            <a:solidFill>
              <a:srgbClr val="1D69A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2"/>
            <p:cNvSpPr txBox="1"/>
            <p:nvPr/>
          </p:nvSpPr>
          <p:spPr>
            <a:xfrm flipH="1">
              <a:off x="6364160" y="2145219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  </a:t>
              </a: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创新点</a:t>
              </a:r>
              <a:endParaRPr lang="zh-CN" altLang="en-US" sz="16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32760" y="5332730"/>
            <a:ext cx="226885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市场的罕见性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发展空间大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477386" y="1709863"/>
            <a:ext cx="2216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密码组合加密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提升系统的安全性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28715" y="5247640"/>
            <a:ext cx="263271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双重身份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用户可以是买家也可以是卖家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新颖性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体验感好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4614" y="2021965"/>
            <a:ext cx="1978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技术创新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5983" y="5748429"/>
            <a:ext cx="1978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理念创新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2" grpId="0"/>
      <p:bldP spid="32" grpId="0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" hidden="1"/>
          <p:cNvSpPr>
            <a:spLocks noChangeArrowheads="1"/>
          </p:cNvSpPr>
          <p:nvPr/>
        </p:nvSpPr>
        <p:spPr bwMode="auto">
          <a:xfrm>
            <a:off x="2877231" y="91168"/>
            <a:ext cx="6426426" cy="6426426"/>
          </a:xfrm>
          <a:prstGeom prst="ellipse">
            <a:avLst/>
          </a:prstGeom>
          <a:gradFill rotWithShape="1">
            <a:gsLst>
              <a:gs pos="0">
                <a:srgbClr val="0066CC">
                  <a:gamma/>
                  <a:tint val="79216"/>
                  <a:invGamma/>
                </a:srgbClr>
              </a:gs>
              <a:gs pos="100000">
                <a:srgbClr val="0066CC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5153026" y="2459480"/>
            <a:ext cx="1914524" cy="1914520"/>
          </a:xfrm>
          <a:custGeom>
            <a:avLst/>
            <a:gdLst>
              <a:gd name="G0" fmla="+- 1131 0 0"/>
              <a:gd name="G1" fmla="+- 21600 0 1131"/>
              <a:gd name="G2" fmla="+- 21600 0 1131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131" y="10800"/>
                </a:moveTo>
                <a:cubicBezTo>
                  <a:pt x="1131" y="16140"/>
                  <a:pt x="5460" y="20469"/>
                  <a:pt x="10800" y="20469"/>
                </a:cubicBezTo>
                <a:cubicBezTo>
                  <a:pt x="16140" y="20469"/>
                  <a:pt x="20469" y="16140"/>
                  <a:pt x="20469" y="10800"/>
                </a:cubicBezTo>
                <a:cubicBezTo>
                  <a:pt x="20469" y="5460"/>
                  <a:pt x="16140" y="1131"/>
                  <a:pt x="10800" y="1131"/>
                </a:cubicBezTo>
                <a:cubicBezTo>
                  <a:pt x="5460" y="1131"/>
                  <a:pt x="1131" y="5460"/>
                  <a:pt x="1131" y="10800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5605463" y="2816225"/>
            <a:ext cx="1008062" cy="1008062"/>
          </a:xfrm>
          <a:custGeom>
            <a:avLst/>
            <a:gdLst>
              <a:gd name="G0" fmla="+- 1131 0 0"/>
              <a:gd name="G1" fmla="+- 21600 0 1131"/>
              <a:gd name="G2" fmla="+- 21600 0 1131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131" y="10800"/>
                </a:moveTo>
                <a:cubicBezTo>
                  <a:pt x="1131" y="16140"/>
                  <a:pt x="5460" y="20469"/>
                  <a:pt x="10800" y="20469"/>
                </a:cubicBezTo>
                <a:cubicBezTo>
                  <a:pt x="16140" y="20469"/>
                  <a:pt x="20469" y="16140"/>
                  <a:pt x="20469" y="10800"/>
                </a:cubicBezTo>
                <a:cubicBezTo>
                  <a:pt x="20469" y="5460"/>
                  <a:pt x="16140" y="1131"/>
                  <a:pt x="10800" y="1131"/>
                </a:cubicBezTo>
                <a:cubicBezTo>
                  <a:pt x="5460" y="1131"/>
                  <a:pt x="1131" y="5460"/>
                  <a:pt x="1131" y="10800"/>
                </a:cubicBez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47451"/>
                  <a:invGamma/>
                </a:srgbClr>
              </a:gs>
              <a:gs pos="100000">
                <a:srgbClr val="0066CC">
                  <a:alpha val="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 rot="18900000">
            <a:off x="4448147" y="1658909"/>
            <a:ext cx="3322694" cy="3322694"/>
          </a:xfrm>
          <a:custGeom>
            <a:avLst/>
            <a:gdLst>
              <a:gd name="G0" fmla="+- 1131 0 0"/>
              <a:gd name="G1" fmla="+- 21600 0 1131"/>
              <a:gd name="G2" fmla="+- 21600 0 1131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131" y="10800"/>
                </a:moveTo>
                <a:cubicBezTo>
                  <a:pt x="1131" y="16140"/>
                  <a:pt x="5460" y="20469"/>
                  <a:pt x="10800" y="20469"/>
                </a:cubicBezTo>
                <a:cubicBezTo>
                  <a:pt x="16140" y="20469"/>
                  <a:pt x="20469" y="16140"/>
                  <a:pt x="20469" y="10800"/>
                </a:cubicBezTo>
                <a:cubicBezTo>
                  <a:pt x="20469" y="5460"/>
                  <a:pt x="16140" y="1131"/>
                  <a:pt x="10800" y="1131"/>
                </a:cubicBezTo>
                <a:cubicBezTo>
                  <a:pt x="5460" y="1131"/>
                  <a:pt x="1131" y="5460"/>
                  <a:pt x="1131" y="10800"/>
                </a:cubicBez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47451"/>
                  <a:invGamma/>
                </a:srgbClr>
              </a:gs>
              <a:gs pos="100000">
                <a:srgbClr val="0066CC">
                  <a:alpha val="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12"/>
          <p:cNvGrpSpPr/>
          <p:nvPr/>
        </p:nvGrpSpPr>
        <p:grpSpPr bwMode="auto">
          <a:xfrm>
            <a:off x="3887788" y="1098550"/>
            <a:ext cx="4443412" cy="4443412"/>
            <a:chOff x="2517" y="1950"/>
            <a:chExt cx="453" cy="453"/>
          </a:xfrm>
        </p:grpSpPr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 rot="3600000">
              <a:off x="2517" y="1950"/>
              <a:ext cx="453" cy="453"/>
            </a:xfrm>
            <a:custGeom>
              <a:avLst/>
              <a:gdLst>
                <a:gd name="G0" fmla="+- 10293 0 0"/>
                <a:gd name="G1" fmla="+- -8204508 0 0"/>
                <a:gd name="G2" fmla="+- 0 0 -8204508"/>
                <a:gd name="T0" fmla="*/ 0 256 1"/>
                <a:gd name="T1" fmla="*/ 180 256 1"/>
                <a:gd name="G3" fmla="+- -8204508 T0 T1"/>
                <a:gd name="T2" fmla="*/ 0 256 1"/>
                <a:gd name="T3" fmla="*/ 90 256 1"/>
                <a:gd name="G4" fmla="+- -8204508 T2 T3"/>
                <a:gd name="G5" fmla="*/ G4 2 1"/>
                <a:gd name="T4" fmla="*/ 90 256 1"/>
                <a:gd name="T5" fmla="*/ 0 256 1"/>
                <a:gd name="G6" fmla="+- -8204508 T4 T5"/>
                <a:gd name="G7" fmla="*/ G6 2 1"/>
                <a:gd name="G8" fmla="abs -8204508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293"/>
                <a:gd name="G18" fmla="*/ 10293 1 2"/>
                <a:gd name="G19" fmla="+- G18 5400 0"/>
                <a:gd name="G20" fmla="cos G19 -8204508"/>
                <a:gd name="G21" fmla="sin G19 -8204508"/>
                <a:gd name="G22" fmla="+- G20 10800 0"/>
                <a:gd name="G23" fmla="+- G21 10800 0"/>
                <a:gd name="G24" fmla="+- 10800 0 G20"/>
                <a:gd name="G25" fmla="+- 10293 10800 0"/>
                <a:gd name="G26" fmla="?: G9 G17 G25"/>
                <a:gd name="G27" fmla="?: G9 0 21600"/>
                <a:gd name="G28" fmla="cos 10800 -8204508"/>
                <a:gd name="G29" fmla="sin 10800 -8204508"/>
                <a:gd name="G30" fmla="sin 10293 -8204508"/>
                <a:gd name="G31" fmla="+- G28 10800 0"/>
                <a:gd name="G32" fmla="+- G29 10800 0"/>
                <a:gd name="G33" fmla="+- G30 10800 0"/>
                <a:gd name="G34" fmla="?: G4 0 G31"/>
                <a:gd name="G35" fmla="?: -8204508 G34 0"/>
                <a:gd name="G36" fmla="?: G6 G35 G31"/>
                <a:gd name="G37" fmla="+- 21600 0 G36"/>
                <a:gd name="G38" fmla="?: G4 0 G33"/>
                <a:gd name="G39" fmla="?: -8204508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721 w 21600"/>
                <a:gd name="T15" fmla="*/ 2180 h 21600"/>
                <a:gd name="T16" fmla="*/ 10800 w 21600"/>
                <a:gd name="T17" fmla="*/ 507 h 21600"/>
                <a:gd name="T18" fmla="*/ 16879 w 21600"/>
                <a:gd name="T19" fmla="*/ 218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868" y="2388"/>
                  </a:moveTo>
                  <a:cubicBezTo>
                    <a:pt x="6603" y="1164"/>
                    <a:pt x="8675" y="506"/>
                    <a:pt x="10800" y="507"/>
                  </a:cubicBezTo>
                  <a:cubicBezTo>
                    <a:pt x="12924" y="507"/>
                    <a:pt x="14996" y="1164"/>
                    <a:pt x="16731" y="2388"/>
                  </a:cubicBezTo>
                  <a:lnTo>
                    <a:pt x="17024" y="1973"/>
                  </a:lnTo>
                  <a:cubicBezTo>
                    <a:pt x="15202" y="689"/>
                    <a:pt x="13028" y="-1"/>
                    <a:pt x="10799" y="0"/>
                  </a:cubicBezTo>
                  <a:cubicBezTo>
                    <a:pt x="8571" y="0"/>
                    <a:pt x="6397" y="689"/>
                    <a:pt x="4575" y="1973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2517" y="1950"/>
              <a:ext cx="453" cy="45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5"/>
          <p:cNvGrpSpPr/>
          <p:nvPr/>
        </p:nvGrpSpPr>
        <p:grpSpPr bwMode="auto">
          <a:xfrm rot="32400000">
            <a:off x="3887788" y="1098550"/>
            <a:ext cx="4443412" cy="4443412"/>
            <a:chOff x="2517" y="1950"/>
            <a:chExt cx="453" cy="453"/>
          </a:xfrm>
        </p:grpSpPr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 rot="3600000">
              <a:off x="2517" y="1950"/>
              <a:ext cx="453" cy="453"/>
            </a:xfrm>
            <a:custGeom>
              <a:avLst/>
              <a:gdLst>
                <a:gd name="G0" fmla="+- 10293 0 0"/>
                <a:gd name="G1" fmla="+- -8204508 0 0"/>
                <a:gd name="G2" fmla="+- 0 0 -8204508"/>
                <a:gd name="T0" fmla="*/ 0 256 1"/>
                <a:gd name="T1" fmla="*/ 180 256 1"/>
                <a:gd name="G3" fmla="+- -8204508 T0 T1"/>
                <a:gd name="T2" fmla="*/ 0 256 1"/>
                <a:gd name="T3" fmla="*/ 90 256 1"/>
                <a:gd name="G4" fmla="+- -8204508 T2 T3"/>
                <a:gd name="G5" fmla="*/ G4 2 1"/>
                <a:gd name="T4" fmla="*/ 90 256 1"/>
                <a:gd name="T5" fmla="*/ 0 256 1"/>
                <a:gd name="G6" fmla="+- -8204508 T4 T5"/>
                <a:gd name="G7" fmla="*/ G6 2 1"/>
                <a:gd name="G8" fmla="abs -8204508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293"/>
                <a:gd name="G18" fmla="*/ 10293 1 2"/>
                <a:gd name="G19" fmla="+- G18 5400 0"/>
                <a:gd name="G20" fmla="cos G19 -8204508"/>
                <a:gd name="G21" fmla="sin G19 -8204508"/>
                <a:gd name="G22" fmla="+- G20 10800 0"/>
                <a:gd name="G23" fmla="+- G21 10800 0"/>
                <a:gd name="G24" fmla="+- 10800 0 G20"/>
                <a:gd name="G25" fmla="+- 10293 10800 0"/>
                <a:gd name="G26" fmla="?: G9 G17 G25"/>
                <a:gd name="G27" fmla="?: G9 0 21600"/>
                <a:gd name="G28" fmla="cos 10800 -8204508"/>
                <a:gd name="G29" fmla="sin 10800 -8204508"/>
                <a:gd name="G30" fmla="sin 10293 -8204508"/>
                <a:gd name="G31" fmla="+- G28 10800 0"/>
                <a:gd name="G32" fmla="+- G29 10800 0"/>
                <a:gd name="G33" fmla="+- G30 10800 0"/>
                <a:gd name="G34" fmla="?: G4 0 G31"/>
                <a:gd name="G35" fmla="?: -8204508 G34 0"/>
                <a:gd name="G36" fmla="?: G6 G35 G31"/>
                <a:gd name="G37" fmla="+- 21600 0 G36"/>
                <a:gd name="G38" fmla="?: G4 0 G33"/>
                <a:gd name="G39" fmla="?: -8204508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721 w 21600"/>
                <a:gd name="T15" fmla="*/ 2180 h 21600"/>
                <a:gd name="T16" fmla="*/ 10800 w 21600"/>
                <a:gd name="T17" fmla="*/ 507 h 21600"/>
                <a:gd name="T18" fmla="*/ 16879 w 21600"/>
                <a:gd name="T19" fmla="*/ 218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868" y="2388"/>
                  </a:moveTo>
                  <a:cubicBezTo>
                    <a:pt x="6603" y="1164"/>
                    <a:pt x="8675" y="506"/>
                    <a:pt x="10800" y="507"/>
                  </a:cubicBezTo>
                  <a:cubicBezTo>
                    <a:pt x="12924" y="507"/>
                    <a:pt x="14996" y="1164"/>
                    <a:pt x="16731" y="2388"/>
                  </a:cubicBezTo>
                  <a:lnTo>
                    <a:pt x="17024" y="1973"/>
                  </a:lnTo>
                  <a:cubicBezTo>
                    <a:pt x="15202" y="689"/>
                    <a:pt x="13028" y="-1"/>
                    <a:pt x="10799" y="0"/>
                  </a:cubicBezTo>
                  <a:cubicBezTo>
                    <a:pt x="8571" y="0"/>
                    <a:pt x="6397" y="689"/>
                    <a:pt x="4575" y="1973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2517" y="1950"/>
              <a:ext cx="453" cy="45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3233058" y="445411"/>
            <a:ext cx="5751286" cy="5751278"/>
          </a:xfrm>
          <a:custGeom>
            <a:avLst/>
            <a:gdLst>
              <a:gd name="G0" fmla="+- 4088 0 0"/>
              <a:gd name="G1" fmla="+- 21600 0 4088"/>
              <a:gd name="G2" fmla="+- 21600 0 4088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88" y="10800"/>
                </a:moveTo>
                <a:cubicBezTo>
                  <a:pt x="4088" y="14507"/>
                  <a:pt x="7093" y="17512"/>
                  <a:pt x="10800" y="17512"/>
                </a:cubicBezTo>
                <a:cubicBezTo>
                  <a:pt x="14507" y="17512"/>
                  <a:pt x="17512" y="14507"/>
                  <a:pt x="17512" y="10800"/>
                </a:cubicBezTo>
                <a:cubicBezTo>
                  <a:pt x="17512" y="7093"/>
                  <a:pt x="14507" y="4088"/>
                  <a:pt x="10800" y="4088"/>
                </a:cubicBezTo>
                <a:cubicBezTo>
                  <a:pt x="7093" y="4088"/>
                  <a:pt x="4088" y="7093"/>
                  <a:pt x="4088" y="10800"/>
                </a:cubicBez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shade val="95294"/>
                  <a:invGamma/>
                  <a:alpha val="38000"/>
                </a:srgbClr>
              </a:gs>
              <a:gs pos="100000">
                <a:srgbClr val="0066CC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grpSp>
        <p:nvGrpSpPr>
          <p:cNvPr id="20" name="Group 11"/>
          <p:cNvGrpSpPr/>
          <p:nvPr/>
        </p:nvGrpSpPr>
        <p:grpSpPr bwMode="auto">
          <a:xfrm>
            <a:off x="4484144" y="1643553"/>
            <a:ext cx="3490913" cy="3384550"/>
            <a:chOff x="340" y="1905"/>
            <a:chExt cx="2199" cy="2132"/>
          </a:xfrm>
        </p:grpSpPr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340" y="1905"/>
              <a:ext cx="2132" cy="213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08CFC">
                      <a:alpha val="6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66CC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13"/>
            <p:cNvSpPr>
              <a:spLocks noChangeArrowheads="1"/>
            </p:cNvSpPr>
            <p:nvPr/>
          </p:nvSpPr>
          <p:spPr bwMode="auto">
            <a:xfrm>
              <a:off x="385" y="1905"/>
              <a:ext cx="2041" cy="1814"/>
            </a:xfrm>
            <a:custGeom>
              <a:avLst/>
              <a:gdLst>
                <a:gd name="G0" fmla="+- 9944 0 0"/>
                <a:gd name="G1" fmla="+- -8323155 0 0"/>
                <a:gd name="G2" fmla="+- 0 0 -8323155"/>
                <a:gd name="T0" fmla="*/ 0 256 1"/>
                <a:gd name="T1" fmla="*/ 180 256 1"/>
                <a:gd name="G3" fmla="+- -8323155 T0 T1"/>
                <a:gd name="T2" fmla="*/ 0 256 1"/>
                <a:gd name="T3" fmla="*/ 90 256 1"/>
                <a:gd name="G4" fmla="+- -8323155 T2 T3"/>
                <a:gd name="G5" fmla="*/ G4 2 1"/>
                <a:gd name="T4" fmla="*/ 90 256 1"/>
                <a:gd name="T5" fmla="*/ 0 256 1"/>
                <a:gd name="G6" fmla="+- -8323155 T4 T5"/>
                <a:gd name="G7" fmla="*/ G6 2 1"/>
                <a:gd name="G8" fmla="abs -832315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944"/>
                <a:gd name="G18" fmla="*/ 9944 1 2"/>
                <a:gd name="G19" fmla="+- G18 5400 0"/>
                <a:gd name="G20" fmla="cos G19 -8323155"/>
                <a:gd name="G21" fmla="sin G19 -8323155"/>
                <a:gd name="G22" fmla="+- G20 10800 0"/>
                <a:gd name="G23" fmla="+- G21 10800 0"/>
                <a:gd name="G24" fmla="+- 10800 0 G20"/>
                <a:gd name="G25" fmla="+- 9944 10800 0"/>
                <a:gd name="G26" fmla="?: G9 G17 G25"/>
                <a:gd name="G27" fmla="?: G9 0 21600"/>
                <a:gd name="G28" fmla="cos 10800 -8323155"/>
                <a:gd name="G29" fmla="sin 10800 -8323155"/>
                <a:gd name="G30" fmla="sin 9944 -8323155"/>
                <a:gd name="G31" fmla="+- G28 10800 0"/>
                <a:gd name="G32" fmla="+- G29 10800 0"/>
                <a:gd name="G33" fmla="+- G30 10800 0"/>
                <a:gd name="G34" fmla="?: G4 0 G31"/>
                <a:gd name="G35" fmla="?: -8323155 G34 0"/>
                <a:gd name="G36" fmla="?: G6 G35 G31"/>
                <a:gd name="G37" fmla="+- 21600 0 G36"/>
                <a:gd name="G38" fmla="?: G4 0 G33"/>
                <a:gd name="G39" fmla="?: -832315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557 w 21600"/>
                <a:gd name="T15" fmla="*/ 2516 h 21600"/>
                <a:gd name="T16" fmla="*/ 10800 w 21600"/>
                <a:gd name="T17" fmla="*/ 856 h 21600"/>
                <a:gd name="T18" fmla="*/ 17043 w 21600"/>
                <a:gd name="T19" fmla="*/ 2516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815" y="2858"/>
                  </a:moveTo>
                  <a:cubicBezTo>
                    <a:pt x="6539" y="1558"/>
                    <a:pt x="8640" y="855"/>
                    <a:pt x="10800" y="856"/>
                  </a:cubicBezTo>
                  <a:cubicBezTo>
                    <a:pt x="12959" y="856"/>
                    <a:pt x="15060" y="1558"/>
                    <a:pt x="16784" y="2858"/>
                  </a:cubicBezTo>
                  <a:lnTo>
                    <a:pt x="17299" y="2174"/>
                  </a:lnTo>
                  <a:cubicBezTo>
                    <a:pt x="15426" y="763"/>
                    <a:pt x="13145" y="-1"/>
                    <a:pt x="10799" y="0"/>
                  </a:cubicBezTo>
                  <a:cubicBezTo>
                    <a:pt x="8454" y="0"/>
                    <a:pt x="6173" y="763"/>
                    <a:pt x="4300" y="2174"/>
                  </a:cubicBezTo>
                  <a:close/>
                </a:path>
              </a:pathLst>
            </a:custGeom>
            <a:solidFill>
              <a:srgbClr val="00B050">
                <a:alpha val="67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14"/>
            <p:cNvSpPr>
              <a:spLocks noChangeArrowheads="1"/>
            </p:cNvSpPr>
            <p:nvPr/>
          </p:nvSpPr>
          <p:spPr bwMode="auto">
            <a:xfrm rot="37667717">
              <a:off x="226" y="2064"/>
              <a:ext cx="2041" cy="1814"/>
            </a:xfrm>
            <a:custGeom>
              <a:avLst/>
              <a:gdLst>
                <a:gd name="G0" fmla="+- 9944 0 0"/>
                <a:gd name="G1" fmla="+- -8323155 0 0"/>
                <a:gd name="G2" fmla="+- 0 0 -8323155"/>
                <a:gd name="T0" fmla="*/ 0 256 1"/>
                <a:gd name="T1" fmla="*/ 180 256 1"/>
                <a:gd name="G3" fmla="+- -8323155 T0 T1"/>
                <a:gd name="T2" fmla="*/ 0 256 1"/>
                <a:gd name="T3" fmla="*/ 90 256 1"/>
                <a:gd name="G4" fmla="+- -8323155 T2 T3"/>
                <a:gd name="G5" fmla="*/ G4 2 1"/>
                <a:gd name="T4" fmla="*/ 90 256 1"/>
                <a:gd name="T5" fmla="*/ 0 256 1"/>
                <a:gd name="G6" fmla="+- -8323155 T4 T5"/>
                <a:gd name="G7" fmla="*/ G6 2 1"/>
                <a:gd name="G8" fmla="abs -832315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944"/>
                <a:gd name="G18" fmla="*/ 9944 1 2"/>
                <a:gd name="G19" fmla="+- G18 5400 0"/>
                <a:gd name="G20" fmla="cos G19 -8323155"/>
                <a:gd name="G21" fmla="sin G19 -8323155"/>
                <a:gd name="G22" fmla="+- G20 10800 0"/>
                <a:gd name="G23" fmla="+- G21 10800 0"/>
                <a:gd name="G24" fmla="+- 10800 0 G20"/>
                <a:gd name="G25" fmla="+- 9944 10800 0"/>
                <a:gd name="G26" fmla="?: G9 G17 G25"/>
                <a:gd name="G27" fmla="?: G9 0 21600"/>
                <a:gd name="G28" fmla="cos 10800 -8323155"/>
                <a:gd name="G29" fmla="sin 10800 -8323155"/>
                <a:gd name="G30" fmla="sin 9944 -8323155"/>
                <a:gd name="G31" fmla="+- G28 10800 0"/>
                <a:gd name="G32" fmla="+- G29 10800 0"/>
                <a:gd name="G33" fmla="+- G30 10800 0"/>
                <a:gd name="G34" fmla="?: G4 0 G31"/>
                <a:gd name="G35" fmla="?: -8323155 G34 0"/>
                <a:gd name="G36" fmla="?: G6 G35 G31"/>
                <a:gd name="G37" fmla="+- 21600 0 G36"/>
                <a:gd name="G38" fmla="?: G4 0 G33"/>
                <a:gd name="G39" fmla="?: -832315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557 w 21600"/>
                <a:gd name="T15" fmla="*/ 2516 h 21600"/>
                <a:gd name="T16" fmla="*/ 10800 w 21600"/>
                <a:gd name="T17" fmla="*/ 856 h 21600"/>
                <a:gd name="T18" fmla="*/ 17043 w 21600"/>
                <a:gd name="T19" fmla="*/ 2516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815" y="2858"/>
                  </a:moveTo>
                  <a:cubicBezTo>
                    <a:pt x="6539" y="1558"/>
                    <a:pt x="8640" y="855"/>
                    <a:pt x="10800" y="856"/>
                  </a:cubicBezTo>
                  <a:cubicBezTo>
                    <a:pt x="12959" y="856"/>
                    <a:pt x="15060" y="1558"/>
                    <a:pt x="16784" y="2858"/>
                  </a:cubicBezTo>
                  <a:lnTo>
                    <a:pt x="17299" y="2174"/>
                  </a:lnTo>
                  <a:cubicBezTo>
                    <a:pt x="15426" y="763"/>
                    <a:pt x="13145" y="-1"/>
                    <a:pt x="10799" y="0"/>
                  </a:cubicBezTo>
                  <a:cubicBezTo>
                    <a:pt x="8454" y="0"/>
                    <a:pt x="6173" y="763"/>
                    <a:pt x="4300" y="2174"/>
                  </a:cubicBezTo>
                  <a:close/>
                </a:path>
              </a:pathLst>
            </a:custGeom>
            <a:solidFill>
              <a:srgbClr val="00B050">
                <a:alpha val="67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15"/>
            <p:cNvSpPr>
              <a:spLocks noChangeArrowheads="1"/>
            </p:cNvSpPr>
            <p:nvPr/>
          </p:nvSpPr>
          <p:spPr bwMode="auto">
            <a:xfrm rot="51414434">
              <a:off x="498" y="2177"/>
              <a:ext cx="2041" cy="1814"/>
            </a:xfrm>
            <a:custGeom>
              <a:avLst/>
              <a:gdLst>
                <a:gd name="G0" fmla="+- 9944 0 0"/>
                <a:gd name="G1" fmla="+- -8323155 0 0"/>
                <a:gd name="G2" fmla="+- 0 0 -8323155"/>
                <a:gd name="T0" fmla="*/ 0 256 1"/>
                <a:gd name="T1" fmla="*/ 180 256 1"/>
                <a:gd name="G3" fmla="+- -8323155 T0 T1"/>
                <a:gd name="T2" fmla="*/ 0 256 1"/>
                <a:gd name="T3" fmla="*/ 90 256 1"/>
                <a:gd name="G4" fmla="+- -8323155 T2 T3"/>
                <a:gd name="G5" fmla="*/ G4 2 1"/>
                <a:gd name="T4" fmla="*/ 90 256 1"/>
                <a:gd name="T5" fmla="*/ 0 256 1"/>
                <a:gd name="G6" fmla="+- -8323155 T4 T5"/>
                <a:gd name="G7" fmla="*/ G6 2 1"/>
                <a:gd name="G8" fmla="abs -832315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944"/>
                <a:gd name="G18" fmla="*/ 9944 1 2"/>
                <a:gd name="G19" fmla="+- G18 5400 0"/>
                <a:gd name="G20" fmla="cos G19 -8323155"/>
                <a:gd name="G21" fmla="sin G19 -8323155"/>
                <a:gd name="G22" fmla="+- G20 10800 0"/>
                <a:gd name="G23" fmla="+- G21 10800 0"/>
                <a:gd name="G24" fmla="+- 10800 0 G20"/>
                <a:gd name="G25" fmla="+- 9944 10800 0"/>
                <a:gd name="G26" fmla="?: G9 G17 G25"/>
                <a:gd name="G27" fmla="?: G9 0 21600"/>
                <a:gd name="G28" fmla="cos 10800 -8323155"/>
                <a:gd name="G29" fmla="sin 10800 -8323155"/>
                <a:gd name="G30" fmla="sin 9944 -8323155"/>
                <a:gd name="G31" fmla="+- G28 10800 0"/>
                <a:gd name="G32" fmla="+- G29 10800 0"/>
                <a:gd name="G33" fmla="+- G30 10800 0"/>
                <a:gd name="G34" fmla="?: G4 0 G31"/>
                <a:gd name="G35" fmla="?: -8323155 G34 0"/>
                <a:gd name="G36" fmla="?: G6 G35 G31"/>
                <a:gd name="G37" fmla="+- 21600 0 G36"/>
                <a:gd name="G38" fmla="?: G4 0 G33"/>
                <a:gd name="G39" fmla="?: -832315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557 w 21600"/>
                <a:gd name="T15" fmla="*/ 2516 h 21600"/>
                <a:gd name="T16" fmla="*/ 10800 w 21600"/>
                <a:gd name="T17" fmla="*/ 856 h 21600"/>
                <a:gd name="T18" fmla="*/ 17043 w 21600"/>
                <a:gd name="T19" fmla="*/ 2516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815" y="2858"/>
                  </a:moveTo>
                  <a:cubicBezTo>
                    <a:pt x="6539" y="1558"/>
                    <a:pt x="8640" y="855"/>
                    <a:pt x="10800" y="856"/>
                  </a:cubicBezTo>
                  <a:cubicBezTo>
                    <a:pt x="12959" y="856"/>
                    <a:pt x="15060" y="1558"/>
                    <a:pt x="16784" y="2858"/>
                  </a:cubicBezTo>
                  <a:lnTo>
                    <a:pt x="17299" y="2174"/>
                  </a:lnTo>
                  <a:cubicBezTo>
                    <a:pt x="15426" y="763"/>
                    <a:pt x="13145" y="-1"/>
                    <a:pt x="10799" y="0"/>
                  </a:cubicBezTo>
                  <a:cubicBezTo>
                    <a:pt x="8454" y="0"/>
                    <a:pt x="6173" y="763"/>
                    <a:pt x="4300" y="2174"/>
                  </a:cubicBezTo>
                  <a:close/>
                </a:path>
              </a:pathLst>
            </a:custGeom>
            <a:solidFill>
              <a:srgbClr val="00B050">
                <a:alpha val="67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utoShape 16"/>
            <p:cNvSpPr>
              <a:spLocks noChangeArrowheads="1"/>
            </p:cNvSpPr>
            <p:nvPr/>
          </p:nvSpPr>
          <p:spPr bwMode="auto">
            <a:xfrm rot="37245498">
              <a:off x="226" y="2064"/>
              <a:ext cx="2041" cy="1814"/>
            </a:xfrm>
            <a:custGeom>
              <a:avLst/>
              <a:gdLst>
                <a:gd name="G0" fmla="+- 9078 0 0"/>
                <a:gd name="G1" fmla="+- -6910116 0 0"/>
                <a:gd name="G2" fmla="+- 0 0 -6910116"/>
                <a:gd name="T0" fmla="*/ 0 256 1"/>
                <a:gd name="T1" fmla="*/ 180 256 1"/>
                <a:gd name="G3" fmla="+- -6910116 T0 T1"/>
                <a:gd name="T2" fmla="*/ 0 256 1"/>
                <a:gd name="T3" fmla="*/ 90 256 1"/>
                <a:gd name="G4" fmla="+- -6910116 T2 T3"/>
                <a:gd name="G5" fmla="*/ G4 2 1"/>
                <a:gd name="T4" fmla="*/ 90 256 1"/>
                <a:gd name="T5" fmla="*/ 0 256 1"/>
                <a:gd name="G6" fmla="+- -6910116 T4 T5"/>
                <a:gd name="G7" fmla="*/ G6 2 1"/>
                <a:gd name="G8" fmla="abs -6910116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078"/>
                <a:gd name="G18" fmla="*/ 9078 1 2"/>
                <a:gd name="G19" fmla="+- G18 5400 0"/>
                <a:gd name="G20" fmla="cos G19 -6910116"/>
                <a:gd name="G21" fmla="sin G19 -6910116"/>
                <a:gd name="G22" fmla="+- G20 10800 0"/>
                <a:gd name="G23" fmla="+- G21 10800 0"/>
                <a:gd name="G24" fmla="+- 10800 0 G20"/>
                <a:gd name="G25" fmla="+- 9078 10800 0"/>
                <a:gd name="G26" fmla="?: G9 G17 G25"/>
                <a:gd name="G27" fmla="?: G9 0 21600"/>
                <a:gd name="G28" fmla="cos 10800 -6910116"/>
                <a:gd name="G29" fmla="sin 10800 -6910116"/>
                <a:gd name="G30" fmla="sin 9078 -6910116"/>
                <a:gd name="G31" fmla="+- G28 10800 0"/>
                <a:gd name="G32" fmla="+- G29 10800 0"/>
                <a:gd name="G33" fmla="+- G30 10800 0"/>
                <a:gd name="G34" fmla="?: G4 0 G31"/>
                <a:gd name="G35" fmla="?: -6910116 G34 0"/>
                <a:gd name="G36" fmla="?: G6 G35 G31"/>
                <a:gd name="G37" fmla="+- 21600 0 G36"/>
                <a:gd name="G38" fmla="?: G4 0 G33"/>
                <a:gd name="G39" fmla="?: -6910116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8153 w 21600"/>
                <a:gd name="T15" fmla="*/ 1219 h 21600"/>
                <a:gd name="T16" fmla="*/ 10800 w 21600"/>
                <a:gd name="T17" fmla="*/ 1722 h 21600"/>
                <a:gd name="T18" fmla="*/ 13447 w 21600"/>
                <a:gd name="T19" fmla="*/ 1219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8383" y="2049"/>
                  </a:moveTo>
                  <a:cubicBezTo>
                    <a:pt x="9170" y="1832"/>
                    <a:pt x="9983" y="1721"/>
                    <a:pt x="10800" y="1722"/>
                  </a:cubicBezTo>
                  <a:cubicBezTo>
                    <a:pt x="11616" y="1722"/>
                    <a:pt x="12429" y="1832"/>
                    <a:pt x="13216" y="2049"/>
                  </a:cubicBezTo>
                  <a:lnTo>
                    <a:pt x="13675" y="389"/>
                  </a:lnTo>
                  <a:cubicBezTo>
                    <a:pt x="12738" y="131"/>
                    <a:pt x="11771" y="-1"/>
                    <a:pt x="10799" y="0"/>
                  </a:cubicBezTo>
                  <a:cubicBezTo>
                    <a:pt x="9828" y="0"/>
                    <a:pt x="8861" y="131"/>
                    <a:pt x="7924" y="389"/>
                  </a:cubicBezTo>
                  <a:close/>
                </a:path>
              </a:pathLst>
            </a:custGeom>
            <a:solidFill>
              <a:srgbClr val="108CFC">
                <a:alpha val="67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17"/>
            <p:cNvSpPr>
              <a:spLocks noChangeArrowheads="1"/>
            </p:cNvSpPr>
            <p:nvPr/>
          </p:nvSpPr>
          <p:spPr bwMode="auto">
            <a:xfrm rot="55175940">
              <a:off x="340" y="2223"/>
              <a:ext cx="2041" cy="1814"/>
            </a:xfrm>
            <a:custGeom>
              <a:avLst/>
              <a:gdLst>
                <a:gd name="G0" fmla="+- 9470 0 0"/>
                <a:gd name="G1" fmla="+- -6794078 0 0"/>
                <a:gd name="G2" fmla="+- 0 0 -6794078"/>
                <a:gd name="T0" fmla="*/ 0 256 1"/>
                <a:gd name="T1" fmla="*/ 180 256 1"/>
                <a:gd name="G3" fmla="+- -6794078 T0 T1"/>
                <a:gd name="T2" fmla="*/ 0 256 1"/>
                <a:gd name="T3" fmla="*/ 90 256 1"/>
                <a:gd name="G4" fmla="+- -6794078 T2 T3"/>
                <a:gd name="G5" fmla="*/ G4 2 1"/>
                <a:gd name="T4" fmla="*/ 90 256 1"/>
                <a:gd name="T5" fmla="*/ 0 256 1"/>
                <a:gd name="G6" fmla="+- -6794078 T4 T5"/>
                <a:gd name="G7" fmla="*/ G6 2 1"/>
                <a:gd name="G8" fmla="abs -6794078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470"/>
                <a:gd name="G18" fmla="*/ 9470 1 2"/>
                <a:gd name="G19" fmla="+- G18 5400 0"/>
                <a:gd name="G20" fmla="cos G19 -6794078"/>
                <a:gd name="G21" fmla="sin G19 -6794078"/>
                <a:gd name="G22" fmla="+- G20 10800 0"/>
                <a:gd name="G23" fmla="+- G21 10800 0"/>
                <a:gd name="G24" fmla="+- 10800 0 G20"/>
                <a:gd name="G25" fmla="+- 9470 10800 0"/>
                <a:gd name="G26" fmla="?: G9 G17 G25"/>
                <a:gd name="G27" fmla="?: G9 0 21600"/>
                <a:gd name="G28" fmla="cos 10800 -6794078"/>
                <a:gd name="G29" fmla="sin 10800 -6794078"/>
                <a:gd name="G30" fmla="sin 9470 -6794078"/>
                <a:gd name="G31" fmla="+- G28 10800 0"/>
                <a:gd name="G32" fmla="+- G29 10800 0"/>
                <a:gd name="G33" fmla="+- G30 10800 0"/>
                <a:gd name="G34" fmla="?: G4 0 G31"/>
                <a:gd name="G35" fmla="?: -6794078 G34 0"/>
                <a:gd name="G36" fmla="?: G6 G35 G31"/>
                <a:gd name="G37" fmla="+- 21600 0 G36"/>
                <a:gd name="G38" fmla="?: G4 0 G33"/>
                <a:gd name="G39" fmla="?: -6794078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8404 w 21600"/>
                <a:gd name="T15" fmla="*/ 952 h 21600"/>
                <a:gd name="T16" fmla="*/ 10800 w 21600"/>
                <a:gd name="T17" fmla="*/ 1330 h 21600"/>
                <a:gd name="T18" fmla="*/ 13196 w 21600"/>
                <a:gd name="T19" fmla="*/ 952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8562" y="1598"/>
                  </a:moveTo>
                  <a:cubicBezTo>
                    <a:pt x="9294" y="1420"/>
                    <a:pt x="10046" y="1329"/>
                    <a:pt x="10800" y="1330"/>
                  </a:cubicBezTo>
                  <a:cubicBezTo>
                    <a:pt x="11553" y="1330"/>
                    <a:pt x="12305" y="1420"/>
                    <a:pt x="13037" y="1598"/>
                  </a:cubicBezTo>
                  <a:lnTo>
                    <a:pt x="13352" y="305"/>
                  </a:lnTo>
                  <a:cubicBezTo>
                    <a:pt x="12516" y="102"/>
                    <a:pt x="11659" y="-1"/>
                    <a:pt x="10799" y="0"/>
                  </a:cubicBezTo>
                  <a:cubicBezTo>
                    <a:pt x="9940" y="0"/>
                    <a:pt x="9083" y="102"/>
                    <a:pt x="8247" y="305"/>
                  </a:cubicBezTo>
                  <a:close/>
                </a:path>
              </a:pathLst>
            </a:custGeom>
            <a:solidFill>
              <a:srgbClr val="108CFC">
                <a:alpha val="67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18"/>
          <p:cNvGrpSpPr/>
          <p:nvPr/>
        </p:nvGrpSpPr>
        <p:grpSpPr bwMode="auto">
          <a:xfrm>
            <a:off x="4937582" y="2182588"/>
            <a:ext cx="2449513" cy="2447926"/>
            <a:chOff x="657" y="2223"/>
            <a:chExt cx="1543" cy="1542"/>
          </a:xfrm>
        </p:grpSpPr>
        <p:sp>
          <p:nvSpPr>
            <p:cNvPr id="28" name="Oval 19"/>
            <p:cNvSpPr>
              <a:spLocks noChangeArrowheads="1"/>
            </p:cNvSpPr>
            <p:nvPr/>
          </p:nvSpPr>
          <p:spPr bwMode="auto">
            <a:xfrm>
              <a:off x="657" y="2223"/>
              <a:ext cx="1542" cy="154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08CFC">
                      <a:alpha val="6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66CC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20"/>
            <p:cNvSpPr>
              <a:spLocks noChangeArrowheads="1"/>
            </p:cNvSpPr>
            <p:nvPr/>
          </p:nvSpPr>
          <p:spPr bwMode="auto">
            <a:xfrm rot="3103933">
              <a:off x="770" y="2246"/>
              <a:ext cx="1452" cy="1406"/>
            </a:xfrm>
            <a:custGeom>
              <a:avLst/>
              <a:gdLst>
                <a:gd name="G0" fmla="+- 9444 0 0"/>
                <a:gd name="G1" fmla="+- -7868706 0 0"/>
                <a:gd name="G2" fmla="+- 0 0 -7868706"/>
                <a:gd name="T0" fmla="*/ 0 256 1"/>
                <a:gd name="T1" fmla="*/ 180 256 1"/>
                <a:gd name="G3" fmla="+- -7868706 T0 T1"/>
                <a:gd name="T2" fmla="*/ 0 256 1"/>
                <a:gd name="T3" fmla="*/ 90 256 1"/>
                <a:gd name="G4" fmla="+- -7868706 T2 T3"/>
                <a:gd name="G5" fmla="*/ G4 2 1"/>
                <a:gd name="T4" fmla="*/ 90 256 1"/>
                <a:gd name="T5" fmla="*/ 0 256 1"/>
                <a:gd name="G6" fmla="+- -7868706 T4 T5"/>
                <a:gd name="G7" fmla="*/ G6 2 1"/>
                <a:gd name="G8" fmla="abs -7868706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444"/>
                <a:gd name="G18" fmla="*/ 9444 1 2"/>
                <a:gd name="G19" fmla="+- G18 5400 0"/>
                <a:gd name="G20" fmla="cos G19 -7868706"/>
                <a:gd name="G21" fmla="sin G19 -7868706"/>
                <a:gd name="G22" fmla="+- G20 10800 0"/>
                <a:gd name="G23" fmla="+- G21 10800 0"/>
                <a:gd name="G24" fmla="+- 10800 0 G20"/>
                <a:gd name="G25" fmla="+- 9444 10800 0"/>
                <a:gd name="G26" fmla="?: G9 G17 G25"/>
                <a:gd name="G27" fmla="?: G9 0 21600"/>
                <a:gd name="G28" fmla="cos 10800 -7868706"/>
                <a:gd name="G29" fmla="sin 10800 -7868706"/>
                <a:gd name="G30" fmla="sin 9444 -7868706"/>
                <a:gd name="G31" fmla="+- G28 10800 0"/>
                <a:gd name="G32" fmla="+- G29 10800 0"/>
                <a:gd name="G33" fmla="+- G30 10800 0"/>
                <a:gd name="G34" fmla="?: G4 0 G31"/>
                <a:gd name="G35" fmla="?: -7868706 G34 0"/>
                <a:gd name="G36" fmla="?: G6 G35 G31"/>
                <a:gd name="G37" fmla="+- 21600 0 G36"/>
                <a:gd name="G38" fmla="?: G4 0 G33"/>
                <a:gd name="G39" fmla="?: -7868706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728 w 21600"/>
                <a:gd name="T15" fmla="*/ 2040 h 21600"/>
                <a:gd name="T16" fmla="*/ 10800 w 21600"/>
                <a:gd name="T17" fmla="*/ 1356 h 21600"/>
                <a:gd name="T18" fmla="*/ 15872 w 21600"/>
                <a:gd name="T19" fmla="*/ 204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6068" y="2626"/>
                  </a:moveTo>
                  <a:cubicBezTo>
                    <a:pt x="7506" y="1794"/>
                    <a:pt x="9138" y="1355"/>
                    <a:pt x="10800" y="1356"/>
                  </a:cubicBezTo>
                  <a:cubicBezTo>
                    <a:pt x="12461" y="1356"/>
                    <a:pt x="14093" y="1794"/>
                    <a:pt x="15531" y="2626"/>
                  </a:cubicBezTo>
                  <a:lnTo>
                    <a:pt x="16210" y="1453"/>
                  </a:lnTo>
                  <a:cubicBezTo>
                    <a:pt x="14566" y="501"/>
                    <a:pt x="12700" y="-1"/>
                    <a:pt x="10799" y="0"/>
                  </a:cubicBezTo>
                  <a:cubicBezTo>
                    <a:pt x="8899" y="0"/>
                    <a:pt x="7033" y="501"/>
                    <a:pt x="5389" y="1453"/>
                  </a:cubicBezTo>
                  <a:close/>
                </a:path>
              </a:pathLst>
            </a:custGeom>
            <a:solidFill>
              <a:srgbClr val="FF0000">
                <a:alpha val="67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21"/>
            <p:cNvSpPr>
              <a:spLocks noChangeArrowheads="1"/>
            </p:cNvSpPr>
            <p:nvPr/>
          </p:nvSpPr>
          <p:spPr bwMode="auto">
            <a:xfrm rot="-2320210">
              <a:off x="657" y="2223"/>
              <a:ext cx="1452" cy="1406"/>
            </a:xfrm>
            <a:custGeom>
              <a:avLst/>
              <a:gdLst>
                <a:gd name="G0" fmla="+- 9799 0 0"/>
                <a:gd name="G1" fmla="+- -6865703 0 0"/>
                <a:gd name="G2" fmla="+- 0 0 -6865703"/>
                <a:gd name="T0" fmla="*/ 0 256 1"/>
                <a:gd name="T1" fmla="*/ 180 256 1"/>
                <a:gd name="G3" fmla="+- -6865703 T0 T1"/>
                <a:gd name="T2" fmla="*/ 0 256 1"/>
                <a:gd name="T3" fmla="*/ 90 256 1"/>
                <a:gd name="G4" fmla="+- -6865703 T2 T3"/>
                <a:gd name="G5" fmla="*/ G4 2 1"/>
                <a:gd name="T4" fmla="*/ 90 256 1"/>
                <a:gd name="T5" fmla="*/ 0 256 1"/>
                <a:gd name="G6" fmla="+- -6865703 T4 T5"/>
                <a:gd name="G7" fmla="*/ G6 2 1"/>
                <a:gd name="G8" fmla="abs -6865703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799"/>
                <a:gd name="G18" fmla="*/ 9799 1 2"/>
                <a:gd name="G19" fmla="+- G18 5400 0"/>
                <a:gd name="G20" fmla="cos G19 -6865703"/>
                <a:gd name="G21" fmla="sin G19 -6865703"/>
                <a:gd name="G22" fmla="+- G20 10800 0"/>
                <a:gd name="G23" fmla="+- G21 10800 0"/>
                <a:gd name="G24" fmla="+- 10800 0 G20"/>
                <a:gd name="G25" fmla="+- 9799 10800 0"/>
                <a:gd name="G26" fmla="?: G9 G17 G25"/>
                <a:gd name="G27" fmla="?: G9 0 21600"/>
                <a:gd name="G28" fmla="cos 10800 -6865703"/>
                <a:gd name="G29" fmla="sin 10800 -6865703"/>
                <a:gd name="G30" fmla="sin 9799 -6865703"/>
                <a:gd name="G31" fmla="+- G28 10800 0"/>
                <a:gd name="G32" fmla="+- G29 10800 0"/>
                <a:gd name="G33" fmla="+- G30 10800 0"/>
                <a:gd name="G34" fmla="?: G4 0 G31"/>
                <a:gd name="G35" fmla="?: -6865703 G34 0"/>
                <a:gd name="G36" fmla="?: G6 G35 G31"/>
                <a:gd name="G37" fmla="+- 21600 0 G36"/>
                <a:gd name="G38" fmla="?: G4 0 G33"/>
                <a:gd name="G39" fmla="?: -6865703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8175 w 21600"/>
                <a:gd name="T15" fmla="*/ 839 h 21600"/>
                <a:gd name="T16" fmla="*/ 10800 w 21600"/>
                <a:gd name="T17" fmla="*/ 1001 h 21600"/>
                <a:gd name="T18" fmla="*/ 13425 w 21600"/>
                <a:gd name="T19" fmla="*/ 839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8303" y="1324"/>
                  </a:moveTo>
                  <a:cubicBezTo>
                    <a:pt x="9118" y="1109"/>
                    <a:pt x="9957" y="1000"/>
                    <a:pt x="10800" y="1001"/>
                  </a:cubicBezTo>
                  <a:cubicBezTo>
                    <a:pt x="11642" y="1001"/>
                    <a:pt x="12481" y="1109"/>
                    <a:pt x="13296" y="1324"/>
                  </a:cubicBezTo>
                  <a:lnTo>
                    <a:pt x="13551" y="356"/>
                  </a:lnTo>
                  <a:cubicBezTo>
                    <a:pt x="12653" y="119"/>
                    <a:pt x="11728" y="-1"/>
                    <a:pt x="10799" y="0"/>
                  </a:cubicBezTo>
                  <a:cubicBezTo>
                    <a:pt x="9871" y="0"/>
                    <a:pt x="8946" y="119"/>
                    <a:pt x="8048" y="356"/>
                  </a:cubicBezTo>
                  <a:close/>
                </a:path>
              </a:pathLst>
            </a:custGeom>
            <a:solidFill>
              <a:srgbClr val="FF0000">
                <a:alpha val="67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22"/>
            <p:cNvSpPr>
              <a:spLocks noChangeArrowheads="1"/>
            </p:cNvSpPr>
            <p:nvPr/>
          </p:nvSpPr>
          <p:spPr bwMode="auto">
            <a:xfrm rot="13757319">
              <a:off x="634" y="2336"/>
              <a:ext cx="1452" cy="1406"/>
            </a:xfrm>
            <a:custGeom>
              <a:avLst/>
              <a:gdLst>
                <a:gd name="G0" fmla="+- 9585 0 0"/>
                <a:gd name="G1" fmla="+- -8603150 0 0"/>
                <a:gd name="G2" fmla="+- 0 0 -8603150"/>
                <a:gd name="T0" fmla="*/ 0 256 1"/>
                <a:gd name="T1" fmla="*/ 180 256 1"/>
                <a:gd name="G3" fmla="+- -8603150 T0 T1"/>
                <a:gd name="T2" fmla="*/ 0 256 1"/>
                <a:gd name="T3" fmla="*/ 90 256 1"/>
                <a:gd name="G4" fmla="+- -8603150 T2 T3"/>
                <a:gd name="G5" fmla="*/ G4 2 1"/>
                <a:gd name="T4" fmla="*/ 90 256 1"/>
                <a:gd name="T5" fmla="*/ 0 256 1"/>
                <a:gd name="G6" fmla="+- -8603150 T4 T5"/>
                <a:gd name="G7" fmla="*/ G6 2 1"/>
                <a:gd name="G8" fmla="abs -860315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585"/>
                <a:gd name="G18" fmla="*/ 9585 1 2"/>
                <a:gd name="G19" fmla="+- G18 5400 0"/>
                <a:gd name="G20" fmla="cos G19 -8603150"/>
                <a:gd name="G21" fmla="sin G19 -8603150"/>
                <a:gd name="G22" fmla="+- G20 10800 0"/>
                <a:gd name="G23" fmla="+- G21 10800 0"/>
                <a:gd name="G24" fmla="+- 10800 0 G20"/>
                <a:gd name="G25" fmla="+- 9585 10800 0"/>
                <a:gd name="G26" fmla="?: G9 G17 G25"/>
                <a:gd name="G27" fmla="?: G9 0 21600"/>
                <a:gd name="G28" fmla="cos 10800 -8603150"/>
                <a:gd name="G29" fmla="sin 10800 -8603150"/>
                <a:gd name="G30" fmla="sin 9585 -8603150"/>
                <a:gd name="G31" fmla="+- G28 10800 0"/>
                <a:gd name="G32" fmla="+- G29 10800 0"/>
                <a:gd name="G33" fmla="+- G30 10800 0"/>
                <a:gd name="G34" fmla="?: G4 0 G31"/>
                <a:gd name="G35" fmla="?: -8603150 G34 0"/>
                <a:gd name="G36" fmla="?: G6 G35 G31"/>
                <a:gd name="G37" fmla="+- 21600 0 G36"/>
                <a:gd name="G38" fmla="?: G4 0 G33"/>
                <a:gd name="G39" fmla="?: -860315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076 w 21600"/>
                <a:gd name="T15" fmla="*/ 3139 h 21600"/>
                <a:gd name="T16" fmla="*/ 10800 w 21600"/>
                <a:gd name="T17" fmla="*/ 1215 h 21600"/>
                <a:gd name="T18" fmla="*/ 17524 w 21600"/>
                <a:gd name="T19" fmla="*/ 3139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477" y="3596"/>
                  </a:moveTo>
                  <a:cubicBezTo>
                    <a:pt x="6225" y="2061"/>
                    <a:pt x="8473" y="1214"/>
                    <a:pt x="10800" y="1215"/>
                  </a:cubicBezTo>
                  <a:cubicBezTo>
                    <a:pt x="13126" y="1215"/>
                    <a:pt x="15374" y="2061"/>
                    <a:pt x="17122" y="3596"/>
                  </a:cubicBezTo>
                  <a:lnTo>
                    <a:pt x="17924" y="2683"/>
                  </a:lnTo>
                  <a:cubicBezTo>
                    <a:pt x="15953" y="953"/>
                    <a:pt x="13421" y="-1"/>
                    <a:pt x="10799" y="0"/>
                  </a:cubicBezTo>
                  <a:cubicBezTo>
                    <a:pt x="8178" y="0"/>
                    <a:pt x="5646" y="953"/>
                    <a:pt x="3675" y="2683"/>
                  </a:cubicBezTo>
                  <a:close/>
                </a:path>
              </a:pathLst>
            </a:custGeom>
            <a:solidFill>
              <a:srgbClr val="FF0000">
                <a:alpha val="67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23"/>
            <p:cNvSpPr>
              <a:spLocks noChangeArrowheads="1"/>
            </p:cNvSpPr>
            <p:nvPr/>
          </p:nvSpPr>
          <p:spPr bwMode="auto">
            <a:xfrm rot="7936161">
              <a:off x="771" y="2336"/>
              <a:ext cx="1452" cy="1406"/>
            </a:xfrm>
            <a:custGeom>
              <a:avLst/>
              <a:gdLst>
                <a:gd name="G0" fmla="+- 9076 0 0"/>
                <a:gd name="G1" fmla="+- -7319105 0 0"/>
                <a:gd name="G2" fmla="+- 0 0 -7319105"/>
                <a:gd name="T0" fmla="*/ 0 256 1"/>
                <a:gd name="T1" fmla="*/ 180 256 1"/>
                <a:gd name="G3" fmla="+- -7319105 T0 T1"/>
                <a:gd name="T2" fmla="*/ 0 256 1"/>
                <a:gd name="T3" fmla="*/ 90 256 1"/>
                <a:gd name="G4" fmla="+- -7319105 T2 T3"/>
                <a:gd name="G5" fmla="*/ G4 2 1"/>
                <a:gd name="T4" fmla="*/ 90 256 1"/>
                <a:gd name="T5" fmla="*/ 0 256 1"/>
                <a:gd name="G6" fmla="+- -7319105 T4 T5"/>
                <a:gd name="G7" fmla="*/ G6 2 1"/>
                <a:gd name="G8" fmla="abs -731910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076"/>
                <a:gd name="G18" fmla="*/ 9076 1 2"/>
                <a:gd name="G19" fmla="+- G18 5400 0"/>
                <a:gd name="G20" fmla="cos G19 -7319105"/>
                <a:gd name="G21" fmla="sin G19 -7319105"/>
                <a:gd name="G22" fmla="+- G20 10800 0"/>
                <a:gd name="G23" fmla="+- G21 10800 0"/>
                <a:gd name="G24" fmla="+- 10800 0 G20"/>
                <a:gd name="G25" fmla="+- 9076 10800 0"/>
                <a:gd name="G26" fmla="?: G9 G17 G25"/>
                <a:gd name="G27" fmla="?: G9 0 21600"/>
                <a:gd name="G28" fmla="cos 10800 -7319105"/>
                <a:gd name="G29" fmla="sin 10800 -7319105"/>
                <a:gd name="G30" fmla="sin 9076 -7319105"/>
                <a:gd name="G31" fmla="+- G28 10800 0"/>
                <a:gd name="G32" fmla="+- G29 10800 0"/>
                <a:gd name="G33" fmla="+- G30 10800 0"/>
                <a:gd name="G34" fmla="?: G4 0 G31"/>
                <a:gd name="G35" fmla="?: -7319105 G34 0"/>
                <a:gd name="G36" fmla="?: G6 G35 G31"/>
                <a:gd name="G37" fmla="+- 21600 0 G36"/>
                <a:gd name="G38" fmla="?: G4 0 G33"/>
                <a:gd name="G39" fmla="?: -731910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128 w 21600"/>
                <a:gd name="T15" fmla="*/ 1565 h 21600"/>
                <a:gd name="T16" fmla="*/ 10800 w 21600"/>
                <a:gd name="T17" fmla="*/ 1724 h 21600"/>
                <a:gd name="T18" fmla="*/ 14472 w 21600"/>
                <a:gd name="T19" fmla="*/ 1565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7447" y="2366"/>
                  </a:moveTo>
                  <a:cubicBezTo>
                    <a:pt x="8514" y="1941"/>
                    <a:pt x="9651" y="1723"/>
                    <a:pt x="10800" y="1724"/>
                  </a:cubicBezTo>
                  <a:cubicBezTo>
                    <a:pt x="11948" y="1724"/>
                    <a:pt x="13085" y="1941"/>
                    <a:pt x="14152" y="2366"/>
                  </a:cubicBezTo>
                  <a:lnTo>
                    <a:pt x="14789" y="764"/>
                  </a:lnTo>
                  <a:cubicBezTo>
                    <a:pt x="13520" y="259"/>
                    <a:pt x="12166" y="-1"/>
                    <a:pt x="10799" y="0"/>
                  </a:cubicBezTo>
                  <a:cubicBezTo>
                    <a:pt x="9433" y="0"/>
                    <a:pt x="8079" y="259"/>
                    <a:pt x="6810" y="764"/>
                  </a:cubicBezTo>
                  <a:close/>
                </a:path>
              </a:pathLst>
            </a:custGeom>
            <a:solidFill>
              <a:srgbClr val="FF0000">
                <a:alpha val="67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06000" y="1089051"/>
            <a:ext cx="1148330" cy="4635000"/>
            <a:chOff x="10257670" y="1224000"/>
            <a:chExt cx="1148330" cy="4635000"/>
          </a:xfrm>
        </p:grpSpPr>
        <p:sp>
          <p:nvSpPr>
            <p:cNvPr id="5" name="文本框 4"/>
            <p:cNvSpPr txBox="1"/>
            <p:nvPr/>
          </p:nvSpPr>
          <p:spPr>
            <a:xfrm>
              <a:off x="10371000" y="1224000"/>
              <a:ext cx="1035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409663" y="2052860"/>
              <a:ext cx="765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409663" y="2929936"/>
              <a:ext cx="765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57670" y="3861229"/>
              <a:ext cx="923330" cy="19977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  示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7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5" grpId="0" animBg="1"/>
      <p:bldP spid="1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/>
          <p:nvPr/>
        </p:nvSpPr>
        <p:spPr bwMode="auto">
          <a:xfrm>
            <a:off x="4789745" y="2481120"/>
            <a:ext cx="2640293" cy="2530988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15880" y="3336215"/>
            <a:ext cx="27003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rPr>
              <a:t>Thanks</a:t>
            </a:r>
            <a:r>
              <a:rPr lang="zh-CN" altLang="en-US" sz="426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rPr>
              <a:t>！</a:t>
            </a:r>
            <a:endParaRPr lang="zh-CN" altLang="en-US" sz="4265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 rot="18900000">
            <a:off x="2713991" y="1893394"/>
            <a:ext cx="256664" cy="256664"/>
          </a:xfrm>
          <a:prstGeom prst="roundRect">
            <a:avLst/>
          </a:prstGeom>
          <a:noFill/>
          <a:ln w="38100">
            <a:solidFill>
              <a:srgbClr val="FFBE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6700" y="1606122"/>
            <a:ext cx="674154" cy="674154"/>
          </a:xfrm>
          <a:prstGeom prst="roundRect">
            <a:avLst/>
          </a:prstGeom>
          <a:noFill/>
          <a:ln w="76200">
            <a:solidFill>
              <a:srgbClr val="E1301D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650625" y="1304703"/>
            <a:ext cx="412928" cy="412928"/>
          </a:xfrm>
          <a:prstGeom prst="roundRect">
            <a:avLst/>
          </a:prstGeom>
          <a:noFill/>
          <a:ln w="38100">
            <a:solidFill>
              <a:srgbClr val="E1301D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735960" y="552083"/>
            <a:ext cx="1008112" cy="1008112"/>
          </a:xfrm>
          <a:prstGeom prst="roundRect">
            <a:avLst/>
          </a:prstGeom>
          <a:noFill/>
          <a:ln w="1270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151784" y="1543535"/>
            <a:ext cx="864139" cy="864139"/>
          </a:xfrm>
          <a:prstGeom prst="roundRect">
            <a:avLst/>
          </a:prstGeom>
          <a:noFill/>
          <a:ln w="1270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127448" y="696099"/>
            <a:ext cx="864096" cy="847436"/>
          </a:xfrm>
          <a:prstGeom prst="roundRect">
            <a:avLst/>
          </a:prstGeom>
          <a:noFill/>
          <a:ln w="762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120336" y="116632"/>
            <a:ext cx="1008112" cy="1008112"/>
          </a:xfrm>
          <a:prstGeom prst="roundRect">
            <a:avLst/>
          </a:prstGeom>
          <a:noFill/>
          <a:ln w="127000">
            <a:solidFill>
              <a:srgbClr val="E1301D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464153" y="1545688"/>
            <a:ext cx="276550" cy="276550"/>
          </a:xfrm>
          <a:prstGeom prst="roundRect">
            <a:avLst/>
          </a:prstGeom>
          <a:noFill/>
          <a:ln w="38100">
            <a:solidFill>
              <a:srgbClr val="FFBE3F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268094" y="1623873"/>
            <a:ext cx="515538" cy="515538"/>
          </a:xfrm>
          <a:prstGeom prst="roundRect">
            <a:avLst/>
          </a:prstGeom>
          <a:noFill/>
          <a:ln w="5715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420222" y="798370"/>
            <a:ext cx="515538" cy="515538"/>
          </a:xfrm>
          <a:prstGeom prst="roundRect">
            <a:avLst/>
          </a:prstGeom>
          <a:noFill/>
          <a:ln w="57150">
            <a:solidFill>
              <a:srgbClr val="FFBE3F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871864" y="798370"/>
            <a:ext cx="360040" cy="360040"/>
          </a:xfrm>
          <a:prstGeom prst="roundRect">
            <a:avLst/>
          </a:prstGeom>
          <a:noFill/>
          <a:ln w="381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071277" y="1056139"/>
            <a:ext cx="360040" cy="360040"/>
          </a:xfrm>
          <a:prstGeom prst="roundRect">
            <a:avLst/>
          </a:prstGeom>
          <a:noFill/>
          <a:ln w="38100">
            <a:solidFill>
              <a:srgbClr val="FFBE3F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516319" y="1763178"/>
            <a:ext cx="517097" cy="517097"/>
          </a:xfrm>
          <a:prstGeom prst="roundRect">
            <a:avLst/>
          </a:prstGeom>
          <a:noFill/>
          <a:ln w="5715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87013" y="2285402"/>
            <a:ext cx="266245" cy="266245"/>
          </a:xfrm>
          <a:prstGeom prst="roundRect">
            <a:avLst/>
          </a:prstGeom>
          <a:noFill/>
          <a:ln w="381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rot="18900000">
            <a:off x="1808774" y="1970456"/>
            <a:ext cx="256664" cy="256664"/>
          </a:xfrm>
          <a:prstGeom prst="roundRect">
            <a:avLst/>
          </a:prstGeom>
          <a:noFill/>
          <a:ln w="38100">
            <a:solidFill>
              <a:srgbClr val="E1301D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 rot="18900000">
            <a:off x="2351014" y="1051257"/>
            <a:ext cx="256664" cy="256664"/>
          </a:xfrm>
          <a:prstGeom prst="roundRect">
            <a:avLst/>
          </a:prstGeom>
          <a:noFill/>
          <a:ln w="381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 rot="18900000">
            <a:off x="5103572" y="2072221"/>
            <a:ext cx="256664" cy="256664"/>
          </a:xfrm>
          <a:prstGeom prst="roundRect">
            <a:avLst/>
          </a:prstGeom>
          <a:noFill/>
          <a:ln w="381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8900000">
            <a:off x="8453413" y="1162868"/>
            <a:ext cx="256664" cy="256664"/>
          </a:xfrm>
          <a:prstGeom prst="roundRect">
            <a:avLst/>
          </a:prstGeom>
          <a:noFill/>
          <a:ln w="381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23570" y="1748155"/>
            <a:ext cx="578485" cy="457200"/>
          </a:xfrm>
          <a:prstGeom prst="rect">
            <a:avLst/>
          </a:prstGeom>
          <a:noFill/>
          <a:effectLst>
            <a:outerShdw blurRad="127000" dist="63500" dir="1200000" rotWithShape="0">
              <a:schemeClr val="bg1">
                <a:lumMod val="50000"/>
                <a:alpha val="74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感</a:t>
            </a:r>
            <a:endParaRPr lang="zh-CN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315085" y="948055"/>
            <a:ext cx="578485" cy="457200"/>
          </a:xfrm>
          <a:prstGeom prst="rect">
            <a:avLst/>
          </a:prstGeom>
          <a:noFill/>
          <a:effectLst>
            <a:outerShdw blurRad="127000" dist="63500" dir="1200000" rotWithShape="0">
              <a:schemeClr val="bg1">
                <a:lumMod val="50000"/>
                <a:alpha val="74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谢</a:t>
            </a:r>
            <a:endParaRPr lang="zh-CN" altLang="zh-CN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298065" y="1748155"/>
            <a:ext cx="578485" cy="457200"/>
          </a:xfrm>
          <a:prstGeom prst="rect">
            <a:avLst/>
          </a:prstGeom>
          <a:noFill/>
          <a:effectLst>
            <a:outerShdw blurRad="127000" dist="63500" dir="1200000" rotWithShape="0">
              <a:schemeClr val="bg1">
                <a:lumMod val="50000"/>
                <a:alpha val="74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zh-CN" sz="2400"/>
              <a:t>公</a:t>
            </a:r>
            <a:endParaRPr lang="zh-CN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3464560" y="892175"/>
            <a:ext cx="578485" cy="457200"/>
          </a:xfrm>
          <a:prstGeom prst="rect">
            <a:avLst/>
          </a:prstGeom>
          <a:noFill/>
          <a:effectLst>
            <a:outerShdw blurRad="127000" dist="63500" dir="1200000" rotWithShape="0">
              <a:schemeClr val="bg1">
                <a:lumMod val="50000"/>
                <a:alpha val="74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zh-CN" sz="2400"/>
              <a:t>平</a:t>
            </a:r>
            <a:endParaRPr lang="zh-CN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4383405" y="1837055"/>
            <a:ext cx="578485" cy="457200"/>
          </a:xfrm>
          <a:prstGeom prst="rect">
            <a:avLst/>
          </a:prstGeom>
          <a:noFill/>
          <a:effectLst>
            <a:outerShdw blurRad="127000" dist="63500" dir="1200000" rotWithShape="0">
              <a:schemeClr val="bg1">
                <a:lumMod val="50000"/>
                <a:alpha val="74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zh-CN" sz="2400"/>
              <a:t>的</a:t>
            </a:r>
            <a:endParaRPr lang="zh-CN" altLang="zh-CN" sz="2400"/>
          </a:p>
        </p:txBody>
      </p:sp>
      <p:sp>
        <p:nvSpPr>
          <p:cNvPr id="26" name="文本框 25"/>
          <p:cNvSpPr txBox="1"/>
          <p:nvPr/>
        </p:nvSpPr>
        <p:spPr>
          <a:xfrm>
            <a:off x="6073775" y="906145"/>
            <a:ext cx="578485" cy="457200"/>
          </a:xfrm>
          <a:prstGeom prst="rect">
            <a:avLst/>
          </a:prstGeom>
          <a:noFill/>
          <a:effectLst>
            <a:outerShdw blurRad="127000" dist="63500" dir="1200000" rotWithShape="0">
              <a:schemeClr val="bg1">
                <a:lumMod val="50000"/>
                <a:alpha val="74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zh-CN" sz="2400"/>
              <a:t>评</a:t>
            </a:r>
            <a:endParaRPr lang="zh-CN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6560820" y="1840230"/>
            <a:ext cx="578485" cy="457200"/>
          </a:xfrm>
          <a:prstGeom prst="rect">
            <a:avLst/>
          </a:prstGeom>
          <a:noFill/>
          <a:effectLst>
            <a:outerShdw blurRad="127000" dist="63500" dir="1200000" rotWithShape="0">
              <a:schemeClr val="bg1">
                <a:lumMod val="50000"/>
                <a:alpha val="74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zh-CN" sz="2400"/>
              <a:t>委</a:t>
            </a:r>
            <a:endParaRPr lang="zh-CN" altLang="zh-CN" sz="2400"/>
          </a:p>
        </p:txBody>
      </p:sp>
      <p:sp>
        <p:nvSpPr>
          <p:cNvPr id="28" name="文本框 27"/>
          <p:cNvSpPr txBox="1"/>
          <p:nvPr/>
        </p:nvSpPr>
        <p:spPr>
          <a:xfrm>
            <a:off x="9424035" y="437515"/>
            <a:ext cx="578485" cy="457200"/>
          </a:xfrm>
          <a:prstGeom prst="rect">
            <a:avLst/>
          </a:prstGeom>
          <a:noFill/>
          <a:effectLst>
            <a:outerShdw blurRad="127000" dist="63500" dir="1200000" rotWithShape="0">
              <a:schemeClr val="bg1">
                <a:lumMod val="50000"/>
                <a:alpha val="74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zh-CN" sz="2400"/>
              <a:t>们</a:t>
            </a:r>
            <a:endParaRPr lang="zh-CN" altLang="zh-CN" sz="2400"/>
          </a:p>
        </p:txBody>
      </p:sp>
      <p:grpSp>
        <p:nvGrpSpPr>
          <p:cNvPr id="31" name="组合 30"/>
          <p:cNvGrpSpPr/>
          <p:nvPr/>
        </p:nvGrpSpPr>
        <p:grpSpPr>
          <a:xfrm>
            <a:off x="2515008" y="6057922"/>
            <a:ext cx="174306" cy="174304"/>
            <a:chOff x="801291" y="3535885"/>
            <a:chExt cx="219347" cy="219347"/>
          </a:xfrm>
        </p:grpSpPr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34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" name="Group 14"/>
          <p:cNvGrpSpPr/>
          <p:nvPr/>
        </p:nvGrpSpPr>
        <p:grpSpPr bwMode="auto">
          <a:xfrm>
            <a:off x="7377000" y="6042063"/>
            <a:ext cx="174306" cy="174304"/>
            <a:chOff x="4248" y="3024"/>
            <a:chExt cx="600" cy="599"/>
          </a:xfrm>
        </p:grpSpPr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9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783632" y="5945019"/>
            <a:ext cx="33826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 冯欣悦    段春梅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7576138" y="5965084"/>
            <a:ext cx="2206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   董家锋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6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6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6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6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6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6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6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6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6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6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6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6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6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6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" dur="3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7" grpId="0"/>
      <p:bldP spid="30" grpId="0" animBg="1"/>
      <p:bldP spid="30" grpId="1" animBg="1"/>
      <p:bldP spid="30" grpId="2" animBg="1"/>
      <p:bldP spid="30" grpId="3" animBg="1"/>
      <p:bldP spid="30" grpId="4" animBg="1"/>
      <p:bldP spid="30" grpId="5" bldLvl="0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bldLvl="0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bldLvl="0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bldLvl="0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bldLvl="0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bldLvl="0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bldLvl="0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bldLvl="0" animBg="1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0121900" y="28575"/>
            <a:ext cx="2070100" cy="1600200"/>
          </a:xfrm>
          <a:prstGeom prst="line">
            <a:avLst/>
          </a:prstGeom>
          <a:ln w="19050">
            <a:solidFill>
              <a:srgbClr val="7EACC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C:\Users\hp308\Desktop\家峰.jpg家峰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75107" y="1537199"/>
            <a:ext cx="2383155" cy="178774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06685" y="3403948"/>
            <a:ext cx="2520000" cy="2700000"/>
          </a:xfrm>
          <a:prstGeom prst="rect">
            <a:avLst/>
          </a:prstGeom>
          <a:solidFill>
            <a:srgbClr val="F3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928539" y="1520825"/>
            <a:ext cx="3060000" cy="1787124"/>
          </a:xfrm>
          <a:prstGeom prst="rect">
            <a:avLst/>
          </a:prstGeom>
          <a:solidFill>
            <a:srgbClr val="9CA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097869" y="3403948"/>
            <a:ext cx="2520000" cy="2700000"/>
          </a:xfrm>
          <a:prstGeom prst="rect">
            <a:avLst/>
          </a:prstGeom>
          <a:solidFill>
            <a:srgbClr val="F3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723461" y="1537199"/>
            <a:ext cx="3130300" cy="1787742"/>
          </a:xfrm>
          <a:prstGeom prst="rect">
            <a:avLst/>
          </a:prstGeom>
          <a:solidFill>
            <a:srgbClr val="F6C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826685" y="259621"/>
            <a:ext cx="61560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yriad Pro Light" panose="020B0603030403020204" pitchFamily="34" charset="0"/>
              </a:defRPr>
            </a:lvl1pPr>
          </a:lstStyle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团队介绍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31574" y="1590028"/>
            <a:ext cx="2536723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队长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杨艺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060426" y="1537199"/>
            <a:ext cx="253672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队员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郑浩文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96000" y="3429000"/>
            <a:ext cx="253672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队员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黎合明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9962" y="3429000"/>
            <a:ext cx="253672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队员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董家锋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4" name="图片 23" descr="C:\Users\hp308\Desktop\杨艺.jpg杨艺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32277" y="3613468"/>
            <a:ext cx="3060000" cy="2294890"/>
          </a:xfrm>
          <a:prstGeom prst="rect">
            <a:avLst/>
          </a:prstGeom>
        </p:spPr>
      </p:pic>
      <p:pic>
        <p:nvPicPr>
          <p:cNvPr id="36" name="图片 35" descr="C:\Users\hp308\Desktop\合明.jpg合明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158707" y="1537199"/>
            <a:ext cx="2394585" cy="1795903"/>
          </a:xfrm>
          <a:prstGeom prst="rect">
            <a:avLst/>
          </a:prstGeom>
        </p:spPr>
      </p:pic>
      <p:pic>
        <p:nvPicPr>
          <p:cNvPr id="37" name="图片 36" descr="C:\Users\hp308\Desktop\浩文.jpg浩文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717907" y="3588549"/>
            <a:ext cx="3141408" cy="23558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933065" y="2113280"/>
            <a:ext cx="3054985" cy="793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致力于前端开发主要熟悉技术有 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: J ava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程序  后台数据库 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,UI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界面设计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, 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前端开发等</a:t>
            </a:r>
            <a:endParaRPr lang="zh-CN" altLang="en-US" sz="15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832215" y="2113280"/>
            <a:ext cx="3021965" cy="793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致力于提供美观专业、准确合适的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APP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界面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,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并且完善其功能和逻辑的设计</a:t>
            </a:r>
            <a:endParaRPr lang="en-US" altLang="zh-CN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2554" y="3928080"/>
            <a:ext cx="2536723" cy="180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15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致力于实现已经设计好的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UI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界面并且呈现出来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,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实现前端 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, 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后台和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UI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界面的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Presenter</a:t>
            </a:r>
            <a:endParaRPr lang="zh-CN" altLang="en-US" sz="15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25000"/>
              </a:lnSpc>
            </a:pPr>
            <a:endParaRPr lang="en-US" altLang="zh-CN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66330" y="3928080"/>
            <a:ext cx="2536723" cy="153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15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致力于后台数据库开发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,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主要熟悉技术有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:  PHP  ,</a:t>
            </a:r>
            <a:r>
              <a:rPr lang="en-US" altLang="zh-CN" sz="1500" dirty="0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Mysql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,  Java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程序  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,HTML , 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微信小程序等 </a:t>
            </a:r>
            <a:endParaRPr lang="en-US" altLang="zh-CN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746000" y="1359000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35"/>
          <p:cNvSpPr txBox="1"/>
          <p:nvPr/>
        </p:nvSpPr>
        <p:spPr>
          <a:xfrm>
            <a:off x="5284748" y="546895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854108" y="3056705"/>
            <a:ext cx="1871068" cy="2782347"/>
            <a:chOff x="3818164" y="2571750"/>
            <a:chExt cx="1512542" cy="1895740"/>
          </a:xfrm>
        </p:grpSpPr>
        <p:grpSp>
          <p:nvGrpSpPr>
            <p:cNvPr id="44" name="组合 43"/>
            <p:cNvGrpSpPr/>
            <p:nvPr/>
          </p:nvGrpSpPr>
          <p:grpSpPr>
            <a:xfrm>
              <a:off x="3818164" y="2571750"/>
              <a:ext cx="1512542" cy="1895740"/>
              <a:chOff x="522514" y="3027330"/>
              <a:chExt cx="1512542" cy="144016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22514" y="3027330"/>
                <a:ext cx="1512542" cy="1440160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522514" y="3393953"/>
                <a:ext cx="1512542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4124154" y="3111789"/>
              <a:ext cx="895687" cy="8788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开发流程</a:t>
              </a:r>
              <a:endPara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开发进度</a:t>
              </a:r>
              <a:endPara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关键技术</a:t>
              </a:r>
              <a:endPara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979023" y="2667289"/>
              <a:ext cx="1185955" cy="2726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规划与架构</a:t>
              </a:r>
              <a:endPara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203108" y="3056705"/>
            <a:ext cx="1871068" cy="2782347"/>
            <a:chOff x="2167164" y="2571750"/>
            <a:chExt cx="1512542" cy="1895740"/>
          </a:xfrm>
        </p:grpSpPr>
        <p:grpSp>
          <p:nvGrpSpPr>
            <p:cNvPr id="50" name="组合 49"/>
            <p:cNvGrpSpPr/>
            <p:nvPr/>
          </p:nvGrpSpPr>
          <p:grpSpPr>
            <a:xfrm>
              <a:off x="2167164" y="2571750"/>
              <a:ext cx="1512542" cy="1895740"/>
              <a:chOff x="522514" y="3027330"/>
              <a:chExt cx="1512542" cy="144016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522514" y="3027330"/>
                <a:ext cx="1512542" cy="1440160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522514" y="3393953"/>
                <a:ext cx="1512542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2284863" y="3111789"/>
              <a:ext cx="1268889" cy="1161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</a:t>
              </a:r>
              <a:endPara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</a:t>
              </a:r>
              <a:endPara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信息管理中心</a:t>
              </a:r>
              <a:endPara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429994" y="2667289"/>
              <a:ext cx="978621" cy="2726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功能设计</a:t>
              </a:r>
              <a:endPara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558458" y="3056706"/>
            <a:ext cx="1871068" cy="2913508"/>
            <a:chOff x="522514" y="2571750"/>
            <a:chExt cx="1512542" cy="1985106"/>
          </a:xfrm>
        </p:grpSpPr>
        <p:grpSp>
          <p:nvGrpSpPr>
            <p:cNvPr id="56" name="组合 55"/>
            <p:cNvGrpSpPr/>
            <p:nvPr/>
          </p:nvGrpSpPr>
          <p:grpSpPr>
            <a:xfrm>
              <a:off x="522514" y="2571750"/>
              <a:ext cx="1512542" cy="1895740"/>
              <a:chOff x="522514" y="3027330"/>
              <a:chExt cx="1512542" cy="144016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22514" y="3027330"/>
                <a:ext cx="1512542" cy="1440160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>
                <a:off x="522514" y="3393953"/>
                <a:ext cx="1512542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矩形 56"/>
            <p:cNvSpPr/>
            <p:nvPr/>
          </p:nvSpPr>
          <p:spPr>
            <a:xfrm>
              <a:off x="725468" y="3111789"/>
              <a:ext cx="1082288" cy="1445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市场分析</a:t>
              </a:r>
              <a:endPara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服务社区</a:t>
              </a:r>
              <a:endPara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设计创意</a:t>
              </a:r>
              <a:endPara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社区私房菜</a:t>
              </a:r>
              <a:endPara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7527" y="2667289"/>
              <a:ext cx="1138170" cy="2726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设计理念</a:t>
              </a:r>
              <a:endPara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509932" y="3056705"/>
            <a:ext cx="1871068" cy="2782347"/>
            <a:chOff x="7120164" y="2571750"/>
            <a:chExt cx="1512542" cy="1895740"/>
          </a:xfrm>
        </p:grpSpPr>
        <p:grpSp>
          <p:nvGrpSpPr>
            <p:cNvPr id="62" name="组合 61"/>
            <p:cNvGrpSpPr/>
            <p:nvPr/>
          </p:nvGrpSpPr>
          <p:grpSpPr>
            <a:xfrm>
              <a:off x="7120164" y="2571750"/>
              <a:ext cx="1512542" cy="1895740"/>
              <a:chOff x="522514" y="3027330"/>
              <a:chExt cx="1512542" cy="144016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522514" y="3027330"/>
                <a:ext cx="1512542" cy="1440160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6" name="直接连接符 65"/>
              <p:cNvCxnSpPr/>
              <p:nvPr/>
            </p:nvCxnSpPr>
            <p:spPr>
              <a:xfrm>
                <a:off x="522514" y="3393953"/>
                <a:ext cx="1512542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/>
            <p:cNvSpPr/>
            <p:nvPr/>
          </p:nvSpPr>
          <p:spPr>
            <a:xfrm>
              <a:off x="7622914" y="3111789"/>
              <a:ext cx="522484" cy="312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特色</a:t>
              </a:r>
              <a:endPara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7394853" y="2667289"/>
              <a:ext cx="978620" cy="2726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创新特色</a:t>
              </a:r>
              <a:endPara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30" y="2221074"/>
            <a:ext cx="690861" cy="614098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59" y="2221074"/>
            <a:ext cx="614099" cy="614099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358" y="2090693"/>
            <a:ext cx="731641" cy="731641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359" y="2173955"/>
            <a:ext cx="614099" cy="614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8094" y="3569059"/>
            <a:ext cx="196560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市场分析</a:t>
            </a:r>
            <a:endParaRPr lang="zh-CN" altLang="en-US" sz="24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服务社区</a:t>
            </a:r>
            <a:endParaRPr lang="zh-CN" altLang="en-US" sz="24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设计创意</a:t>
            </a:r>
            <a:endParaRPr lang="zh-CN" altLang="en-US" sz="24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社区私房菜</a:t>
            </a:r>
            <a:endParaRPr lang="zh-CN" altLang="en-US" sz="24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52116" y="2619000"/>
            <a:ext cx="32638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设计理念</a:t>
            </a:r>
            <a:endParaRPr lang="zh-CN" altLang="en-US" sz="4400" b="1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31976" y="2259000"/>
            <a:ext cx="1054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72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8" name="矩形 7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962420" y="2276128"/>
            <a:ext cx="2267157" cy="2305743"/>
            <a:chOff x="5408906" y="1207415"/>
            <a:chExt cx="2267157" cy="2305743"/>
          </a:xfrm>
        </p:grpSpPr>
        <p:grpSp>
          <p:nvGrpSpPr>
            <p:cNvPr id="15" name="组合 14"/>
            <p:cNvGrpSpPr/>
            <p:nvPr/>
          </p:nvGrpSpPr>
          <p:grpSpPr>
            <a:xfrm>
              <a:off x="5408906" y="1207415"/>
              <a:ext cx="2267157" cy="2305743"/>
              <a:chOff x="5408906" y="1207415"/>
              <a:chExt cx="2267157" cy="2305743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5408906" y="1207415"/>
                <a:ext cx="1079998" cy="2305743"/>
                <a:chOff x="5351756" y="828002"/>
                <a:chExt cx="1079998" cy="230574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" name="平行四边形 6"/>
                <p:cNvSpPr/>
                <p:nvPr/>
              </p:nvSpPr>
              <p:spPr>
                <a:xfrm rot="5400000" flipV="1">
                  <a:off x="5059685" y="1120074"/>
                  <a:ext cx="1638085" cy="1053941"/>
                </a:xfrm>
                <a:prstGeom prst="parallelogram">
                  <a:avLst>
                    <a:gd name="adj" fmla="val 69633"/>
                  </a:avLst>
                </a:prstGeom>
                <a:solidFill>
                  <a:srgbClr val="F06A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8" name="平行四边形 7"/>
                <p:cNvSpPr/>
                <p:nvPr/>
              </p:nvSpPr>
              <p:spPr>
                <a:xfrm rot="16200000">
                  <a:off x="5093676" y="1795667"/>
                  <a:ext cx="1596158" cy="1079998"/>
                </a:xfrm>
                <a:prstGeom prst="parallelogram">
                  <a:avLst>
                    <a:gd name="adj" fmla="val 67564"/>
                  </a:avLst>
                </a:prstGeom>
                <a:solidFill>
                  <a:srgbClr val="F89E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j-lt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 flipH="1">
                <a:off x="6596062" y="1207415"/>
                <a:ext cx="1080001" cy="2305743"/>
                <a:chOff x="5351756" y="789902"/>
                <a:chExt cx="1080001" cy="230574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" name="平行四边形 12"/>
                <p:cNvSpPr/>
                <p:nvPr/>
              </p:nvSpPr>
              <p:spPr>
                <a:xfrm rot="5400000" flipV="1">
                  <a:off x="5053665" y="1087995"/>
                  <a:ext cx="1676185" cy="1079999"/>
                </a:xfrm>
                <a:prstGeom prst="parallelogram">
                  <a:avLst>
                    <a:gd name="adj" fmla="val 67564"/>
                  </a:avLst>
                </a:prstGeom>
                <a:solidFill>
                  <a:srgbClr val="90C2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14" name="平行四边形 13"/>
                <p:cNvSpPr/>
                <p:nvPr/>
              </p:nvSpPr>
              <p:spPr>
                <a:xfrm rot="16200000">
                  <a:off x="5112727" y="1776616"/>
                  <a:ext cx="1558058" cy="1080000"/>
                </a:xfrm>
                <a:prstGeom prst="parallelogram">
                  <a:avLst>
                    <a:gd name="adj" fmla="val 65800"/>
                  </a:avLst>
                </a:prstGeom>
                <a:solidFill>
                  <a:srgbClr val="5EAB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j-lt"/>
                  </a:endParaRPr>
                </a:p>
              </p:txBody>
            </p:sp>
          </p:grpSp>
        </p:grpSp>
        <p:sp>
          <p:nvSpPr>
            <p:cNvPr id="16" name="文本框 15"/>
            <p:cNvSpPr txBox="1"/>
            <p:nvPr/>
          </p:nvSpPr>
          <p:spPr>
            <a:xfrm>
              <a:off x="5815692" y="1609222"/>
              <a:ext cx="72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622118" y="1609222"/>
              <a:ext cx="72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22118" y="2507012"/>
              <a:ext cx="7200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zh-CN" alt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815691" y="2507012"/>
              <a:ext cx="7200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4324299" y="2117243"/>
            <a:ext cx="800151" cy="41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383207" y="4432469"/>
            <a:ext cx="800151" cy="41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776056" y="2116792"/>
            <a:ext cx="800151" cy="41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834964" y="4432018"/>
            <a:ext cx="800151" cy="416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68054" y="1491564"/>
            <a:ext cx="3901272" cy="396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effectLst/>
                <a:latin typeface="华文行楷" panose="02010800040101010101" charset="-122"/>
                <a:ea typeface="华文行楷" panose="02010800040101010101" charset="-122"/>
              </a:rPr>
              <a:t>市面餐饮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华文行楷" panose="02010800040101010101" charset="-122"/>
                <a:ea typeface="华文行楷" panose="02010800040101010101" charset="-122"/>
              </a:rPr>
              <a:t>APP </a:t>
            </a:r>
            <a:endParaRPr lang="en-US" altLang="zh-CN" sz="2000" dirty="0">
              <a:solidFill>
                <a:schemeClr val="tx1"/>
              </a:solidFill>
              <a:effectLst/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8275" y="1899285"/>
            <a:ext cx="3265170" cy="11201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美团, 好豆菜谱 , 下厨房 ,  美食天下 , 美食杰 ,  掌厨等...</a:t>
            </a:r>
            <a:endParaRPr lang="en-US" altLang="zh-CN" sz="18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8275" y="4545330"/>
            <a:ext cx="1809115" cy="396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分 析</a:t>
            </a:r>
            <a:endParaRPr lang="en-US" altLang="zh-CN" sz="20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8275" y="5175885"/>
            <a:ext cx="6006465" cy="10834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此类APP  都是以承包制,商业化气息较为浓重, 并且适用人群较为广阔 , 针对性不强 , 在互联网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共享经济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的时代里, 社区 + 互联网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成为了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一个大趋势</a:t>
            </a:r>
            <a:endParaRPr lang="en-US" altLang="zh-CN" sz="1800" dirty="0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779121" y="1487365"/>
            <a:ext cx="3901272" cy="396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effectLst/>
                <a:latin typeface="华文行楷" panose="02010800040101010101" charset="-122"/>
                <a:ea typeface="华文行楷" panose="02010800040101010101" charset="-122"/>
              </a:rPr>
              <a:t>调查</a:t>
            </a:r>
            <a:endParaRPr lang="en-US" altLang="zh-CN" sz="2000" dirty="0">
              <a:solidFill>
                <a:schemeClr val="tx1"/>
              </a:solidFill>
              <a:effectLst/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802370" y="1895475"/>
            <a:ext cx="3388360" cy="390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 通过对社区的人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员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调查</a:t>
            </a:r>
            <a:endParaRPr lang="en-US" altLang="zh-CN" sz="1800" dirty="0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79121" y="4500847"/>
            <a:ext cx="3901272" cy="396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effectLst/>
                <a:latin typeface="华文行楷" panose="02010800040101010101" charset="-122"/>
                <a:ea typeface="华文行楷" panose="02010800040101010101" charset="-122"/>
              </a:rPr>
              <a:t>结论</a:t>
            </a:r>
            <a:endParaRPr lang="zh-CN" altLang="en-US" sz="2000" dirty="0">
              <a:solidFill>
                <a:schemeClr val="tx1"/>
              </a:solidFill>
              <a:effectLst/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782685" y="4908550"/>
            <a:ext cx="3497580" cy="777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互联网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 餐饮</a:t>
            </a:r>
            <a:r>
              <a:rPr lang="zh-CN" altLang="en-US" sz="1800" dirty="0"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类社区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APP  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市场有一定开发空间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1800" dirty="0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 descr="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8705" y="1749425"/>
            <a:ext cx="749300" cy="749300"/>
          </a:xfrm>
          <a:prstGeom prst="rect">
            <a:avLst/>
          </a:prstGeom>
        </p:spPr>
      </p:pic>
      <p:pic>
        <p:nvPicPr>
          <p:cNvPr id="4" name="图片 3" descr="分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805" y="4545965"/>
            <a:ext cx="563245" cy="563245"/>
          </a:xfrm>
          <a:prstGeom prst="rect">
            <a:avLst/>
          </a:prstGeom>
        </p:spPr>
      </p:pic>
      <p:pic>
        <p:nvPicPr>
          <p:cNvPr id="5" name="图片 4" descr="调查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485" y="1539240"/>
            <a:ext cx="601345" cy="601345"/>
          </a:xfrm>
          <a:prstGeom prst="rect">
            <a:avLst/>
          </a:prstGeom>
        </p:spPr>
      </p:pic>
      <p:pic>
        <p:nvPicPr>
          <p:cNvPr id="6" name="图片 5" descr="出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085" y="4540885"/>
            <a:ext cx="674370" cy="67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6" grpId="2"/>
      <p:bldP spid="37" grpId="0"/>
      <p:bldP spid="37" grpId="1"/>
      <p:bldP spid="37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6" grpId="0"/>
      <p:bldP spid="46" grpId="1"/>
      <p:bldP spid="46" grpId="2"/>
      <p:bldP spid="47" grpId="0"/>
      <p:bldP spid="47" grpId="1"/>
      <p:bldP spid="47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8094" y="3569060"/>
            <a:ext cx="22733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首页</a:t>
            </a:r>
            <a:endParaRPr lang="zh-CN" altLang="en-US" sz="24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共享</a:t>
            </a:r>
            <a:endParaRPr lang="zh-CN" altLang="en-US" sz="24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社区</a:t>
            </a:r>
            <a:endParaRPr lang="en-US" altLang="zh-CN" sz="24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信息管理中心</a:t>
            </a:r>
            <a:endParaRPr lang="zh-CN" altLang="en-US" sz="24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80627" y="2574000"/>
            <a:ext cx="33603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功能设计</a:t>
            </a:r>
            <a:endParaRPr lang="zh-CN" altLang="en-US" sz="4400" b="1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51000" y="2304000"/>
            <a:ext cx="13029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72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6" name="矩形 5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286000" y="3744000"/>
            <a:ext cx="45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8" y="2011680"/>
            <a:ext cx="2391069" cy="4196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88" y="2011680"/>
            <a:ext cx="2391069" cy="41962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90789" y="2011680"/>
            <a:ext cx="944880" cy="4876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  <a:sym typeface="+mn-lt"/>
              </a:rPr>
              <a:t>我要吃</a:t>
            </a:r>
            <a:endParaRPr kumimoji="0" lang="zh-CN" altLang="id-ID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50765" y="2011680"/>
            <a:ext cx="944880" cy="4876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  <a:sym typeface="+mn-lt"/>
              </a:rPr>
              <a:t>我要做</a:t>
            </a:r>
            <a:endParaRPr kumimoji="0" lang="zh-CN" altLang="id-ID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6853" y="3603126"/>
            <a:ext cx="2762019" cy="264160"/>
          </a:xfrm>
          <a:prstGeom prst="rect">
            <a:avLst/>
          </a:prstGeom>
          <a:pattFill prst="pct20">
            <a:fgClr>
              <a:schemeClr val="tx1">
                <a:lumMod val="60000"/>
                <a:lumOff val="40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6853" y="3603126"/>
            <a:ext cx="2194560" cy="2641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80653" y="3289253"/>
            <a:ext cx="89916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  <a:sym typeface="+mn-lt"/>
              </a:rPr>
              <a:t>好吃程度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56853" y="4351303"/>
            <a:ext cx="2762019" cy="264160"/>
          </a:xfrm>
          <a:prstGeom prst="rect">
            <a:avLst/>
          </a:prstGeom>
          <a:pattFill prst="pct20">
            <a:fgClr>
              <a:schemeClr val="tx1">
                <a:lumMod val="60000"/>
                <a:lumOff val="40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6853" y="4351303"/>
            <a:ext cx="1737360" cy="26416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0653" y="4037430"/>
            <a:ext cx="72009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  <a:sym typeface="+mn-lt"/>
              </a:rPr>
              <a:t>点赞数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6853" y="5113239"/>
            <a:ext cx="2762019" cy="264160"/>
          </a:xfrm>
          <a:prstGeom prst="rect">
            <a:avLst/>
          </a:prstGeom>
          <a:pattFill prst="pct20">
            <a:fgClr>
              <a:schemeClr val="tx1">
                <a:lumMod val="60000"/>
                <a:lumOff val="40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6853" y="5113239"/>
            <a:ext cx="2560320" cy="26416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0653" y="4799366"/>
            <a:ext cx="107823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  <a:sym typeface="+mn-lt"/>
              </a:rPr>
              <a:t>色香味俱全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078044" y="3562351"/>
            <a:ext cx="2762019" cy="264160"/>
          </a:xfrm>
          <a:prstGeom prst="rect">
            <a:avLst/>
          </a:prstGeom>
          <a:pattFill prst="pct20">
            <a:fgClr>
              <a:schemeClr val="tx1">
                <a:lumMod val="60000"/>
                <a:lumOff val="40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78044" y="3562351"/>
            <a:ext cx="2377440" cy="2641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78044" y="4310528"/>
            <a:ext cx="2762019" cy="264160"/>
          </a:xfrm>
          <a:prstGeom prst="rect">
            <a:avLst/>
          </a:prstGeom>
          <a:pattFill prst="pct20">
            <a:fgClr>
              <a:schemeClr val="tx1">
                <a:lumMod val="60000"/>
                <a:lumOff val="40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78044" y="4310528"/>
            <a:ext cx="2194560" cy="26416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78044" y="5072464"/>
            <a:ext cx="2762019" cy="264160"/>
          </a:xfrm>
          <a:prstGeom prst="rect">
            <a:avLst/>
          </a:prstGeom>
          <a:pattFill prst="pct20">
            <a:fgClr>
              <a:schemeClr val="tx1">
                <a:lumMod val="60000"/>
                <a:lumOff val="40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78044" y="5072464"/>
            <a:ext cx="2468880" cy="26416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pic>
        <p:nvPicPr>
          <p:cNvPr id="6" name="图片占位符 5" descr="C:\Users\hp308\Desktop\home.pnghome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826135" y="2480945"/>
            <a:ext cx="1609725" cy="2856230"/>
          </a:xfrm>
        </p:spPr>
      </p:pic>
      <p:pic>
        <p:nvPicPr>
          <p:cNvPr id="7" name="图片占位符 6" descr="C:\Users\hp308\Desktop\home.pnghome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>
          <a:xfrm>
            <a:off x="7116445" y="2480945"/>
            <a:ext cx="1609725" cy="2855595"/>
          </a:xfrm>
        </p:spPr>
      </p:pic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享享我好吗，首页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Box 15"/>
          <p:cNvSpPr txBox="1"/>
          <p:nvPr/>
        </p:nvSpPr>
        <p:spPr>
          <a:xfrm>
            <a:off x="9077948" y="3234643"/>
            <a:ext cx="89916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  <a:sym typeface="+mn-lt"/>
              </a:rPr>
              <a:t>好吃程度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9077948" y="3982820"/>
            <a:ext cx="72009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  <a:sym typeface="+mn-lt"/>
              </a:rPr>
              <a:t>点赞数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sp>
        <p:nvSpPr>
          <p:cNvPr id="36" name="TextBox 21"/>
          <p:cNvSpPr txBox="1"/>
          <p:nvPr/>
        </p:nvSpPr>
        <p:spPr>
          <a:xfrm>
            <a:off x="9077948" y="4744756"/>
            <a:ext cx="107823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  <a:sym typeface="+mn-lt"/>
              </a:rPr>
              <a:t>色香味俱全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 flipV="1">
            <a:off x="4070999" y="909000"/>
            <a:ext cx="4095001" cy="85928"/>
            <a:chOff x="2190216" y="0"/>
            <a:chExt cx="7128792" cy="108012"/>
          </a:xfrm>
        </p:grpSpPr>
        <p:sp>
          <p:nvSpPr>
            <p:cNvPr id="39" name="矩形 38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3" grpId="0"/>
          <p:bldP spid="14" grpId="0" bldLvl="0" animBg="1"/>
          <p:bldP spid="15" grpId="0" bldLvl="0" animBg="1"/>
          <p:bldP spid="16" grpId="0"/>
          <p:bldP spid="17" grpId="0" bldLvl="0" animBg="1"/>
          <p:bldP spid="18" grpId="0" bldLvl="0" animBg="1"/>
          <p:bldP spid="19" grpId="0"/>
          <p:bldP spid="20" grpId="0" bldLvl="0" animBg="1"/>
          <p:bldP spid="21" grpId="0" bldLvl="0" animBg="1"/>
          <p:bldP spid="22" grpId="0"/>
          <p:bldP spid="23" grpId="0" bldLvl="0" animBg="1"/>
          <p:bldP spid="24" grpId="0" bldLvl="0" animBg="1"/>
          <p:bldP spid="26" grpId="0" bldLvl="0" animBg="1"/>
          <p:bldP spid="27" grpId="0" bldLvl="0" animBg="1"/>
          <p:bldP spid="29" grpId="0" bldLvl="0" animBg="1"/>
          <p:bldP spid="30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3" grpId="0"/>
          <p:bldP spid="14" grpId="0" bldLvl="0" animBg="1"/>
          <p:bldP spid="15" grpId="0" bldLvl="0" animBg="1"/>
          <p:bldP spid="16" grpId="0"/>
          <p:bldP spid="17" grpId="0" bldLvl="0" animBg="1"/>
          <p:bldP spid="18" grpId="0" bldLvl="0" animBg="1"/>
          <p:bldP spid="19" grpId="0"/>
          <p:bldP spid="20" grpId="0" bldLvl="0" animBg="1"/>
          <p:bldP spid="21" grpId="0" bldLvl="0" animBg="1"/>
          <p:bldP spid="22" grpId="0"/>
          <p:bldP spid="23" grpId="0" bldLvl="0" animBg="1"/>
          <p:bldP spid="24" grpId="0" bldLvl="0" animBg="1"/>
          <p:bldP spid="26" grpId="0" bldLvl="0" animBg="1"/>
          <p:bldP spid="27" grpId="0" bldLvl="0" animBg="1"/>
          <p:bldP spid="29" grpId="0" bldLvl="0" animBg="1"/>
          <p:bldP spid="30" grpId="0" bldLvl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享享我好吗，信息管理中心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6111663" y="2247314"/>
            <a:ext cx="1141091" cy="988660"/>
          </a:xfrm>
          <a:custGeom>
            <a:avLst/>
            <a:gdLst>
              <a:gd name="T0" fmla="*/ 607 w 689"/>
              <a:gd name="T1" fmla="*/ 375 h 597"/>
              <a:gd name="T2" fmla="*/ 689 w 689"/>
              <a:gd name="T3" fmla="*/ 293 h 597"/>
              <a:gd name="T4" fmla="*/ 0 w 689"/>
              <a:gd name="T5" fmla="*/ 0 h 597"/>
              <a:gd name="T6" fmla="*/ 0 w 689"/>
              <a:gd name="T7" fmla="*/ 74 h 597"/>
              <a:gd name="T8" fmla="*/ 123 w 689"/>
              <a:gd name="T9" fmla="*/ 206 h 597"/>
              <a:gd name="T10" fmla="*/ 0 w 689"/>
              <a:gd name="T11" fmla="*/ 338 h 597"/>
              <a:gd name="T12" fmla="*/ 0 w 689"/>
              <a:gd name="T13" fmla="*/ 427 h 597"/>
              <a:gd name="T14" fmla="*/ 386 w 689"/>
              <a:gd name="T15" fmla="*/ 597 h 597"/>
              <a:gd name="T16" fmla="*/ 453 w 689"/>
              <a:gd name="T17" fmla="*/ 530 h 597"/>
              <a:gd name="T18" fmla="*/ 545 w 689"/>
              <a:gd name="T19" fmla="*/ 576 h 597"/>
              <a:gd name="T20" fmla="*/ 658 w 689"/>
              <a:gd name="T21" fmla="*/ 463 h 597"/>
              <a:gd name="T22" fmla="*/ 607 w 689"/>
              <a:gd name="T23" fmla="*/ 37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9" h="597">
                <a:moveTo>
                  <a:pt x="607" y="375"/>
                </a:moveTo>
                <a:cubicBezTo>
                  <a:pt x="689" y="293"/>
                  <a:pt x="689" y="293"/>
                  <a:pt x="689" y="293"/>
                </a:cubicBezTo>
                <a:cubicBezTo>
                  <a:pt x="513" y="117"/>
                  <a:pt x="269" y="5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68" y="77"/>
                  <a:pt x="123" y="135"/>
                  <a:pt x="123" y="206"/>
                </a:cubicBezTo>
                <a:cubicBezTo>
                  <a:pt x="123" y="276"/>
                  <a:pt x="68" y="334"/>
                  <a:pt x="0" y="338"/>
                </a:cubicBezTo>
                <a:cubicBezTo>
                  <a:pt x="0" y="427"/>
                  <a:pt x="0" y="427"/>
                  <a:pt x="0" y="427"/>
                </a:cubicBezTo>
                <a:cubicBezTo>
                  <a:pt x="151" y="432"/>
                  <a:pt x="288" y="498"/>
                  <a:pt x="386" y="597"/>
                </a:cubicBezTo>
                <a:cubicBezTo>
                  <a:pt x="453" y="530"/>
                  <a:pt x="453" y="530"/>
                  <a:pt x="453" y="530"/>
                </a:cubicBezTo>
                <a:cubicBezTo>
                  <a:pt x="473" y="561"/>
                  <a:pt x="504" y="576"/>
                  <a:pt x="545" y="576"/>
                </a:cubicBezTo>
                <a:cubicBezTo>
                  <a:pt x="607" y="576"/>
                  <a:pt x="658" y="530"/>
                  <a:pt x="658" y="463"/>
                </a:cubicBezTo>
                <a:cubicBezTo>
                  <a:pt x="658" y="427"/>
                  <a:pt x="637" y="396"/>
                  <a:pt x="607" y="375"/>
                </a:cubicBezTo>
                <a:close/>
              </a:path>
            </a:pathLst>
          </a:custGeom>
          <a:solidFill>
            <a:srgbClr val="19B49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6774095" y="2755890"/>
            <a:ext cx="963018" cy="1357628"/>
          </a:xfrm>
          <a:custGeom>
            <a:avLst/>
            <a:gdLst>
              <a:gd name="T0" fmla="*/ 302 w 581"/>
              <a:gd name="T1" fmla="*/ 0 h 820"/>
              <a:gd name="T2" fmla="*/ 235 w 581"/>
              <a:gd name="T3" fmla="*/ 67 h 820"/>
              <a:gd name="T4" fmla="*/ 277 w 581"/>
              <a:gd name="T5" fmla="*/ 156 h 820"/>
              <a:gd name="T6" fmla="*/ 238 w 581"/>
              <a:gd name="T7" fmla="*/ 251 h 820"/>
              <a:gd name="T8" fmla="*/ 145 w 581"/>
              <a:gd name="T9" fmla="*/ 288 h 820"/>
              <a:gd name="T10" fmla="*/ 51 w 581"/>
              <a:gd name="T11" fmla="*/ 251 h 820"/>
              <a:gd name="T12" fmla="*/ 0 w 581"/>
              <a:gd name="T13" fmla="*/ 303 h 820"/>
              <a:gd name="T14" fmla="*/ 156 w 581"/>
              <a:gd name="T15" fmla="*/ 696 h 820"/>
              <a:gd name="T16" fmla="*/ 259 w 581"/>
              <a:gd name="T17" fmla="*/ 696 h 820"/>
              <a:gd name="T18" fmla="*/ 259 w 581"/>
              <a:gd name="T19" fmla="*/ 712 h 820"/>
              <a:gd name="T20" fmla="*/ 366 w 581"/>
              <a:gd name="T21" fmla="*/ 820 h 820"/>
              <a:gd name="T22" fmla="*/ 479 w 581"/>
              <a:gd name="T23" fmla="*/ 712 h 820"/>
              <a:gd name="T24" fmla="*/ 479 w 581"/>
              <a:gd name="T25" fmla="*/ 696 h 820"/>
              <a:gd name="T26" fmla="*/ 581 w 581"/>
              <a:gd name="T27" fmla="*/ 696 h 820"/>
              <a:gd name="T28" fmla="*/ 302 w 581"/>
              <a:gd name="T29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1" h="820">
                <a:moveTo>
                  <a:pt x="302" y="0"/>
                </a:moveTo>
                <a:cubicBezTo>
                  <a:pt x="235" y="67"/>
                  <a:pt x="235" y="67"/>
                  <a:pt x="235" y="67"/>
                </a:cubicBezTo>
                <a:cubicBezTo>
                  <a:pt x="262" y="91"/>
                  <a:pt x="277" y="122"/>
                  <a:pt x="277" y="156"/>
                </a:cubicBezTo>
                <a:cubicBezTo>
                  <a:pt x="277" y="193"/>
                  <a:pt x="263" y="227"/>
                  <a:pt x="238" y="251"/>
                </a:cubicBezTo>
                <a:cubicBezTo>
                  <a:pt x="213" y="275"/>
                  <a:pt x="180" y="288"/>
                  <a:pt x="145" y="288"/>
                </a:cubicBezTo>
                <a:cubicBezTo>
                  <a:pt x="106" y="288"/>
                  <a:pt x="75" y="276"/>
                  <a:pt x="51" y="251"/>
                </a:cubicBezTo>
                <a:cubicBezTo>
                  <a:pt x="0" y="303"/>
                  <a:pt x="0" y="303"/>
                  <a:pt x="0" y="303"/>
                </a:cubicBezTo>
                <a:cubicBezTo>
                  <a:pt x="95" y="405"/>
                  <a:pt x="156" y="543"/>
                  <a:pt x="156" y="696"/>
                </a:cubicBezTo>
                <a:cubicBezTo>
                  <a:pt x="259" y="696"/>
                  <a:pt x="259" y="696"/>
                  <a:pt x="259" y="696"/>
                </a:cubicBezTo>
                <a:cubicBezTo>
                  <a:pt x="259" y="701"/>
                  <a:pt x="259" y="707"/>
                  <a:pt x="259" y="712"/>
                </a:cubicBezTo>
                <a:cubicBezTo>
                  <a:pt x="259" y="773"/>
                  <a:pt x="305" y="820"/>
                  <a:pt x="366" y="820"/>
                </a:cubicBezTo>
                <a:cubicBezTo>
                  <a:pt x="433" y="820"/>
                  <a:pt x="479" y="773"/>
                  <a:pt x="479" y="712"/>
                </a:cubicBezTo>
                <a:cubicBezTo>
                  <a:pt x="479" y="707"/>
                  <a:pt x="479" y="701"/>
                  <a:pt x="479" y="696"/>
                </a:cubicBezTo>
                <a:cubicBezTo>
                  <a:pt x="581" y="696"/>
                  <a:pt x="581" y="696"/>
                  <a:pt x="581" y="696"/>
                </a:cubicBezTo>
                <a:cubicBezTo>
                  <a:pt x="581" y="425"/>
                  <a:pt x="474" y="183"/>
                  <a:pt x="302" y="0"/>
                </a:cubicBezTo>
                <a:close/>
              </a:path>
            </a:pathLst>
          </a:custGeom>
          <a:solidFill>
            <a:srgbClr val="339FD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>
            <a:off x="6739905" y="3939718"/>
            <a:ext cx="994359" cy="1148214"/>
          </a:xfrm>
          <a:custGeom>
            <a:avLst/>
            <a:gdLst>
              <a:gd name="T0" fmla="*/ 519 w 600"/>
              <a:gd name="T1" fmla="*/ 0 h 693"/>
              <a:gd name="T2" fmla="*/ 387 w 600"/>
              <a:gd name="T3" fmla="*/ 124 h 693"/>
              <a:gd name="T4" fmla="*/ 261 w 600"/>
              <a:gd name="T5" fmla="*/ 0 h 693"/>
              <a:gd name="T6" fmla="*/ 174 w 600"/>
              <a:gd name="T7" fmla="*/ 0 h 693"/>
              <a:gd name="T8" fmla="*/ 0 w 600"/>
              <a:gd name="T9" fmla="*/ 389 h 693"/>
              <a:gd name="T10" fmla="*/ 82 w 600"/>
              <a:gd name="T11" fmla="*/ 472 h 693"/>
              <a:gd name="T12" fmla="*/ 25 w 600"/>
              <a:gd name="T13" fmla="*/ 565 h 693"/>
              <a:gd name="T14" fmla="*/ 138 w 600"/>
              <a:gd name="T15" fmla="*/ 678 h 693"/>
              <a:gd name="T16" fmla="*/ 236 w 600"/>
              <a:gd name="T17" fmla="*/ 626 h 693"/>
              <a:gd name="T18" fmla="*/ 302 w 600"/>
              <a:gd name="T19" fmla="*/ 693 h 693"/>
              <a:gd name="T20" fmla="*/ 600 w 600"/>
              <a:gd name="T21" fmla="*/ 0 h 693"/>
              <a:gd name="T22" fmla="*/ 519 w 600"/>
              <a:gd name="T23" fmla="*/ 0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0" h="693">
                <a:moveTo>
                  <a:pt x="519" y="0"/>
                </a:moveTo>
                <a:cubicBezTo>
                  <a:pt x="517" y="72"/>
                  <a:pt x="462" y="124"/>
                  <a:pt x="387" y="124"/>
                </a:cubicBezTo>
                <a:cubicBezTo>
                  <a:pt x="316" y="124"/>
                  <a:pt x="262" y="71"/>
                  <a:pt x="261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68" y="151"/>
                  <a:pt x="102" y="291"/>
                  <a:pt x="0" y="389"/>
                </a:cubicBezTo>
                <a:cubicBezTo>
                  <a:pt x="82" y="472"/>
                  <a:pt x="82" y="472"/>
                  <a:pt x="82" y="472"/>
                </a:cubicBezTo>
                <a:cubicBezTo>
                  <a:pt x="46" y="487"/>
                  <a:pt x="25" y="523"/>
                  <a:pt x="25" y="565"/>
                </a:cubicBezTo>
                <a:cubicBezTo>
                  <a:pt x="25" y="626"/>
                  <a:pt x="77" y="678"/>
                  <a:pt x="138" y="678"/>
                </a:cubicBezTo>
                <a:cubicBezTo>
                  <a:pt x="179" y="678"/>
                  <a:pt x="215" y="657"/>
                  <a:pt x="236" y="626"/>
                </a:cubicBezTo>
                <a:cubicBezTo>
                  <a:pt x="302" y="693"/>
                  <a:pt x="302" y="693"/>
                  <a:pt x="302" y="693"/>
                </a:cubicBezTo>
                <a:cubicBezTo>
                  <a:pt x="482" y="513"/>
                  <a:pt x="594" y="269"/>
                  <a:pt x="600" y="0"/>
                </a:cubicBezTo>
                <a:lnTo>
                  <a:pt x="519" y="0"/>
                </a:lnTo>
                <a:close/>
              </a:path>
            </a:pathLst>
          </a:custGeom>
          <a:solidFill>
            <a:srgbClr val="19B49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14" name="Freeform 8"/>
          <p:cNvSpPr/>
          <p:nvPr/>
        </p:nvSpPr>
        <p:spPr bwMode="auto">
          <a:xfrm>
            <a:off x="5873758" y="4607847"/>
            <a:ext cx="1344806" cy="958745"/>
          </a:xfrm>
          <a:custGeom>
            <a:avLst/>
            <a:gdLst>
              <a:gd name="T0" fmla="*/ 812 w 812"/>
              <a:gd name="T1" fmla="*/ 304 h 579"/>
              <a:gd name="T2" fmla="*/ 760 w 812"/>
              <a:gd name="T3" fmla="*/ 252 h 579"/>
              <a:gd name="T4" fmla="*/ 661 w 812"/>
              <a:gd name="T5" fmla="*/ 294 h 579"/>
              <a:gd name="T6" fmla="*/ 568 w 812"/>
              <a:gd name="T7" fmla="*/ 255 h 579"/>
              <a:gd name="T8" fmla="*/ 529 w 812"/>
              <a:gd name="T9" fmla="*/ 162 h 579"/>
              <a:gd name="T10" fmla="*/ 574 w 812"/>
              <a:gd name="T11" fmla="*/ 65 h 579"/>
              <a:gd name="T12" fmla="*/ 509 w 812"/>
              <a:gd name="T13" fmla="*/ 0 h 579"/>
              <a:gd name="T14" fmla="*/ 123 w 812"/>
              <a:gd name="T15" fmla="*/ 152 h 579"/>
              <a:gd name="T16" fmla="*/ 123 w 812"/>
              <a:gd name="T17" fmla="*/ 250 h 579"/>
              <a:gd name="T18" fmla="*/ 113 w 812"/>
              <a:gd name="T19" fmla="*/ 250 h 579"/>
              <a:gd name="T20" fmla="*/ 0 w 812"/>
              <a:gd name="T21" fmla="*/ 363 h 579"/>
              <a:gd name="T22" fmla="*/ 113 w 812"/>
              <a:gd name="T23" fmla="*/ 476 h 579"/>
              <a:gd name="T24" fmla="*/ 123 w 812"/>
              <a:gd name="T25" fmla="*/ 476 h 579"/>
              <a:gd name="T26" fmla="*/ 123 w 812"/>
              <a:gd name="T27" fmla="*/ 579 h 579"/>
              <a:gd name="T28" fmla="*/ 812 w 812"/>
              <a:gd name="T29" fmla="*/ 304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12" h="579">
                <a:moveTo>
                  <a:pt x="812" y="304"/>
                </a:moveTo>
                <a:cubicBezTo>
                  <a:pt x="760" y="252"/>
                  <a:pt x="760" y="252"/>
                  <a:pt x="760" y="252"/>
                </a:cubicBezTo>
                <a:cubicBezTo>
                  <a:pt x="735" y="279"/>
                  <a:pt x="699" y="294"/>
                  <a:pt x="661" y="294"/>
                </a:cubicBezTo>
                <a:cubicBezTo>
                  <a:pt x="626" y="294"/>
                  <a:pt x="593" y="280"/>
                  <a:pt x="568" y="255"/>
                </a:cubicBezTo>
                <a:cubicBezTo>
                  <a:pt x="543" y="230"/>
                  <a:pt x="529" y="197"/>
                  <a:pt x="529" y="162"/>
                </a:cubicBezTo>
                <a:cubicBezTo>
                  <a:pt x="529" y="122"/>
                  <a:pt x="546" y="87"/>
                  <a:pt x="574" y="65"/>
                </a:cubicBezTo>
                <a:cubicBezTo>
                  <a:pt x="509" y="0"/>
                  <a:pt x="509" y="0"/>
                  <a:pt x="509" y="0"/>
                </a:cubicBezTo>
                <a:cubicBezTo>
                  <a:pt x="408" y="95"/>
                  <a:pt x="275" y="152"/>
                  <a:pt x="123" y="152"/>
                </a:cubicBezTo>
                <a:cubicBezTo>
                  <a:pt x="123" y="250"/>
                  <a:pt x="123" y="250"/>
                  <a:pt x="123" y="250"/>
                </a:cubicBezTo>
                <a:cubicBezTo>
                  <a:pt x="123" y="250"/>
                  <a:pt x="118" y="250"/>
                  <a:pt x="113" y="250"/>
                </a:cubicBezTo>
                <a:cubicBezTo>
                  <a:pt x="51" y="250"/>
                  <a:pt x="0" y="301"/>
                  <a:pt x="0" y="363"/>
                </a:cubicBezTo>
                <a:cubicBezTo>
                  <a:pt x="0" y="425"/>
                  <a:pt x="51" y="476"/>
                  <a:pt x="113" y="476"/>
                </a:cubicBezTo>
                <a:cubicBezTo>
                  <a:pt x="118" y="476"/>
                  <a:pt x="123" y="476"/>
                  <a:pt x="123" y="476"/>
                </a:cubicBezTo>
                <a:cubicBezTo>
                  <a:pt x="123" y="579"/>
                  <a:pt x="123" y="579"/>
                  <a:pt x="123" y="579"/>
                </a:cubicBezTo>
                <a:cubicBezTo>
                  <a:pt x="393" y="579"/>
                  <a:pt x="634" y="471"/>
                  <a:pt x="812" y="304"/>
                </a:cubicBezTo>
                <a:close/>
              </a:path>
            </a:pathLst>
          </a:custGeom>
          <a:solidFill>
            <a:srgbClr val="339FD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lang="id-ID" dirty="0">
              <a:cs typeface="+mn-ea"/>
              <a:sym typeface="+mn-lt"/>
            </a:endParaRPr>
          </a:p>
        </p:txBody>
      </p:sp>
      <p:sp>
        <p:nvSpPr>
          <p:cNvPr id="15" name="Freeform 9"/>
          <p:cNvSpPr/>
          <p:nvPr/>
        </p:nvSpPr>
        <p:spPr bwMode="auto">
          <a:xfrm>
            <a:off x="4912165" y="4576506"/>
            <a:ext cx="1133968" cy="990086"/>
          </a:xfrm>
          <a:custGeom>
            <a:avLst/>
            <a:gdLst>
              <a:gd name="T0" fmla="*/ 684 w 684"/>
              <a:gd name="T1" fmla="*/ 598 h 598"/>
              <a:gd name="T2" fmla="*/ 684 w 684"/>
              <a:gd name="T3" fmla="*/ 514 h 598"/>
              <a:gd name="T4" fmla="*/ 600 w 684"/>
              <a:gd name="T5" fmla="*/ 475 h 598"/>
              <a:gd name="T6" fmla="*/ 561 w 684"/>
              <a:gd name="T7" fmla="*/ 382 h 598"/>
              <a:gd name="T8" fmla="*/ 600 w 684"/>
              <a:gd name="T9" fmla="*/ 289 h 598"/>
              <a:gd name="T10" fmla="*/ 684 w 684"/>
              <a:gd name="T11" fmla="*/ 250 h 598"/>
              <a:gd name="T12" fmla="*/ 684 w 684"/>
              <a:gd name="T13" fmla="*/ 170 h 598"/>
              <a:gd name="T14" fmla="*/ 297 w 684"/>
              <a:gd name="T15" fmla="*/ 0 h 598"/>
              <a:gd name="T16" fmla="*/ 220 w 684"/>
              <a:gd name="T17" fmla="*/ 78 h 598"/>
              <a:gd name="T18" fmla="*/ 143 w 684"/>
              <a:gd name="T19" fmla="*/ 42 h 598"/>
              <a:gd name="T20" fmla="*/ 30 w 684"/>
              <a:gd name="T21" fmla="*/ 155 h 598"/>
              <a:gd name="T22" fmla="*/ 61 w 684"/>
              <a:gd name="T23" fmla="*/ 237 h 598"/>
              <a:gd name="T24" fmla="*/ 0 w 684"/>
              <a:gd name="T25" fmla="*/ 304 h 598"/>
              <a:gd name="T26" fmla="*/ 684 w 684"/>
              <a:gd name="T27" fmla="*/ 598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4" h="598">
                <a:moveTo>
                  <a:pt x="684" y="598"/>
                </a:moveTo>
                <a:cubicBezTo>
                  <a:pt x="684" y="514"/>
                  <a:pt x="684" y="514"/>
                  <a:pt x="684" y="514"/>
                </a:cubicBezTo>
                <a:cubicBezTo>
                  <a:pt x="652" y="512"/>
                  <a:pt x="623" y="498"/>
                  <a:pt x="600" y="475"/>
                </a:cubicBezTo>
                <a:cubicBezTo>
                  <a:pt x="575" y="450"/>
                  <a:pt x="561" y="417"/>
                  <a:pt x="561" y="382"/>
                </a:cubicBezTo>
                <a:cubicBezTo>
                  <a:pt x="561" y="347"/>
                  <a:pt x="575" y="314"/>
                  <a:pt x="600" y="289"/>
                </a:cubicBezTo>
                <a:cubicBezTo>
                  <a:pt x="623" y="266"/>
                  <a:pt x="652" y="252"/>
                  <a:pt x="684" y="250"/>
                </a:cubicBezTo>
                <a:cubicBezTo>
                  <a:pt x="684" y="170"/>
                  <a:pt x="684" y="170"/>
                  <a:pt x="684" y="170"/>
                </a:cubicBezTo>
                <a:cubicBezTo>
                  <a:pt x="537" y="165"/>
                  <a:pt x="401" y="99"/>
                  <a:pt x="297" y="0"/>
                </a:cubicBezTo>
                <a:cubicBezTo>
                  <a:pt x="220" y="78"/>
                  <a:pt x="220" y="78"/>
                  <a:pt x="220" y="78"/>
                </a:cubicBezTo>
                <a:cubicBezTo>
                  <a:pt x="200" y="57"/>
                  <a:pt x="174" y="42"/>
                  <a:pt x="143" y="42"/>
                </a:cubicBezTo>
                <a:cubicBezTo>
                  <a:pt x="82" y="42"/>
                  <a:pt x="30" y="93"/>
                  <a:pt x="30" y="155"/>
                </a:cubicBezTo>
                <a:cubicBezTo>
                  <a:pt x="30" y="186"/>
                  <a:pt x="41" y="217"/>
                  <a:pt x="61" y="237"/>
                </a:cubicBezTo>
                <a:cubicBezTo>
                  <a:pt x="0" y="304"/>
                  <a:pt x="0" y="304"/>
                  <a:pt x="0" y="304"/>
                </a:cubicBezTo>
                <a:cubicBezTo>
                  <a:pt x="175" y="481"/>
                  <a:pt x="419" y="593"/>
                  <a:pt x="684" y="598"/>
                </a:cubicBezTo>
                <a:close/>
              </a:path>
            </a:pathLst>
          </a:custGeom>
          <a:solidFill>
            <a:srgbClr val="7C7C7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16" name="Freeform 10"/>
          <p:cNvSpPr/>
          <p:nvPr/>
        </p:nvSpPr>
        <p:spPr bwMode="auto">
          <a:xfrm>
            <a:off x="4429231" y="3733153"/>
            <a:ext cx="953046" cy="1323438"/>
          </a:xfrm>
          <a:custGeom>
            <a:avLst/>
            <a:gdLst>
              <a:gd name="T0" fmla="*/ 328 w 576"/>
              <a:gd name="T1" fmla="*/ 746 h 799"/>
              <a:gd name="T2" fmla="*/ 303 w 576"/>
              <a:gd name="T3" fmla="*/ 664 h 799"/>
              <a:gd name="T4" fmla="*/ 342 w 576"/>
              <a:gd name="T5" fmla="*/ 571 h 799"/>
              <a:gd name="T6" fmla="*/ 435 w 576"/>
              <a:gd name="T7" fmla="*/ 532 h 799"/>
              <a:gd name="T8" fmla="*/ 511 w 576"/>
              <a:gd name="T9" fmla="*/ 560 h 799"/>
              <a:gd name="T10" fmla="*/ 576 w 576"/>
              <a:gd name="T11" fmla="*/ 495 h 799"/>
              <a:gd name="T12" fmla="*/ 421 w 576"/>
              <a:gd name="T13" fmla="*/ 103 h 799"/>
              <a:gd name="T14" fmla="*/ 323 w 576"/>
              <a:gd name="T15" fmla="*/ 103 h 799"/>
              <a:gd name="T16" fmla="*/ 210 w 576"/>
              <a:gd name="T17" fmla="*/ 0 h 799"/>
              <a:gd name="T18" fmla="*/ 97 w 576"/>
              <a:gd name="T19" fmla="*/ 103 h 799"/>
              <a:gd name="T20" fmla="*/ 0 w 576"/>
              <a:gd name="T21" fmla="*/ 103 h 799"/>
              <a:gd name="T22" fmla="*/ 279 w 576"/>
              <a:gd name="T23" fmla="*/ 799 h 799"/>
              <a:gd name="T24" fmla="*/ 328 w 576"/>
              <a:gd name="T25" fmla="*/ 746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6" h="799">
                <a:moveTo>
                  <a:pt x="328" y="746"/>
                </a:moveTo>
                <a:cubicBezTo>
                  <a:pt x="312" y="724"/>
                  <a:pt x="303" y="695"/>
                  <a:pt x="303" y="664"/>
                </a:cubicBezTo>
                <a:cubicBezTo>
                  <a:pt x="303" y="629"/>
                  <a:pt x="317" y="596"/>
                  <a:pt x="342" y="571"/>
                </a:cubicBezTo>
                <a:cubicBezTo>
                  <a:pt x="367" y="545"/>
                  <a:pt x="400" y="532"/>
                  <a:pt x="435" y="532"/>
                </a:cubicBezTo>
                <a:cubicBezTo>
                  <a:pt x="462" y="532"/>
                  <a:pt x="488" y="541"/>
                  <a:pt x="511" y="560"/>
                </a:cubicBezTo>
                <a:cubicBezTo>
                  <a:pt x="576" y="495"/>
                  <a:pt x="576" y="495"/>
                  <a:pt x="576" y="495"/>
                </a:cubicBezTo>
                <a:cubicBezTo>
                  <a:pt x="481" y="393"/>
                  <a:pt x="421" y="255"/>
                  <a:pt x="421" y="103"/>
                </a:cubicBezTo>
                <a:cubicBezTo>
                  <a:pt x="323" y="103"/>
                  <a:pt x="323" y="103"/>
                  <a:pt x="323" y="103"/>
                </a:cubicBezTo>
                <a:cubicBezTo>
                  <a:pt x="318" y="46"/>
                  <a:pt x="267" y="0"/>
                  <a:pt x="210" y="0"/>
                </a:cubicBezTo>
                <a:cubicBezTo>
                  <a:pt x="154" y="0"/>
                  <a:pt x="107" y="46"/>
                  <a:pt x="97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374"/>
                  <a:pt x="107" y="615"/>
                  <a:pt x="279" y="799"/>
                </a:cubicBezTo>
                <a:lnTo>
                  <a:pt x="328" y="746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17" name="Freeform 11"/>
          <p:cNvSpPr/>
          <p:nvPr/>
        </p:nvSpPr>
        <p:spPr bwMode="auto">
          <a:xfrm>
            <a:off x="4423533" y="2751616"/>
            <a:ext cx="977264" cy="1121147"/>
          </a:xfrm>
          <a:custGeom>
            <a:avLst/>
            <a:gdLst>
              <a:gd name="T0" fmla="*/ 85 w 590"/>
              <a:gd name="T1" fmla="*/ 677 h 677"/>
              <a:gd name="T2" fmla="*/ 126 w 590"/>
              <a:gd name="T3" fmla="*/ 609 h 677"/>
              <a:gd name="T4" fmla="*/ 213 w 590"/>
              <a:gd name="T5" fmla="*/ 574 h 677"/>
              <a:gd name="T6" fmla="*/ 342 w 590"/>
              <a:gd name="T7" fmla="*/ 677 h 677"/>
              <a:gd name="T8" fmla="*/ 426 w 590"/>
              <a:gd name="T9" fmla="*/ 677 h 677"/>
              <a:gd name="T10" fmla="*/ 590 w 590"/>
              <a:gd name="T11" fmla="*/ 298 h 677"/>
              <a:gd name="T12" fmla="*/ 513 w 590"/>
              <a:gd name="T13" fmla="*/ 221 h 677"/>
              <a:gd name="T14" fmla="*/ 549 w 590"/>
              <a:gd name="T15" fmla="*/ 139 h 677"/>
              <a:gd name="T16" fmla="*/ 441 w 590"/>
              <a:gd name="T17" fmla="*/ 26 h 677"/>
              <a:gd name="T18" fmla="*/ 354 w 590"/>
              <a:gd name="T19" fmla="*/ 62 h 677"/>
              <a:gd name="T20" fmla="*/ 287 w 590"/>
              <a:gd name="T21" fmla="*/ 0 h 677"/>
              <a:gd name="T22" fmla="*/ 0 w 590"/>
              <a:gd name="T23" fmla="*/ 677 h 677"/>
              <a:gd name="T24" fmla="*/ 85 w 590"/>
              <a:gd name="T25" fmla="*/ 677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0" h="677">
                <a:moveTo>
                  <a:pt x="85" y="677"/>
                </a:moveTo>
                <a:cubicBezTo>
                  <a:pt x="93" y="651"/>
                  <a:pt x="107" y="627"/>
                  <a:pt x="126" y="609"/>
                </a:cubicBezTo>
                <a:cubicBezTo>
                  <a:pt x="151" y="586"/>
                  <a:pt x="181" y="574"/>
                  <a:pt x="213" y="574"/>
                </a:cubicBezTo>
                <a:cubicBezTo>
                  <a:pt x="274" y="574"/>
                  <a:pt x="328" y="618"/>
                  <a:pt x="342" y="677"/>
                </a:cubicBezTo>
                <a:cubicBezTo>
                  <a:pt x="426" y="677"/>
                  <a:pt x="426" y="677"/>
                  <a:pt x="426" y="677"/>
                </a:cubicBezTo>
                <a:cubicBezTo>
                  <a:pt x="432" y="531"/>
                  <a:pt x="492" y="396"/>
                  <a:pt x="590" y="298"/>
                </a:cubicBezTo>
                <a:cubicBezTo>
                  <a:pt x="513" y="221"/>
                  <a:pt x="513" y="221"/>
                  <a:pt x="513" y="221"/>
                </a:cubicBezTo>
                <a:cubicBezTo>
                  <a:pt x="533" y="201"/>
                  <a:pt x="549" y="170"/>
                  <a:pt x="549" y="139"/>
                </a:cubicBezTo>
                <a:cubicBezTo>
                  <a:pt x="549" y="72"/>
                  <a:pt x="502" y="26"/>
                  <a:pt x="441" y="26"/>
                </a:cubicBezTo>
                <a:cubicBezTo>
                  <a:pt x="405" y="26"/>
                  <a:pt x="374" y="41"/>
                  <a:pt x="354" y="62"/>
                </a:cubicBezTo>
                <a:cubicBezTo>
                  <a:pt x="287" y="0"/>
                  <a:pt x="287" y="0"/>
                  <a:pt x="287" y="0"/>
                </a:cubicBezTo>
                <a:cubicBezTo>
                  <a:pt x="117" y="175"/>
                  <a:pt x="6" y="413"/>
                  <a:pt x="0" y="677"/>
                </a:cubicBezTo>
                <a:lnTo>
                  <a:pt x="85" y="677"/>
                </a:lnTo>
                <a:close/>
              </a:path>
            </a:pathLst>
          </a:custGeom>
          <a:solidFill>
            <a:srgbClr val="19B49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sp>
        <p:nvSpPr>
          <p:cNvPr id="18" name="Freeform 12"/>
          <p:cNvSpPr/>
          <p:nvPr/>
        </p:nvSpPr>
        <p:spPr bwMode="auto">
          <a:xfrm>
            <a:off x="4920712" y="2247314"/>
            <a:ext cx="1363325" cy="975840"/>
          </a:xfrm>
          <a:custGeom>
            <a:avLst/>
            <a:gdLst>
              <a:gd name="T0" fmla="*/ 713 w 823"/>
              <a:gd name="T1" fmla="*/ 93 h 589"/>
              <a:gd name="T2" fmla="*/ 700 w 823"/>
              <a:gd name="T3" fmla="*/ 93 h 589"/>
              <a:gd name="T4" fmla="*/ 700 w 823"/>
              <a:gd name="T5" fmla="*/ 0 h 589"/>
              <a:gd name="T6" fmla="*/ 0 w 823"/>
              <a:gd name="T7" fmla="*/ 291 h 589"/>
              <a:gd name="T8" fmla="*/ 54 w 823"/>
              <a:gd name="T9" fmla="*/ 340 h 589"/>
              <a:gd name="T10" fmla="*/ 141 w 823"/>
              <a:gd name="T11" fmla="*/ 311 h 589"/>
              <a:gd name="T12" fmla="*/ 268 w 823"/>
              <a:gd name="T13" fmla="*/ 443 h 589"/>
              <a:gd name="T14" fmla="*/ 239 w 823"/>
              <a:gd name="T15" fmla="*/ 524 h 589"/>
              <a:gd name="T16" fmla="*/ 303 w 823"/>
              <a:gd name="T17" fmla="*/ 589 h 589"/>
              <a:gd name="T18" fmla="*/ 700 w 823"/>
              <a:gd name="T19" fmla="*/ 427 h 589"/>
              <a:gd name="T20" fmla="*/ 700 w 823"/>
              <a:gd name="T21" fmla="*/ 318 h 589"/>
              <a:gd name="T22" fmla="*/ 713 w 823"/>
              <a:gd name="T23" fmla="*/ 319 h 589"/>
              <a:gd name="T24" fmla="*/ 823 w 823"/>
              <a:gd name="T25" fmla="*/ 206 h 589"/>
              <a:gd name="T26" fmla="*/ 713 w 823"/>
              <a:gd name="T27" fmla="*/ 93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23" h="589">
                <a:moveTo>
                  <a:pt x="713" y="93"/>
                </a:moveTo>
                <a:cubicBezTo>
                  <a:pt x="709" y="93"/>
                  <a:pt x="704" y="93"/>
                  <a:pt x="700" y="93"/>
                </a:cubicBezTo>
                <a:cubicBezTo>
                  <a:pt x="700" y="0"/>
                  <a:pt x="700" y="0"/>
                  <a:pt x="700" y="0"/>
                </a:cubicBezTo>
                <a:cubicBezTo>
                  <a:pt x="430" y="0"/>
                  <a:pt x="184" y="113"/>
                  <a:pt x="0" y="291"/>
                </a:cubicBezTo>
                <a:cubicBezTo>
                  <a:pt x="54" y="340"/>
                  <a:pt x="54" y="340"/>
                  <a:pt x="54" y="340"/>
                </a:cubicBezTo>
                <a:cubicBezTo>
                  <a:pt x="79" y="321"/>
                  <a:pt x="109" y="311"/>
                  <a:pt x="141" y="311"/>
                </a:cubicBezTo>
                <a:cubicBezTo>
                  <a:pt x="214" y="311"/>
                  <a:pt x="268" y="366"/>
                  <a:pt x="268" y="443"/>
                </a:cubicBezTo>
                <a:cubicBezTo>
                  <a:pt x="268" y="471"/>
                  <a:pt x="257" y="500"/>
                  <a:pt x="239" y="524"/>
                </a:cubicBezTo>
                <a:cubicBezTo>
                  <a:pt x="303" y="589"/>
                  <a:pt x="303" y="589"/>
                  <a:pt x="303" y="589"/>
                </a:cubicBezTo>
                <a:cubicBezTo>
                  <a:pt x="405" y="489"/>
                  <a:pt x="548" y="427"/>
                  <a:pt x="700" y="427"/>
                </a:cubicBezTo>
                <a:cubicBezTo>
                  <a:pt x="700" y="387"/>
                  <a:pt x="700" y="351"/>
                  <a:pt x="700" y="318"/>
                </a:cubicBezTo>
                <a:cubicBezTo>
                  <a:pt x="704" y="318"/>
                  <a:pt x="709" y="319"/>
                  <a:pt x="713" y="319"/>
                </a:cubicBezTo>
                <a:cubicBezTo>
                  <a:pt x="774" y="319"/>
                  <a:pt x="823" y="268"/>
                  <a:pt x="823" y="206"/>
                </a:cubicBezTo>
                <a:cubicBezTo>
                  <a:pt x="823" y="143"/>
                  <a:pt x="774" y="93"/>
                  <a:pt x="713" y="93"/>
                </a:cubicBezTo>
                <a:close/>
              </a:path>
            </a:pathLst>
          </a:custGeom>
          <a:solidFill>
            <a:srgbClr val="339FD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lang="id-ID">
              <a:cs typeface="+mn-ea"/>
              <a:sym typeface="+mn-lt"/>
            </a:endParaRPr>
          </a:p>
        </p:txBody>
      </p:sp>
      <p:grpSp>
        <p:nvGrpSpPr>
          <p:cNvPr id="22" name="Group 27"/>
          <p:cNvGrpSpPr/>
          <p:nvPr/>
        </p:nvGrpSpPr>
        <p:grpSpPr>
          <a:xfrm>
            <a:off x="5331329" y="4844415"/>
            <a:ext cx="296801" cy="372110"/>
            <a:chOff x="9985375" y="3051175"/>
            <a:chExt cx="649288" cy="814388"/>
          </a:xfrm>
          <a:solidFill>
            <a:schemeClr val="bg1"/>
          </a:solidFill>
        </p:grpSpPr>
        <p:sp>
          <p:nvSpPr>
            <p:cNvPr id="23" name="Freeform 16"/>
            <p:cNvSpPr/>
            <p:nvPr/>
          </p:nvSpPr>
          <p:spPr bwMode="auto">
            <a:xfrm>
              <a:off x="10088563" y="3051175"/>
              <a:ext cx="442913" cy="198438"/>
            </a:xfrm>
            <a:custGeom>
              <a:avLst/>
              <a:gdLst>
                <a:gd name="T0" fmla="*/ 98 w 116"/>
                <a:gd name="T1" fmla="*/ 52 h 52"/>
                <a:gd name="T2" fmla="*/ 110 w 116"/>
                <a:gd name="T3" fmla="*/ 17 h 52"/>
                <a:gd name="T4" fmla="*/ 81 w 116"/>
                <a:gd name="T5" fmla="*/ 22 h 52"/>
                <a:gd name="T6" fmla="*/ 58 w 116"/>
                <a:gd name="T7" fmla="*/ 0 h 52"/>
                <a:gd name="T8" fmla="*/ 35 w 116"/>
                <a:gd name="T9" fmla="*/ 22 h 52"/>
                <a:gd name="T10" fmla="*/ 7 w 116"/>
                <a:gd name="T11" fmla="*/ 17 h 52"/>
                <a:gd name="T12" fmla="*/ 18 w 116"/>
                <a:gd name="T13" fmla="*/ 52 h 52"/>
                <a:gd name="T14" fmla="*/ 98 w 116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2">
                  <a:moveTo>
                    <a:pt x="98" y="52"/>
                  </a:moveTo>
                  <a:cubicBezTo>
                    <a:pt x="111" y="40"/>
                    <a:pt x="116" y="24"/>
                    <a:pt x="110" y="17"/>
                  </a:cubicBezTo>
                  <a:cubicBezTo>
                    <a:pt x="104" y="12"/>
                    <a:pt x="93" y="14"/>
                    <a:pt x="81" y="22"/>
                  </a:cubicBezTo>
                  <a:cubicBezTo>
                    <a:pt x="78" y="9"/>
                    <a:pt x="69" y="0"/>
                    <a:pt x="58" y="0"/>
                  </a:cubicBezTo>
                  <a:cubicBezTo>
                    <a:pt x="47" y="0"/>
                    <a:pt x="38" y="9"/>
                    <a:pt x="35" y="22"/>
                  </a:cubicBezTo>
                  <a:cubicBezTo>
                    <a:pt x="24" y="14"/>
                    <a:pt x="12" y="12"/>
                    <a:pt x="7" y="17"/>
                  </a:cubicBezTo>
                  <a:cubicBezTo>
                    <a:pt x="0" y="24"/>
                    <a:pt x="5" y="40"/>
                    <a:pt x="18" y="52"/>
                  </a:cubicBezTo>
                  <a:lnTo>
                    <a:pt x="98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9985375" y="3298825"/>
              <a:ext cx="649288" cy="566738"/>
            </a:xfrm>
            <a:custGeom>
              <a:avLst/>
              <a:gdLst>
                <a:gd name="T0" fmla="*/ 165 w 170"/>
                <a:gd name="T1" fmla="*/ 95 h 149"/>
                <a:gd name="T2" fmla="*/ 165 w 170"/>
                <a:gd name="T3" fmla="*/ 95 h 149"/>
                <a:gd name="T4" fmla="*/ 170 w 170"/>
                <a:gd name="T5" fmla="*/ 66 h 149"/>
                <a:gd name="T6" fmla="*/ 132 w 170"/>
                <a:gd name="T7" fmla="*/ 0 h 149"/>
                <a:gd name="T8" fmla="*/ 38 w 170"/>
                <a:gd name="T9" fmla="*/ 0 h 149"/>
                <a:gd name="T10" fmla="*/ 0 w 170"/>
                <a:gd name="T11" fmla="*/ 66 h 149"/>
                <a:gd name="T12" fmla="*/ 9 w 170"/>
                <a:gd name="T13" fmla="*/ 101 h 149"/>
                <a:gd name="T14" fmla="*/ 12 w 170"/>
                <a:gd name="T15" fmla="*/ 114 h 149"/>
                <a:gd name="T16" fmla="*/ 10 w 170"/>
                <a:gd name="T17" fmla="*/ 136 h 149"/>
                <a:gd name="T18" fmla="*/ 43 w 170"/>
                <a:gd name="T19" fmla="*/ 142 h 149"/>
                <a:gd name="T20" fmla="*/ 43 w 170"/>
                <a:gd name="T21" fmla="*/ 142 h 149"/>
                <a:gd name="T22" fmla="*/ 61 w 170"/>
                <a:gd name="T23" fmla="*/ 142 h 149"/>
                <a:gd name="T24" fmla="*/ 61 w 170"/>
                <a:gd name="T25" fmla="*/ 142 h 149"/>
                <a:gd name="T26" fmla="*/ 85 w 170"/>
                <a:gd name="T27" fmla="*/ 146 h 149"/>
                <a:gd name="T28" fmla="*/ 110 w 170"/>
                <a:gd name="T29" fmla="*/ 142 h 149"/>
                <a:gd name="T30" fmla="*/ 110 w 170"/>
                <a:gd name="T31" fmla="*/ 142 h 149"/>
                <a:gd name="T32" fmla="*/ 127 w 170"/>
                <a:gd name="T33" fmla="*/ 142 h 149"/>
                <a:gd name="T34" fmla="*/ 160 w 170"/>
                <a:gd name="T35" fmla="*/ 136 h 149"/>
                <a:gd name="T36" fmla="*/ 158 w 170"/>
                <a:gd name="T37" fmla="*/ 115 h 149"/>
                <a:gd name="T38" fmla="*/ 158 w 170"/>
                <a:gd name="T39" fmla="*/ 115 h 149"/>
                <a:gd name="T40" fmla="*/ 162 w 170"/>
                <a:gd name="T41" fmla="*/ 101 h 149"/>
                <a:gd name="T42" fmla="*/ 165 w 170"/>
                <a:gd name="T43" fmla="*/ 95 h 149"/>
                <a:gd name="T44" fmla="*/ 91 w 170"/>
                <a:gd name="T45" fmla="*/ 113 h 149"/>
                <a:gd name="T46" fmla="*/ 79 w 170"/>
                <a:gd name="T47" fmla="*/ 113 h 149"/>
                <a:gd name="T48" fmla="*/ 79 w 170"/>
                <a:gd name="T49" fmla="*/ 102 h 149"/>
                <a:gd name="T50" fmla="*/ 58 w 170"/>
                <a:gd name="T51" fmla="*/ 96 h 149"/>
                <a:gd name="T52" fmla="*/ 62 w 170"/>
                <a:gd name="T53" fmla="*/ 83 h 149"/>
                <a:gd name="T54" fmla="*/ 81 w 170"/>
                <a:gd name="T55" fmla="*/ 88 h 149"/>
                <a:gd name="T56" fmla="*/ 92 w 170"/>
                <a:gd name="T57" fmla="*/ 83 h 149"/>
                <a:gd name="T58" fmla="*/ 80 w 170"/>
                <a:gd name="T59" fmla="*/ 75 h 149"/>
                <a:gd name="T60" fmla="*/ 59 w 170"/>
                <a:gd name="T61" fmla="*/ 55 h 149"/>
                <a:gd name="T62" fmla="*/ 80 w 170"/>
                <a:gd name="T63" fmla="*/ 37 h 149"/>
                <a:gd name="T64" fmla="*/ 80 w 170"/>
                <a:gd name="T65" fmla="*/ 25 h 149"/>
                <a:gd name="T66" fmla="*/ 92 w 170"/>
                <a:gd name="T67" fmla="*/ 25 h 149"/>
                <a:gd name="T68" fmla="*/ 92 w 170"/>
                <a:gd name="T69" fmla="*/ 37 h 149"/>
                <a:gd name="T70" fmla="*/ 109 w 170"/>
                <a:gd name="T71" fmla="*/ 41 h 149"/>
                <a:gd name="T72" fmla="*/ 105 w 170"/>
                <a:gd name="T73" fmla="*/ 54 h 149"/>
                <a:gd name="T74" fmla="*/ 89 w 170"/>
                <a:gd name="T75" fmla="*/ 50 h 149"/>
                <a:gd name="T76" fmla="*/ 80 w 170"/>
                <a:gd name="T77" fmla="*/ 54 h 149"/>
                <a:gd name="T78" fmla="*/ 92 w 170"/>
                <a:gd name="T79" fmla="*/ 62 h 149"/>
                <a:gd name="T80" fmla="*/ 112 w 170"/>
                <a:gd name="T81" fmla="*/ 82 h 149"/>
                <a:gd name="T82" fmla="*/ 91 w 170"/>
                <a:gd name="T83" fmla="*/ 101 h 149"/>
                <a:gd name="T84" fmla="*/ 91 w 170"/>
                <a:gd name="T85" fmla="*/ 11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0" h="149">
                  <a:moveTo>
                    <a:pt x="165" y="95"/>
                  </a:moveTo>
                  <a:cubicBezTo>
                    <a:pt x="165" y="95"/>
                    <a:pt x="165" y="95"/>
                    <a:pt x="165" y="95"/>
                  </a:cubicBezTo>
                  <a:cubicBezTo>
                    <a:pt x="168" y="86"/>
                    <a:pt x="170" y="76"/>
                    <a:pt x="170" y="66"/>
                  </a:cubicBezTo>
                  <a:cubicBezTo>
                    <a:pt x="170" y="39"/>
                    <a:pt x="155" y="14"/>
                    <a:pt x="13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5" y="14"/>
                    <a:pt x="0" y="39"/>
                    <a:pt x="0" y="66"/>
                  </a:cubicBezTo>
                  <a:cubicBezTo>
                    <a:pt x="0" y="79"/>
                    <a:pt x="3" y="91"/>
                    <a:pt x="9" y="101"/>
                  </a:cubicBezTo>
                  <a:cubicBezTo>
                    <a:pt x="11" y="106"/>
                    <a:pt x="13" y="112"/>
                    <a:pt x="12" y="114"/>
                  </a:cubicBezTo>
                  <a:cubicBezTo>
                    <a:pt x="8" y="121"/>
                    <a:pt x="7" y="129"/>
                    <a:pt x="10" y="136"/>
                  </a:cubicBezTo>
                  <a:cubicBezTo>
                    <a:pt x="16" y="146"/>
                    <a:pt x="30" y="148"/>
                    <a:pt x="43" y="142"/>
                  </a:cubicBezTo>
                  <a:cubicBezTo>
                    <a:pt x="43" y="142"/>
                    <a:pt x="43" y="142"/>
                    <a:pt x="43" y="142"/>
                  </a:cubicBezTo>
                  <a:cubicBezTo>
                    <a:pt x="43" y="142"/>
                    <a:pt x="50" y="139"/>
                    <a:pt x="61" y="142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9" y="144"/>
                    <a:pt x="77" y="146"/>
                    <a:pt x="85" y="146"/>
                  </a:cubicBezTo>
                  <a:cubicBezTo>
                    <a:pt x="94" y="146"/>
                    <a:pt x="102" y="144"/>
                    <a:pt x="11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9" y="140"/>
                    <a:pt x="125" y="141"/>
                    <a:pt x="127" y="142"/>
                  </a:cubicBezTo>
                  <a:cubicBezTo>
                    <a:pt x="140" y="149"/>
                    <a:pt x="154" y="146"/>
                    <a:pt x="160" y="136"/>
                  </a:cubicBezTo>
                  <a:cubicBezTo>
                    <a:pt x="163" y="130"/>
                    <a:pt x="163" y="122"/>
                    <a:pt x="158" y="115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7" y="113"/>
                    <a:pt x="160" y="106"/>
                    <a:pt x="162" y="101"/>
                  </a:cubicBezTo>
                  <a:cubicBezTo>
                    <a:pt x="163" y="99"/>
                    <a:pt x="165" y="95"/>
                    <a:pt x="165" y="95"/>
                  </a:cubicBezTo>
                  <a:close/>
                  <a:moveTo>
                    <a:pt x="91" y="113"/>
                  </a:moveTo>
                  <a:cubicBezTo>
                    <a:pt x="79" y="113"/>
                    <a:pt x="79" y="113"/>
                    <a:pt x="79" y="113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1" y="101"/>
                    <a:pt x="63" y="99"/>
                    <a:pt x="58" y="96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6" y="85"/>
                    <a:pt x="75" y="88"/>
                    <a:pt x="81" y="88"/>
                  </a:cubicBezTo>
                  <a:cubicBezTo>
                    <a:pt x="87" y="88"/>
                    <a:pt x="92" y="86"/>
                    <a:pt x="92" y="83"/>
                  </a:cubicBezTo>
                  <a:cubicBezTo>
                    <a:pt x="92" y="80"/>
                    <a:pt x="90" y="78"/>
                    <a:pt x="80" y="75"/>
                  </a:cubicBezTo>
                  <a:cubicBezTo>
                    <a:pt x="65" y="70"/>
                    <a:pt x="59" y="65"/>
                    <a:pt x="59" y="55"/>
                  </a:cubicBezTo>
                  <a:cubicBezTo>
                    <a:pt x="59" y="46"/>
                    <a:pt x="67" y="39"/>
                    <a:pt x="80" y="3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9" y="37"/>
                    <a:pt x="106" y="39"/>
                    <a:pt x="109" y="41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2" y="52"/>
                    <a:pt x="96" y="50"/>
                    <a:pt x="89" y="50"/>
                  </a:cubicBezTo>
                  <a:cubicBezTo>
                    <a:pt x="84" y="50"/>
                    <a:pt x="80" y="51"/>
                    <a:pt x="80" y="54"/>
                  </a:cubicBezTo>
                  <a:cubicBezTo>
                    <a:pt x="80" y="57"/>
                    <a:pt x="81" y="59"/>
                    <a:pt x="92" y="62"/>
                  </a:cubicBezTo>
                  <a:cubicBezTo>
                    <a:pt x="107" y="67"/>
                    <a:pt x="112" y="73"/>
                    <a:pt x="112" y="82"/>
                  </a:cubicBezTo>
                  <a:cubicBezTo>
                    <a:pt x="112" y="91"/>
                    <a:pt x="105" y="99"/>
                    <a:pt x="91" y="101"/>
                  </a:cubicBezTo>
                  <a:lnTo>
                    <a:pt x="9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34" name="Group 30"/>
          <p:cNvGrpSpPr/>
          <p:nvPr/>
        </p:nvGrpSpPr>
        <p:grpSpPr>
          <a:xfrm>
            <a:off x="4709858" y="4132580"/>
            <a:ext cx="265061" cy="300990"/>
            <a:chOff x="9805987" y="1155701"/>
            <a:chExt cx="439738" cy="500062"/>
          </a:xfrm>
          <a:solidFill>
            <a:schemeClr val="bg1"/>
          </a:solidFill>
        </p:grpSpPr>
        <p:sp>
          <p:nvSpPr>
            <p:cNvPr id="38" name="Freeform 108"/>
            <p:cNvSpPr>
              <a:spLocks noEditPoints="1"/>
            </p:cNvSpPr>
            <p:nvPr/>
          </p:nvSpPr>
          <p:spPr bwMode="auto">
            <a:xfrm>
              <a:off x="9899650" y="1155701"/>
              <a:ext cx="252413" cy="125413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  <p:sp>
          <p:nvSpPr>
            <p:cNvPr id="42" name="Freeform 109"/>
            <p:cNvSpPr>
              <a:spLocks noEditPoints="1"/>
            </p:cNvSpPr>
            <p:nvPr/>
          </p:nvSpPr>
          <p:spPr bwMode="auto">
            <a:xfrm>
              <a:off x="9805987" y="1217613"/>
              <a:ext cx="439738" cy="438150"/>
            </a:xfrm>
            <a:custGeom>
              <a:avLst/>
              <a:gdLst>
                <a:gd name="T0" fmla="*/ 237 w 277"/>
                <a:gd name="T1" fmla="*/ 0 h 276"/>
                <a:gd name="T2" fmla="*/ 237 w 277"/>
                <a:gd name="T3" fmla="*/ 59 h 276"/>
                <a:gd name="T4" fmla="*/ 40 w 277"/>
                <a:gd name="T5" fmla="*/ 59 h 276"/>
                <a:gd name="T6" fmla="*/ 40 w 277"/>
                <a:gd name="T7" fmla="*/ 0 h 276"/>
                <a:gd name="T8" fmla="*/ 0 w 277"/>
                <a:gd name="T9" fmla="*/ 0 h 276"/>
                <a:gd name="T10" fmla="*/ 0 w 277"/>
                <a:gd name="T11" fmla="*/ 276 h 276"/>
                <a:gd name="T12" fmla="*/ 277 w 277"/>
                <a:gd name="T13" fmla="*/ 276 h 276"/>
                <a:gd name="T14" fmla="*/ 277 w 277"/>
                <a:gd name="T15" fmla="*/ 0 h 276"/>
                <a:gd name="T16" fmla="*/ 237 w 277"/>
                <a:gd name="T17" fmla="*/ 0 h 276"/>
                <a:gd name="T18" fmla="*/ 129 w 277"/>
                <a:gd name="T19" fmla="*/ 232 h 276"/>
                <a:gd name="T20" fmla="*/ 114 w 277"/>
                <a:gd name="T21" fmla="*/ 222 h 276"/>
                <a:gd name="T22" fmla="*/ 59 w 277"/>
                <a:gd name="T23" fmla="*/ 163 h 276"/>
                <a:gd name="T24" fmla="*/ 89 w 277"/>
                <a:gd name="T25" fmla="*/ 138 h 276"/>
                <a:gd name="T26" fmla="*/ 129 w 277"/>
                <a:gd name="T27" fmla="*/ 178 h 276"/>
                <a:gd name="T28" fmla="*/ 208 w 277"/>
                <a:gd name="T29" fmla="*/ 99 h 276"/>
                <a:gd name="T30" fmla="*/ 237 w 277"/>
                <a:gd name="T31" fmla="*/ 128 h 276"/>
                <a:gd name="T32" fmla="*/ 129 w 277"/>
                <a:gd name="T33" fmla="*/ 23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6">
                  <a:moveTo>
                    <a:pt x="237" y="0"/>
                  </a:moveTo>
                  <a:lnTo>
                    <a:pt x="237" y="59"/>
                  </a:lnTo>
                  <a:lnTo>
                    <a:pt x="40" y="59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77" y="276"/>
                  </a:lnTo>
                  <a:lnTo>
                    <a:pt x="277" y="0"/>
                  </a:lnTo>
                  <a:lnTo>
                    <a:pt x="237" y="0"/>
                  </a:lnTo>
                  <a:close/>
                  <a:moveTo>
                    <a:pt x="129" y="232"/>
                  </a:moveTo>
                  <a:lnTo>
                    <a:pt x="114" y="222"/>
                  </a:lnTo>
                  <a:lnTo>
                    <a:pt x="59" y="163"/>
                  </a:lnTo>
                  <a:lnTo>
                    <a:pt x="89" y="138"/>
                  </a:lnTo>
                  <a:lnTo>
                    <a:pt x="129" y="178"/>
                  </a:lnTo>
                  <a:lnTo>
                    <a:pt x="208" y="99"/>
                  </a:lnTo>
                  <a:lnTo>
                    <a:pt x="237" y="128"/>
                  </a:lnTo>
                  <a:lnTo>
                    <a:pt x="129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43" name="TextBox 66"/>
          <p:cNvSpPr txBox="1"/>
          <p:nvPr/>
        </p:nvSpPr>
        <p:spPr>
          <a:xfrm>
            <a:off x="3319107" y="1740701"/>
            <a:ext cx="995680" cy="4083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地址管理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68"/>
          <p:cNvSpPr txBox="1"/>
          <p:nvPr/>
        </p:nvSpPr>
        <p:spPr>
          <a:xfrm>
            <a:off x="2762276" y="2956743"/>
            <a:ext cx="995680" cy="4083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我买到的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70"/>
          <p:cNvSpPr txBox="1"/>
          <p:nvPr/>
        </p:nvSpPr>
        <p:spPr>
          <a:xfrm>
            <a:off x="2709361" y="4149077"/>
            <a:ext cx="995680" cy="4083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我卖出的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TextBox 72"/>
          <p:cNvSpPr txBox="1"/>
          <p:nvPr/>
        </p:nvSpPr>
        <p:spPr>
          <a:xfrm>
            <a:off x="3233477" y="5445525"/>
            <a:ext cx="995680" cy="4083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我的钱包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TextBox 74"/>
          <p:cNvSpPr txBox="1"/>
          <p:nvPr/>
        </p:nvSpPr>
        <p:spPr>
          <a:xfrm>
            <a:off x="7962843" y="1730981"/>
            <a:ext cx="995680" cy="4083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我的厨房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TextBox 76"/>
          <p:cNvSpPr txBox="1"/>
          <p:nvPr/>
        </p:nvSpPr>
        <p:spPr>
          <a:xfrm>
            <a:off x="8445254" y="2947023"/>
            <a:ext cx="1198880" cy="4083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我的优惠券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TextBox 78"/>
          <p:cNvSpPr txBox="1"/>
          <p:nvPr/>
        </p:nvSpPr>
        <p:spPr>
          <a:xfrm>
            <a:off x="8445254" y="4139357"/>
            <a:ext cx="995680" cy="4083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个人设置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TextBox 80"/>
          <p:cNvSpPr txBox="1"/>
          <p:nvPr/>
        </p:nvSpPr>
        <p:spPr>
          <a:xfrm>
            <a:off x="7921287" y="5445109"/>
            <a:ext cx="1198880" cy="4083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我的购物车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8" name="Group 82"/>
          <p:cNvGrpSpPr/>
          <p:nvPr/>
        </p:nvGrpSpPr>
        <p:grpSpPr>
          <a:xfrm flipH="1">
            <a:off x="6946444" y="2028038"/>
            <a:ext cx="882188" cy="293356"/>
            <a:chOff x="3231020" y="2095999"/>
            <a:chExt cx="1031518" cy="343013"/>
          </a:xfrm>
        </p:grpSpPr>
        <p:cxnSp>
          <p:nvCxnSpPr>
            <p:cNvPr id="59" name="Straight Connector 83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rgbClr val="19B4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84"/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rgbClr val="19B49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85"/>
          <p:cNvGrpSpPr/>
          <p:nvPr/>
        </p:nvGrpSpPr>
        <p:grpSpPr>
          <a:xfrm>
            <a:off x="4385529" y="2016453"/>
            <a:ext cx="882188" cy="293356"/>
            <a:chOff x="3231020" y="2095999"/>
            <a:chExt cx="1031518" cy="343013"/>
          </a:xfrm>
        </p:grpSpPr>
        <p:cxnSp>
          <p:nvCxnSpPr>
            <p:cNvPr id="62" name="Straight Connector 86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rgbClr val="339F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87"/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rgbClr val="339FD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88"/>
          <p:cNvCxnSpPr/>
          <p:nvPr/>
        </p:nvCxnSpPr>
        <p:spPr>
          <a:xfrm flipH="1">
            <a:off x="3795960" y="3211900"/>
            <a:ext cx="589569" cy="0"/>
          </a:xfrm>
          <a:prstGeom prst="straightConnector1">
            <a:avLst/>
          </a:prstGeom>
          <a:ln w="12700">
            <a:solidFill>
              <a:srgbClr val="19B49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89"/>
          <p:cNvCxnSpPr/>
          <p:nvPr/>
        </p:nvCxnSpPr>
        <p:spPr>
          <a:xfrm>
            <a:off x="7796815" y="3211900"/>
            <a:ext cx="589569" cy="0"/>
          </a:xfrm>
          <a:prstGeom prst="straightConnector1">
            <a:avLst/>
          </a:prstGeom>
          <a:ln w="12700">
            <a:solidFill>
              <a:srgbClr val="339FD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90"/>
          <p:cNvCxnSpPr/>
          <p:nvPr/>
        </p:nvCxnSpPr>
        <p:spPr>
          <a:xfrm flipH="1">
            <a:off x="3757956" y="4433437"/>
            <a:ext cx="589569" cy="0"/>
          </a:xfrm>
          <a:prstGeom prst="straightConnector1">
            <a:avLst/>
          </a:prstGeom>
          <a:ln w="12700">
            <a:solidFill>
              <a:srgbClr val="A7A7A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1"/>
          <p:cNvCxnSpPr/>
          <p:nvPr/>
        </p:nvCxnSpPr>
        <p:spPr>
          <a:xfrm>
            <a:off x="7796815" y="4433437"/>
            <a:ext cx="589569" cy="0"/>
          </a:xfrm>
          <a:prstGeom prst="straightConnector1">
            <a:avLst/>
          </a:prstGeom>
          <a:ln w="12700">
            <a:solidFill>
              <a:srgbClr val="19B49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2"/>
          <p:cNvGrpSpPr/>
          <p:nvPr/>
        </p:nvGrpSpPr>
        <p:grpSpPr>
          <a:xfrm rot="10800000" flipH="1">
            <a:off x="4356862" y="5445109"/>
            <a:ext cx="882188" cy="293356"/>
            <a:chOff x="3231020" y="2095999"/>
            <a:chExt cx="1031518" cy="343013"/>
          </a:xfrm>
        </p:grpSpPr>
        <p:cxnSp>
          <p:nvCxnSpPr>
            <p:cNvPr id="101" name="Straight Connector 93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rgbClr val="7C7C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94"/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rgbClr val="7C7C7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95"/>
          <p:cNvGrpSpPr/>
          <p:nvPr/>
        </p:nvGrpSpPr>
        <p:grpSpPr>
          <a:xfrm rot="10800000">
            <a:off x="6917777" y="5456694"/>
            <a:ext cx="882188" cy="293356"/>
            <a:chOff x="3231020" y="2095999"/>
            <a:chExt cx="1031518" cy="343013"/>
          </a:xfrm>
        </p:grpSpPr>
        <p:cxnSp>
          <p:nvCxnSpPr>
            <p:cNvPr id="104" name="Straight Connector 96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rgbClr val="339F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97"/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rgbClr val="339FD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图片 105" descr="C:\Users\hp308\Desktop\我的.png我的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65153" y="3460750"/>
            <a:ext cx="817245" cy="817245"/>
          </a:xfrm>
          <a:prstGeom prst="rect">
            <a:avLst/>
          </a:prstGeom>
        </p:spPr>
      </p:pic>
      <p:pic>
        <p:nvPicPr>
          <p:cNvPr id="107" name="图片 106" descr="我买到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3220085"/>
            <a:ext cx="328930" cy="328930"/>
          </a:xfrm>
          <a:prstGeom prst="rect">
            <a:avLst/>
          </a:prstGeom>
        </p:spPr>
      </p:pic>
      <p:pic>
        <p:nvPicPr>
          <p:cNvPr id="108" name="图片 107" descr="地址管理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520" y="2420620"/>
            <a:ext cx="483235" cy="483235"/>
          </a:xfrm>
          <a:prstGeom prst="rect">
            <a:avLst/>
          </a:prstGeom>
          <a:effectLst>
            <a:innerShdw blurRad="63500" dist="50800" dir="13500000">
              <a:schemeClr val="bg1">
                <a:alpha val="100000"/>
              </a:schemeClr>
            </a:innerShdw>
          </a:effectLst>
        </p:spPr>
      </p:pic>
      <p:pic>
        <p:nvPicPr>
          <p:cNvPr id="109" name="图片 108" descr="厨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220" y="2539365"/>
            <a:ext cx="398780" cy="398780"/>
          </a:xfrm>
          <a:prstGeom prst="rect">
            <a:avLst/>
          </a:prstGeom>
          <a:effectLst/>
        </p:spPr>
      </p:pic>
      <p:pic>
        <p:nvPicPr>
          <p:cNvPr id="110" name="图片 109" descr="优惠券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075" y="3331845"/>
            <a:ext cx="445770" cy="445770"/>
          </a:xfrm>
          <a:prstGeom prst="rect">
            <a:avLst/>
          </a:prstGeom>
        </p:spPr>
      </p:pic>
      <p:pic>
        <p:nvPicPr>
          <p:cNvPr id="111" name="图片 110" descr="个人设置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2460" y="4264025"/>
            <a:ext cx="473075" cy="473075"/>
          </a:xfrm>
          <a:prstGeom prst="rect">
            <a:avLst/>
          </a:prstGeom>
        </p:spPr>
      </p:pic>
      <p:pic>
        <p:nvPicPr>
          <p:cNvPr id="4" name="图片 3" descr="gouwuch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6965" y="4967605"/>
            <a:ext cx="457200" cy="457200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 flipV="1">
            <a:off x="3036001" y="909000"/>
            <a:ext cx="6084166" cy="85929"/>
            <a:chOff x="2190216" y="0"/>
            <a:chExt cx="7128792" cy="108012"/>
          </a:xfrm>
        </p:grpSpPr>
        <p:sp>
          <p:nvSpPr>
            <p:cNvPr id="51" name="矩形 50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25" accel="50000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25" accel="50000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43" grpId="0" bldLvl="0" animBg="1"/>
      <p:bldP spid="45" grpId="0" bldLvl="0" animBg="1"/>
      <p:bldP spid="47" grpId="0" bldLvl="0" animBg="1"/>
      <p:bldP spid="49" grpId="0" bldLvl="0" animBg="1"/>
      <p:bldP spid="50" grpId="0" bldLvl="0" animBg="1"/>
      <p:bldP spid="52" grpId="0" bldLvl="0" animBg="1"/>
      <p:bldP spid="54" grpId="0" bldLvl="0" animBg="1"/>
      <p:bldP spid="5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58913" y="3564000"/>
            <a:ext cx="10422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共享</a:t>
            </a:r>
            <a:endParaRPr lang="zh-CN" altLang="en-US" sz="24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社区</a:t>
            </a:r>
            <a:endParaRPr lang="en-US" altLang="zh-CN" sz="24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1000" y="2574000"/>
            <a:ext cx="33603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拓展功能</a:t>
            </a:r>
            <a:endParaRPr lang="zh-CN" altLang="en-US" sz="4400" b="1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6" name="矩形 5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fontAlgn="auto">
          <a:lnSpc>
            <a:spcPct val="220000"/>
          </a:lnSpc>
          <a:spcBef>
            <a:spcPts val="0"/>
          </a:spcBef>
          <a:spcAft>
            <a:spcPts val="0"/>
          </a:spcAft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1522</Words>
  <Application>WPS 演示</Application>
  <PresentationFormat>宽屏</PresentationFormat>
  <Paragraphs>332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Lato Light</vt:lpstr>
      <vt:lpstr>微软雅黑</vt:lpstr>
      <vt:lpstr>仿宋</vt:lpstr>
      <vt:lpstr>Myriad Pro Light</vt:lpstr>
      <vt:lpstr>Impact</vt:lpstr>
      <vt:lpstr>华文行楷</vt:lpstr>
      <vt:lpstr>方正超粗黑简体</vt:lpstr>
      <vt:lpstr>华文细黑</vt:lpstr>
      <vt:lpstr>华文楷体</vt:lpstr>
      <vt:lpstr>Segoe UI Semilight</vt:lpstr>
      <vt:lpstr>Open Sans</vt:lpstr>
      <vt:lpstr>Segoe Print</vt:lpstr>
      <vt:lpstr>黑体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享享我好吗，首页</vt:lpstr>
      <vt:lpstr>享享我好吗，信息管理中心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demon</dc:creator>
  <cp:lastModifiedBy>hp308</cp:lastModifiedBy>
  <cp:revision>715</cp:revision>
  <dcterms:created xsi:type="dcterms:W3CDTF">2017-04-23T01:10:00Z</dcterms:created>
  <dcterms:modified xsi:type="dcterms:W3CDTF">2017-05-17T14:30:09Z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