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C9758-794F-4B65-8FDB-86ADA5DF5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2A4A9C-CFE8-4049-9FFE-2E034EC73C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05870-CE3D-43A8-A6D8-91011C3C8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AF6C7-015B-4F0F-B722-235625704ED6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284C1-6739-4A45-83EE-5F7306D01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6BF80-4A98-487D-BEE3-514D6E529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EEEF4-6C9C-49DE-B86F-27DF18FDA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11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13B94-30BA-4943-9C18-6529B0203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508DDC-2FEE-4CC0-A7A8-EC112772B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A6167-92AB-47A2-87CF-0DABD5969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AF6C7-015B-4F0F-B722-235625704ED6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4D62C-0490-4CA9-92D5-A1EB0103B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89A6B-1332-499C-87D0-6CC89992C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EEEF4-6C9C-49DE-B86F-27DF18FDA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14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C0C30E-8234-42F1-BC6F-89AD21EF3D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48F452-D1AD-471C-87DB-A04707D7D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C9E00-8035-43C2-BE02-5F8F3C537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AF6C7-015B-4F0F-B722-235625704ED6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40009-D7FB-4E80-92C1-DFD2E6AFB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7F2B1-0205-4CAB-B05D-68D8FF57E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EEEF4-6C9C-49DE-B86F-27DF18FDA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61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9B089-544A-4BD1-A8CA-2CC9764BD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52237-C1BC-46F5-B6C1-1784ED94B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C430B-B980-4287-BDA5-D32A05051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AF6C7-015B-4F0F-B722-235625704ED6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A188C-DD73-4DE4-A617-FF6E581A4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A18B1-A500-4EFA-B694-B1C5F458C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EEEF4-6C9C-49DE-B86F-27DF18FDA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87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CD715-1845-4DBB-BFAC-22A370EF5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E3981-D9FF-40B3-9E93-735F38F6F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420C5-84C9-42D0-B0CB-989A06F8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AF6C7-015B-4F0F-B722-235625704ED6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D254F-0797-4DF0-B3D3-07521076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D0218-D447-44E7-9F15-AEC4E3112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EEEF4-6C9C-49DE-B86F-27DF18FDA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66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650F9-2DCB-46A0-9911-9DCF688AA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83EAD-30A5-4478-BC1E-E53E888AF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28BD3-80A5-4522-960A-C25E73D06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8CEDE-8D9C-43C5-BEEF-F19CF4E82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AF6C7-015B-4F0F-B722-235625704ED6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54F82-F109-44DB-8C88-CE7D53117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77DE2-7610-44E6-B070-9A5DD0C58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EEEF4-6C9C-49DE-B86F-27DF18FDA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D2FC6-34E9-4F29-87F6-D4B5AE829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E7094-7C24-4A16-AAFA-7824E9212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B77AB-7D10-436B-BFDB-BD359DB5D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DE6325-FE16-4211-B157-68E82D3E8C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D1B2E3-AF9F-45A3-878F-73ECDF7E09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B71B6F-2181-46F4-8CBC-5A2DE5D17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AF6C7-015B-4F0F-B722-235625704ED6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C3A1BB-B17B-4C81-99AB-59255AC4F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711ACE-74EC-4CA7-901C-61CB39A20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EEEF4-6C9C-49DE-B86F-27DF18FDA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89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390BF-C6FD-4F2C-8960-8D8C8842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7ABE21-4E3C-4088-971C-80E0FC6CD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AF6C7-015B-4F0F-B722-235625704ED6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7988-843F-4691-AAC7-E98B55AB8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382B2-F54F-473E-B7E0-8FB415F9A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EEEF4-6C9C-49DE-B86F-27DF18FDA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1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2D51E4-BB8B-463E-A60B-445646AEA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AF6C7-015B-4F0F-B722-235625704ED6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62CC13-36B9-4BEA-A85D-5BB0801DA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61E94-9D5A-4763-9BE4-6C31A7B00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EEEF4-6C9C-49DE-B86F-27DF18FDA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675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84E48-E57E-4BF6-A81D-32FCFA853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C60E3-DA87-46A5-ABBE-101753E6B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8720F6-863E-4BA5-9DAB-723AB3DCF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9F50D-24BA-44A2-8DED-C3C7B208B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AF6C7-015B-4F0F-B722-235625704ED6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56283-15F3-4F83-835D-3EE90DD1F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7FCB01-5FF4-4979-A241-DB2C18FF6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EEEF4-6C9C-49DE-B86F-27DF18FDA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83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C385E-597E-4E1E-BFAB-1BBD0F96F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B92334-A3F9-43B2-93F3-500E340869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16A8CE-9D7C-4485-AE9A-FCD70E546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A4047-7C23-4C72-A860-F6632E2C5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AF6C7-015B-4F0F-B722-235625704ED6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D1602-2414-4E42-B65B-1EEB0A5F9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596C4-12F0-447C-B0BD-B0B4EFA3B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EEEF4-6C9C-49DE-B86F-27DF18FDA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04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76DAEF-2D09-4FF8-9C73-D614B1850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DD745-7CF3-4036-9285-0EFE15E50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4C275-B2AF-4F05-A41A-7443E7C1F3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AF6C7-015B-4F0F-B722-235625704ED6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107FB-7305-470D-82E6-DED27F866C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D77CC-59AF-48A7-87EB-BD5782F1E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EEEF4-6C9C-49DE-B86F-27DF18FDA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59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2D42C-0CA9-4921-8104-53DD88DCCE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Regression model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FE1C7E-7552-44E6-86F2-C205FA376D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Write the course in html in </a:t>
            </a:r>
            <a:r>
              <a:rPr lang="en-US" dirty="0" err="1"/>
              <a:t>github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09379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1887C-AD41-4BC2-9374-79E960ED3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9A635-D913-4E3B-8930-6DEE1CB36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Simple linear regression</a:t>
            </a:r>
          </a:p>
          <a:p>
            <a:pPr marL="342900" indent="-342900">
              <a:buAutoNum type="arabicPeriod"/>
            </a:pPr>
            <a:r>
              <a:rPr lang="en-US" dirty="0"/>
              <a:t>Multiple linear regression</a:t>
            </a:r>
          </a:p>
          <a:p>
            <a:pPr marL="342900" indent="-342900">
              <a:buAutoNum type="arabicPeriod"/>
            </a:pPr>
            <a:r>
              <a:rPr lang="en-US" dirty="0"/>
              <a:t>Polynomial regression</a:t>
            </a:r>
          </a:p>
          <a:p>
            <a:pPr marL="342900" indent="-342900">
              <a:buAutoNum type="arabicPeriod"/>
            </a:pPr>
            <a:r>
              <a:rPr lang="en-US" dirty="0"/>
              <a:t>Support vector regression (SVR)</a:t>
            </a:r>
          </a:p>
          <a:p>
            <a:pPr marL="342900" indent="-342900">
              <a:buAutoNum type="arabicPeriod"/>
            </a:pPr>
            <a:r>
              <a:rPr lang="en-US" dirty="0"/>
              <a:t>Decision tree regression</a:t>
            </a:r>
          </a:p>
          <a:p>
            <a:pPr marL="342900" indent="-342900">
              <a:buAutoNum type="arabicPeriod"/>
            </a:pPr>
            <a:r>
              <a:rPr lang="en-US" dirty="0"/>
              <a:t>Random forest regression</a:t>
            </a:r>
          </a:p>
        </p:txBody>
      </p:sp>
    </p:spTree>
    <p:extLst>
      <p:ext uri="{BB962C8B-B14F-4D97-AF65-F5344CB8AC3E}">
        <p14:creationId xmlns:p14="http://schemas.microsoft.com/office/powerpoint/2010/main" val="3920346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BF7105-D2E8-40B9-87B8-B00D3C0C9283}"/>
              </a:ext>
            </a:extLst>
          </p:cNvPr>
          <p:cNvSpPr txBox="1"/>
          <p:nvPr/>
        </p:nvSpPr>
        <p:spPr>
          <a:xfrm>
            <a:off x="286327" y="101600"/>
            <a:ext cx="1161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Simple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934334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BF7105-D2E8-40B9-87B8-B00D3C0C9283}"/>
              </a:ext>
            </a:extLst>
          </p:cNvPr>
          <p:cNvSpPr txBox="1"/>
          <p:nvPr/>
        </p:nvSpPr>
        <p:spPr>
          <a:xfrm>
            <a:off x="286327" y="101600"/>
            <a:ext cx="1161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Multiple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571745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BF7105-D2E8-40B9-87B8-B00D3C0C9283}"/>
              </a:ext>
            </a:extLst>
          </p:cNvPr>
          <p:cNvSpPr txBox="1"/>
          <p:nvPr/>
        </p:nvSpPr>
        <p:spPr>
          <a:xfrm>
            <a:off x="286327" y="101600"/>
            <a:ext cx="1161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Polynomial regression</a:t>
            </a:r>
          </a:p>
        </p:txBody>
      </p:sp>
    </p:spTree>
    <p:extLst>
      <p:ext uri="{BB962C8B-B14F-4D97-AF65-F5344CB8AC3E}">
        <p14:creationId xmlns:p14="http://schemas.microsoft.com/office/powerpoint/2010/main" val="228614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BF7105-D2E8-40B9-87B8-B00D3C0C9283}"/>
              </a:ext>
            </a:extLst>
          </p:cNvPr>
          <p:cNvSpPr txBox="1"/>
          <p:nvPr/>
        </p:nvSpPr>
        <p:spPr>
          <a:xfrm>
            <a:off x="286327" y="101600"/>
            <a:ext cx="1161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Support vector regression (SVR)</a:t>
            </a:r>
          </a:p>
        </p:txBody>
      </p:sp>
    </p:spTree>
    <p:extLst>
      <p:ext uri="{BB962C8B-B14F-4D97-AF65-F5344CB8AC3E}">
        <p14:creationId xmlns:p14="http://schemas.microsoft.com/office/powerpoint/2010/main" val="2469426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BF7105-D2E8-40B9-87B8-B00D3C0C9283}"/>
              </a:ext>
            </a:extLst>
          </p:cNvPr>
          <p:cNvSpPr txBox="1"/>
          <p:nvPr/>
        </p:nvSpPr>
        <p:spPr>
          <a:xfrm>
            <a:off x="286327" y="101600"/>
            <a:ext cx="1161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Decision tree regression</a:t>
            </a:r>
          </a:p>
        </p:txBody>
      </p:sp>
    </p:spTree>
    <p:extLst>
      <p:ext uri="{BB962C8B-B14F-4D97-AF65-F5344CB8AC3E}">
        <p14:creationId xmlns:p14="http://schemas.microsoft.com/office/powerpoint/2010/main" val="2006795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BF7105-D2E8-40B9-87B8-B00D3C0C9283}"/>
              </a:ext>
            </a:extLst>
          </p:cNvPr>
          <p:cNvSpPr txBox="1"/>
          <p:nvPr/>
        </p:nvSpPr>
        <p:spPr>
          <a:xfrm>
            <a:off x="286327" y="101600"/>
            <a:ext cx="1161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 Random forest regression</a:t>
            </a:r>
          </a:p>
        </p:txBody>
      </p:sp>
    </p:spTree>
    <p:extLst>
      <p:ext uri="{BB962C8B-B14F-4D97-AF65-F5344CB8AC3E}">
        <p14:creationId xmlns:p14="http://schemas.microsoft.com/office/powerpoint/2010/main" val="2048943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63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Regression model 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Liheng Eam</dc:creator>
  <cp:lastModifiedBy>Liheng Eam</cp:lastModifiedBy>
  <cp:revision>8</cp:revision>
  <dcterms:created xsi:type="dcterms:W3CDTF">2023-05-15T15:42:09Z</dcterms:created>
  <dcterms:modified xsi:type="dcterms:W3CDTF">2023-05-17T13:29:03Z</dcterms:modified>
</cp:coreProperties>
</file>