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ACB"/>
          </a:solidFill>
        </a:fill>
      </a:tcStyle>
    </a:wholeTbl>
    <a:band2H>
      <a:tcTxStyle b="def" i="def"/>
      <a:tcStyle>
        <a:tcBdr/>
        <a:fill>
          <a:solidFill>
            <a:srgbClr val="F3E6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ACB"/>
          </a:solidFill>
        </a:fill>
      </a:tcStyle>
    </a:wholeTbl>
    <a:band2H>
      <a:tcTxStyle b="def" i="def"/>
      <a:tcStyle>
        <a:tcBdr/>
        <a:fill>
          <a:solidFill>
            <a:srgbClr val="F3E6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0018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CACC"/>
          </a:solidFill>
        </a:fill>
      </a:tcStyle>
    </a:wholeTbl>
    <a:band2H>
      <a:tcTxStyle b="def" i="def"/>
      <a:tcStyle>
        <a:tcBdr/>
        <a:fill>
          <a:solidFill>
            <a:srgbClr val="F0E7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153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153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2153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D4CA"/>
          </a:solidFill>
        </a:fill>
      </a:tcStyle>
    </a:wholeTbl>
    <a:band2H>
      <a:tcTxStyle b="def" i="def"/>
      <a:tcStyle>
        <a:tcBdr/>
        <a:fill>
          <a:solidFill>
            <a:srgbClr val="F2EB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06F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06F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06F0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0018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0018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jpeg" descr="https://www.tizen.org/sites/all/modules/features/tizen_conference/images/conference_banner_20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3441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2.png" descr="Int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9274" y="-5868"/>
            <a:ext cx="9213275" cy="6905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>
            <p:ph type="title"/>
          </p:nvPr>
        </p:nvSpPr>
        <p:spPr>
          <a:xfrm>
            <a:off x="440040" y="3349504"/>
            <a:ext cx="7649475" cy="72284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5A656A"/>
                </a:solidFill>
              </a:rPr>
              <a:t>Title Text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440040" y="6503050"/>
            <a:ext cx="257006" cy="1270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1836" y="6114419"/>
            <a:ext cx="525269" cy="51132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body" idx="1"/>
          </p:nvPr>
        </p:nvSpPr>
        <p:spPr>
          <a:xfrm>
            <a:off x="339979" y="4072346"/>
            <a:ext cx="7749538" cy="278565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spcBef>
                <a:spcPts val="0"/>
              </a:spcBef>
              <a:defRPr sz="1400">
                <a:solidFill>
                  <a:srgbClr val="80808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0">
                <a:solidFill>
                  <a:srgbClr val="808080"/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rgbClr val="80808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0">
                <a:solidFill>
                  <a:srgbClr val="80808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0">
                <a:solidFill>
                  <a:srgbClr val="80808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One</a:t>
            </a:r>
            <a:endParaRPr sz="1400">
              <a:solidFill>
                <a:srgbClr val="80808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Two</a:t>
            </a:r>
            <a:endParaRPr sz="1400">
              <a:solidFill>
                <a:srgbClr val="80808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Three</a:t>
            </a:r>
            <a:endParaRPr sz="1400">
              <a:solidFill>
                <a:srgbClr val="80808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Four</a:t>
            </a:r>
            <a:endParaRPr sz="1400">
              <a:solidFill>
                <a:srgbClr val="80808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5A656A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One</a:t>
            </a:r>
            <a:endParaRPr sz="1600">
              <a:solidFill>
                <a:srgbClr val="43B3D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Two</a:t>
            </a:r>
            <a:endParaRPr sz="1600">
              <a:solidFill>
                <a:srgbClr val="43B3D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Three</a:t>
            </a:r>
            <a:endParaRPr sz="1600">
              <a:solidFill>
                <a:srgbClr val="43B3D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Four</a:t>
            </a:r>
            <a:endParaRPr sz="1600">
              <a:solidFill>
                <a:srgbClr val="43B3D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  <p:pic>
        <p:nvPicPr>
          <p:cNvPr id="21" name="image3.png" descr="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66675"/>
            <a:ext cx="9144000" cy="78898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title"/>
          </p:nvPr>
        </p:nvSpPr>
        <p:spPr>
          <a:xfrm>
            <a:off x="228600" y="-24"/>
            <a:ext cx="8686800" cy="714380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914400">
              <a:defRPr sz="2400">
                <a:solidFill>
                  <a:srgbClr val="000000"/>
                </a:solidFill>
              </a:defRPr>
            </a:lvl1pPr>
          </a:lstStyle>
          <a:p>
            <a:pPr lvl="0">
              <a:defRPr b="0" sz="1800"/>
            </a:pPr>
            <a:r>
              <a:rPr b="1" sz="2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28600" y="762001"/>
            <a:ext cx="8686800" cy="5292348"/>
          </a:xfrm>
          <a:prstGeom prst="rect">
            <a:avLst/>
          </a:prstGeom>
        </p:spPr>
        <p:txBody>
          <a:bodyPr lIns="179999" tIns="179999" rIns="179999" bIns="179999"/>
          <a:lstStyle>
            <a:lvl1pPr marL="342900" indent="-342900" defTabSz="914400">
              <a:lnSpc>
                <a:spcPct val="120000"/>
              </a:lnSpc>
              <a:spcBef>
                <a:spcPts val="600"/>
              </a:spcBef>
              <a:buSzPct val="110000"/>
              <a:buBlip>
                <a:blip r:embed="rId3"/>
              </a:buBlip>
              <a:defRPr b="1" sz="1800">
                <a:solidFill>
                  <a:srgbClr val="000000"/>
                </a:solidFill>
              </a:defRPr>
            </a:lvl1pPr>
            <a:lvl2pPr marL="824592" indent="-367392" defTabSz="914400">
              <a:lnSpc>
                <a:spcPct val="120000"/>
              </a:lnSpc>
              <a:spcBef>
                <a:spcPts val="600"/>
              </a:spcBef>
              <a:buSzPct val="110000"/>
              <a:buChar char="-"/>
              <a:defRPr b="1" sz="1800">
                <a:solidFill>
                  <a:srgbClr val="000000"/>
                </a:solidFill>
              </a:defRPr>
            </a:lvl2pPr>
            <a:lvl3pPr marL="1257300" indent="-342900" defTabSz="914400">
              <a:lnSpc>
                <a:spcPct val="120000"/>
              </a:lnSpc>
              <a:spcBef>
                <a:spcPts val="600"/>
              </a:spcBef>
              <a:buSzPct val="110000"/>
              <a:buChar char="•"/>
              <a:defRPr b="1" sz="1800">
                <a:solidFill>
                  <a:srgbClr val="000000"/>
                </a:solidFill>
              </a:defRPr>
            </a:lvl3pPr>
            <a:lvl4pPr marL="1745671" indent="-374072" defTabSz="914400">
              <a:lnSpc>
                <a:spcPct val="120000"/>
              </a:lnSpc>
              <a:spcBef>
                <a:spcPts val="600"/>
              </a:spcBef>
              <a:buSzPct val="110000"/>
              <a:buChar char="-"/>
              <a:defRPr b="1" sz="1800">
                <a:solidFill>
                  <a:srgbClr val="000000"/>
                </a:solidFill>
              </a:defRPr>
            </a:lvl4pPr>
            <a:lvl5pPr marL="2240278" indent="-411478" defTabSz="914400">
              <a:lnSpc>
                <a:spcPct val="120000"/>
              </a:lnSpc>
              <a:spcBef>
                <a:spcPts val="600"/>
              </a:spcBef>
              <a:buSzPct val="110000"/>
              <a:buChar char="-"/>
              <a:defRPr b="1" sz="1800">
                <a:solidFill>
                  <a:srgbClr val="000000"/>
                </a:solidFill>
              </a:defRPr>
            </a:lvl5pPr>
          </a:lstStyle>
          <a:p>
            <a:pPr lvl="0">
              <a:defRPr b="0"/>
            </a:pPr>
            <a:r>
              <a:rPr b="1"/>
              <a:t>Body Level One</a:t>
            </a:r>
            <a:endParaRPr b="1"/>
          </a:p>
          <a:p>
            <a:pPr lvl="1">
              <a:defRPr b="0"/>
            </a:pPr>
            <a:r>
              <a:rPr b="1"/>
              <a:t>Body Level Two</a:t>
            </a:r>
            <a:endParaRPr b="1"/>
          </a:p>
          <a:p>
            <a:pPr lvl="2">
              <a:defRPr b="0"/>
            </a:pPr>
            <a:r>
              <a:rPr b="1"/>
              <a:t>Body Level Three</a:t>
            </a:r>
            <a:endParaRPr b="1"/>
          </a:p>
          <a:p>
            <a:pPr lvl="3">
              <a:defRPr b="0"/>
            </a:pPr>
            <a:r>
              <a:rPr b="1"/>
              <a:t>Body Level Four</a:t>
            </a:r>
            <a:endParaRPr b="1"/>
          </a:p>
          <a:p>
            <a:pPr lvl="4">
              <a:defRPr b="0"/>
            </a:pPr>
            <a:r>
              <a:rPr b="1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  <p:sp>
        <p:nvSpPr>
          <p:cNvPr id="26" name="Shape 26"/>
          <p:cNvSpPr/>
          <p:nvPr/>
        </p:nvSpPr>
        <p:spPr>
          <a:xfrm>
            <a:off x="5459221" y="6631960"/>
            <a:ext cx="3163856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lvl1pPr algn="r">
              <a:defRPr sz="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08080"/>
                </a:solidFill>
              </a:rPr>
              <a:t>Copyright © 2013 Samsung Electronics, Co., Ltd. All rights reserved.</a:t>
            </a:r>
          </a:p>
        </p:txBody>
      </p:sp>
      <p:sp>
        <p:nvSpPr>
          <p:cNvPr id="27" name="Shape 27"/>
          <p:cNvSpPr/>
          <p:nvPr/>
        </p:nvSpPr>
        <p:spPr>
          <a:xfrm>
            <a:off x="8777140" y="6597353"/>
            <a:ext cx="25935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08080"/>
                </a:solidFill>
              </a:rPr>
              <a:t>‹#›</a:t>
            </a:r>
          </a:p>
        </p:txBody>
      </p:sp>
      <p:sp>
        <p:nvSpPr>
          <p:cNvPr id="28" name="Shape 28"/>
          <p:cNvSpPr/>
          <p:nvPr>
            <p:ph type="title"/>
          </p:nvPr>
        </p:nvSpPr>
        <p:spPr>
          <a:xfrm>
            <a:off x="287523" y="202628"/>
            <a:ext cx="8399278" cy="994126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914400">
              <a:defRPr b="0" sz="2200">
                <a:solidFill>
                  <a:srgbClr val="0070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70C0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287523" y="1196750"/>
            <a:ext cx="4176003" cy="5661252"/>
          </a:xfrm>
          <a:prstGeom prst="rect">
            <a:avLst/>
          </a:prstGeom>
        </p:spPr>
        <p:txBody>
          <a:bodyPr lIns="45718" tIns="45718" rIns="45718" bIns="45718"/>
          <a:lstStyle>
            <a:lvl1pPr marL="182563" indent="-182563" defTabSz="914400">
              <a:spcBef>
                <a:spcPts val="6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lvl1pPr>
            <a:lvl2pPr marL="778668" indent="-321468" defTabSz="914400">
              <a:spcBef>
                <a:spcPts val="600"/>
              </a:spcBef>
              <a:defRPr sz="1800">
                <a:solidFill>
                  <a:srgbClr val="000000"/>
                </a:solidFill>
              </a:defRPr>
            </a:lvl2pPr>
            <a:lvl3pPr marL="1208314" indent="-293914" defTabSz="914400">
              <a:spcBef>
                <a:spcPts val="600"/>
              </a:spcBef>
              <a:buSzPct val="100000"/>
              <a:buChar char="•"/>
              <a:defRPr sz="1800">
                <a:solidFill>
                  <a:srgbClr val="000000"/>
                </a:solidFill>
              </a:defRPr>
            </a:lvl3pPr>
            <a:lvl4pPr marL="1714500" indent="-342900" defTabSz="914400">
              <a:spcBef>
                <a:spcPts val="600"/>
              </a:spcBef>
              <a:defRPr sz="1800">
                <a:solidFill>
                  <a:srgbClr val="000000"/>
                </a:solidFill>
              </a:defRPr>
            </a:lvl4pPr>
            <a:lvl5pPr marL="2171700" indent="-342900" defTabSz="914400">
              <a:spcBef>
                <a:spcPts val="600"/>
              </a:spcBef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  <p:sp>
        <p:nvSpPr>
          <p:cNvPr id="32" name="Shape 32"/>
          <p:cNvSpPr/>
          <p:nvPr/>
        </p:nvSpPr>
        <p:spPr>
          <a:xfrm>
            <a:off x="0" y="6464300"/>
            <a:ext cx="9144000" cy="393700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106361" y="6537325"/>
            <a:ext cx="1403656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/>
          <a:p>
            <a:pPr lvl="0" defTabSz="673100"/>
            <a:r>
              <a:rPr b="1" sz="12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rPr>
              <a:t>©</a:t>
            </a:r>
            <a:r>
              <a:rPr sz="12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rPr>
              <a:t> 2013 S/W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0" y="-2"/>
            <a:ext cx="9144000" cy="604842"/>
          </a:xfrm>
          <a:prstGeom prst="rect">
            <a:avLst/>
          </a:prstGeom>
          <a:solidFill>
            <a:srgbClr val="3366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8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7129464" y="41274"/>
            <a:ext cx="1571087" cy="245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defTabSz="673100">
              <a:defRPr sz="1200">
                <a:solidFill>
                  <a:srgbClr val="CC0000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CC0000"/>
                </a:solidFill>
              </a:rPr>
              <a:t>Samsung Confidential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187323" y="0"/>
            <a:ext cx="7200003" cy="576653"/>
          </a:xfrm>
          <a:prstGeom prst="rect">
            <a:avLst/>
          </a:prstGeom>
        </p:spPr>
        <p:txBody>
          <a:bodyPr lIns="45718" tIns="45718" rIns="45718" bIns="45718" anchor="ctr"/>
          <a:lstStyle>
            <a:lvl1pPr defTabSz="914400">
              <a:defRPr sz="240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141287" y="119067"/>
            <a:ext cx="8784978" cy="60676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sz="3200">
                <a:solidFill>
                  <a:srgbClr val="0070C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0070C0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78900" y="725833"/>
            <a:ext cx="8858316" cy="3438221"/>
          </a:xfrm>
          <a:prstGeom prst="rect">
            <a:avLst/>
          </a:prstGeom>
        </p:spPr>
        <p:txBody>
          <a:bodyPr lIns="89999" tIns="89999" rIns="89999" bIns="89999"/>
          <a:lstStyle>
            <a:lvl1pPr marL="359999" indent="-305999" defTabSz="914400">
              <a:lnSpc>
                <a:spcPct val="140000"/>
              </a:lnSpc>
              <a:spcBef>
                <a:spcPts val="0"/>
              </a:spcBef>
              <a:buSzPct val="100000"/>
              <a:buBlip>
                <a:blip r:embed="rId2"/>
              </a:buBlip>
              <a:defRPr b="1" sz="2000">
                <a:solidFill>
                  <a:srgbClr val="000000"/>
                </a:solidFill>
              </a:defRPr>
            </a:lvl1pPr>
            <a:lvl2pPr marL="649226" indent="-192263" defTabSz="914400">
              <a:lnSpc>
                <a:spcPct val="140000"/>
              </a:lnSpc>
              <a:spcBef>
                <a:spcPts val="0"/>
              </a:spcBef>
              <a:buSzPct val="110000"/>
              <a:buChar char="-"/>
              <a:defRPr b="1" sz="2000">
                <a:solidFill>
                  <a:srgbClr val="000000"/>
                </a:solidFill>
              </a:defRPr>
            </a:lvl2pPr>
            <a:lvl3pPr marL="925970" indent="-326571" defTabSz="914400">
              <a:lnSpc>
                <a:spcPct val="140000"/>
              </a:lnSpc>
              <a:spcBef>
                <a:spcPts val="0"/>
              </a:spcBef>
              <a:buSzPct val="110000"/>
              <a:buChar char="•"/>
              <a:defRPr b="1" sz="2000">
                <a:solidFill>
                  <a:srgbClr val="000000"/>
                </a:solidFill>
              </a:defRPr>
            </a:lvl3pPr>
            <a:lvl4pPr marL="1304400" indent="-381000" defTabSz="914400">
              <a:lnSpc>
                <a:spcPct val="140000"/>
              </a:lnSpc>
              <a:spcBef>
                <a:spcPts val="0"/>
              </a:spcBef>
              <a:buSzPct val="110000"/>
              <a:buChar char="-"/>
              <a:defRPr b="1" sz="2000">
                <a:solidFill>
                  <a:srgbClr val="000000"/>
                </a:solidFill>
              </a:defRPr>
            </a:lvl4pPr>
            <a:lvl5pPr marL="1700400" indent="-381000" defTabSz="914400">
              <a:lnSpc>
                <a:spcPct val="140000"/>
              </a:lnSpc>
              <a:spcBef>
                <a:spcPts val="0"/>
              </a:spcBef>
              <a:buSzPct val="110000"/>
              <a:buChar char="-"/>
              <a:defRPr b="1" sz="2000">
                <a:solidFill>
                  <a:srgbClr val="000000"/>
                </a:solidFill>
              </a:defRPr>
            </a:lvl5pPr>
          </a:lstStyle>
          <a:p>
            <a:pPr lvl="0">
              <a:defRPr b="0" sz="1800"/>
            </a:pPr>
            <a:r>
              <a:rPr b="1" sz="2000"/>
              <a:t>Body Level One</a:t>
            </a:r>
            <a:endParaRPr b="1" sz="2000"/>
          </a:p>
          <a:p>
            <a:pPr lvl="1">
              <a:defRPr b="0" sz="1800"/>
            </a:pPr>
            <a:r>
              <a:rPr b="1" sz="2000"/>
              <a:t>Body Level Two</a:t>
            </a:r>
            <a:endParaRPr b="1" sz="2000"/>
          </a:p>
          <a:p>
            <a:pPr lvl="2">
              <a:defRPr b="0" sz="1800"/>
            </a:pPr>
            <a:r>
              <a:rPr b="1" sz="2000"/>
              <a:t>Body Level Three</a:t>
            </a:r>
            <a:endParaRPr b="1" sz="2000"/>
          </a:p>
          <a:p>
            <a:pPr lvl="3">
              <a:defRPr b="0" sz="1800"/>
            </a:pPr>
            <a:r>
              <a:rPr b="1" sz="2000"/>
              <a:t>Body Level Four</a:t>
            </a:r>
            <a:endParaRPr b="1" sz="2000"/>
          </a:p>
          <a:p>
            <a:pPr lvl="4">
              <a:defRPr b="0" sz="1800"/>
            </a:pPr>
            <a:r>
              <a:rPr b="1" sz="2000"/>
              <a:t>Body Level Five</a:t>
            </a:r>
          </a:p>
        </p:txBody>
      </p:sp>
      <p:sp>
        <p:nvSpPr>
          <p:cNvPr id="43" name="Shape 43"/>
          <p:cNvSpPr/>
          <p:nvPr/>
        </p:nvSpPr>
        <p:spPr>
          <a:xfrm>
            <a:off x="-1" y="758825"/>
            <a:ext cx="9144002" cy="1588"/>
          </a:xfrm>
          <a:prstGeom prst="line">
            <a:avLst/>
          </a:prstGeom>
          <a:ln w="50800">
            <a:solidFill>
              <a:srgbClr val="8EB4E3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44" name="Shape 44"/>
          <p:cNvSpPr/>
          <p:nvPr/>
        </p:nvSpPr>
        <p:spPr>
          <a:xfrm>
            <a:off x="8820539" y="6537325"/>
            <a:ext cx="266311" cy="24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3675" tIns="33675" rIns="33675" bIns="33675">
            <a:spAutoFit/>
          </a:bodyPr>
          <a:lstStyle>
            <a:lvl1pPr algn="r" defTabSz="957262">
              <a:defRPr sz="12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pPr lvl="0">
              <a:defRPr sz="1800"/>
            </a:pPr>
            <a:r>
              <a:rPr sz="1200"/>
              <a:t>‹#›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https://www.tizen.org/sites/all/modules/features/tizen_conference/images/conference_banner_201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9144001" cy="34419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440039" y="700087"/>
            <a:ext cx="7644708" cy="1"/>
          </a:xfrm>
          <a:prstGeom prst="line">
            <a:avLst/>
          </a:prstGeom>
          <a:ln>
            <a:solidFill>
              <a:srgbClr val="B8C0C0"/>
            </a:solidFill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pic>
        <p:nvPicPr>
          <p:cNvPr id="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36" y="6114419"/>
            <a:ext cx="525269" cy="5113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title"/>
          </p:nvPr>
        </p:nvSpPr>
        <p:spPr>
          <a:xfrm>
            <a:off x="440040" y="239930"/>
            <a:ext cx="7644704" cy="76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5A656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0040" y="6495353"/>
            <a:ext cx="257006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457142">
              <a:defRPr sz="7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1" y="1009650"/>
            <a:ext cx="7627546" cy="30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One</a:t>
            </a:r>
            <a:endParaRPr sz="1600">
              <a:solidFill>
                <a:srgbClr val="43B3D5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Two</a:t>
            </a:r>
            <a:endParaRPr sz="1600">
              <a:solidFill>
                <a:srgbClr val="43B3D5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Three</a:t>
            </a:r>
            <a:endParaRPr sz="1600">
              <a:solidFill>
                <a:srgbClr val="43B3D5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Four</a:t>
            </a:r>
            <a:endParaRPr sz="1600">
              <a:solidFill>
                <a:srgbClr val="43B3D5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3B3D5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spd="med" advClick="1"/>
  <p:txStyles>
    <p:titleStyle>
      <a:lvl1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1pPr>
      <a:lvl2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2pPr>
      <a:lvl3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3pPr>
      <a:lvl4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4pPr>
      <a:lvl5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5pPr>
      <a:lvl6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6pPr>
      <a:lvl7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7pPr>
      <a:lvl8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8pPr>
      <a:lvl9pPr defTabSz="457200">
        <a:defRPr b="1" sz="1600">
          <a:solidFill>
            <a:srgbClr val="5A656A"/>
          </a:solidFill>
          <a:latin typeface="Arial"/>
          <a:ea typeface="Arial"/>
          <a:cs typeface="Arial"/>
          <a:sym typeface="Arial"/>
        </a:defRPr>
      </a:lvl9pPr>
    </p:titleStyle>
    <p:bodyStyle>
      <a:lvl1pPr defTabSz="457200">
        <a:spcBef>
          <a:spcPts val="300"/>
        </a:spcBef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1pPr>
      <a:lvl2pPr marL="742950" indent="-285750" defTabSz="457200">
        <a:spcBef>
          <a:spcPts val="300"/>
        </a:spcBef>
        <a:buSzPct val="100000"/>
        <a:buChar char="–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2pPr>
      <a:lvl3pPr defTabSz="457200">
        <a:spcBef>
          <a:spcPts val="300"/>
        </a:spcBef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3pPr>
      <a:lvl4pPr marL="1600200" indent="-228600" defTabSz="457200">
        <a:spcBef>
          <a:spcPts val="300"/>
        </a:spcBef>
        <a:buSzPct val="100000"/>
        <a:buChar char="–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4pPr>
      <a:lvl5pPr marL="2057400" indent="-228600" defTabSz="457200">
        <a:spcBef>
          <a:spcPts val="300"/>
        </a:spcBef>
        <a:buSzPct val="100000"/>
        <a:buChar char="»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5pPr>
      <a:lvl6pPr marL="2468878" indent="-182878" defTabSz="457200">
        <a:spcBef>
          <a:spcPts val="300"/>
        </a:spcBef>
        <a:buSzPct val="100000"/>
        <a:buChar char="•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6pPr>
      <a:lvl7pPr marL="2926078" indent="-182878" defTabSz="457200">
        <a:spcBef>
          <a:spcPts val="300"/>
        </a:spcBef>
        <a:buSzPct val="100000"/>
        <a:buChar char="•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7pPr>
      <a:lvl8pPr marL="3383279" indent="-182878" defTabSz="457200">
        <a:spcBef>
          <a:spcPts val="300"/>
        </a:spcBef>
        <a:buSzPct val="100000"/>
        <a:buChar char="•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8pPr>
      <a:lvl9pPr marL="3840479" indent="-182879" defTabSz="457200">
        <a:spcBef>
          <a:spcPts val="300"/>
        </a:spcBef>
        <a:buSzPct val="100000"/>
        <a:buChar char="•"/>
        <a:defRPr sz="1600">
          <a:solidFill>
            <a:srgbClr val="43B3D5"/>
          </a:solidFill>
          <a:latin typeface="Arial"/>
          <a:ea typeface="Arial"/>
          <a:cs typeface="Arial"/>
          <a:sym typeface="Arial"/>
        </a:defRPr>
      </a:lvl9pPr>
    </p:bodyStyle>
    <p:otherStyle>
      <a:lvl1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defTabSz="457142">
        <a:defRPr sz="7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41286" y="119066"/>
            <a:ext cx="8784980" cy="4616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905255">
              <a:defRPr sz="23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0070C0"/>
                </a:solidFill>
              </a:rPr>
              <a:t>OMemo</a:t>
            </a:r>
          </a:p>
        </p:txBody>
      </p:sp>
      <p:graphicFrame>
        <p:nvGraphicFramePr>
          <p:cNvPr id="49" name="Table 49"/>
          <p:cNvGraphicFramePr/>
          <p:nvPr/>
        </p:nvGraphicFramePr>
        <p:xfrm>
          <a:off x="440040" y="866909"/>
          <a:ext cx="8236416" cy="56584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08024"/>
                <a:gridCol w="3528392"/>
              </a:tblGrid>
              <a:tr h="78787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App Information</a:t>
                      </a:r>
                    </a:p>
                  </a:txBody>
                  <a:tcPr marL="9388" marR="9388" marT="9388" marB="9388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solidFill>
                      <a:srgbClr val="00B0F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Screen Shot</a:t>
                      </a:r>
                    </a:p>
                  </a:txBody>
                  <a:tcPr marL="9388" marR="9388" marT="9388" marB="9388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solidFill>
                      <a:srgbClr val="00B0F0">
                        <a:alpha val="34000"/>
                      </a:srgbClr>
                    </a:solidFill>
                  </a:tcPr>
                </a:tc>
              </a:tr>
              <a:tr h="4870558">
                <a:tc>
                  <a:txBody>
                    <a:bodyPr/>
                    <a:lstStyle/>
                    <a:p>
                      <a:pPr lvl="0" defTabSz="914400">
                        <a:defRPr b="0" i="0" sz="1800"/>
                      </a:pPr>
                      <a:endParaRPr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[Introduction]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Just as the name suggests, OMemo is a light and simple memorandum application based on HTML5.   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It contains a small set of common used functions which can help you memorise your future plans, daily routines, and even your homework to do.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[Usage]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You can have a quick start with OMemo by: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Create a new memo  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Delete an existed memo  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Search a memo with key words  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Check and modify the old memo 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6000" marR="36000" marT="36000" marB="36000" anchor="t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6000" marR="36000" marT="36000" marB="36000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Shape 50"/>
          <p:cNvSpPr/>
          <p:nvPr/>
        </p:nvSpPr>
        <p:spPr>
          <a:xfrm>
            <a:off x="5188791" y="6097540"/>
            <a:ext cx="3053231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1000"/>
              <a:t>*Participating Devices: Tizen Virtual Machine v2.4.0</a:t>
            </a:r>
          </a:p>
        </p:txBody>
      </p:sp>
      <p:pic>
        <p:nvPicPr>
          <p:cNvPr id="51" name="1.jpg"/>
          <p:cNvPicPr/>
          <p:nvPr/>
        </p:nvPicPr>
        <p:blipFill>
          <a:blip r:embed="rId2">
            <a:extLst/>
          </a:blip>
          <a:srcRect l="0" t="518" r="0" b="518"/>
          <a:stretch>
            <a:fillRect/>
          </a:stretch>
        </p:blipFill>
        <p:spPr>
          <a:xfrm>
            <a:off x="5692814" y="1728265"/>
            <a:ext cx="2384182" cy="407098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6328769" y="5786029"/>
            <a:ext cx="95415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lvl="0">
              <a:defRPr sz="1800"/>
            </a:pPr>
            <a:r>
              <a:rPr sz="1400"/>
              <a:t>Main Page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141286" y="119066"/>
            <a:ext cx="8784980" cy="46166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905255">
              <a:defRPr sz="23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300">
                <a:solidFill>
                  <a:srgbClr val="0070C0"/>
                </a:solidFill>
              </a:rPr>
              <a:t>OMemo</a:t>
            </a:r>
          </a:p>
        </p:txBody>
      </p:sp>
      <p:graphicFrame>
        <p:nvGraphicFramePr>
          <p:cNvPr id="55" name="Table 55"/>
          <p:cNvGraphicFramePr/>
          <p:nvPr/>
        </p:nvGraphicFramePr>
        <p:xfrm>
          <a:off x="440040" y="866909"/>
          <a:ext cx="8236416" cy="56584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08024"/>
                <a:gridCol w="3528392"/>
              </a:tblGrid>
              <a:tr h="787876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App Information</a:t>
                      </a:r>
                    </a:p>
                  </a:txBody>
                  <a:tcPr marL="9388" marR="9388" marT="9388" marB="9388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solidFill>
                      <a:srgbClr val="00B0F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Screen Shot</a:t>
                      </a:r>
                    </a:p>
                  </a:txBody>
                  <a:tcPr marL="9388" marR="9388" marT="9388" marB="9388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solidFill>
                      <a:srgbClr val="00B0F0">
                        <a:alpha val="34000"/>
                      </a:srgbClr>
                    </a:solidFill>
                  </a:tcPr>
                </a:tc>
              </a:tr>
              <a:tr h="4870558">
                <a:tc>
                  <a:txBody>
                    <a:bodyPr/>
                    <a:lstStyle/>
                    <a:p>
                      <a:pPr lvl="0" defTabSz="914400">
                        <a:defRPr b="0" i="0" sz="1800"/>
                      </a:pPr>
                      <a:endParaRPr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[Features]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Light weight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Fresh and comfortable UI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Memos listed in order of time modified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Search items with Ajex technology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r>
                        <a:rPr b="1"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[Technology dependence]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jQuery for JavaScript operation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marL="207433" indent="-207433" defTabSz="914400">
                        <a:buSzPct val="100000"/>
                        <a:buFont typeface="Helvetica"/>
                        <a:buAutoNum type="arabicParenR" startAt="1"/>
                        <a:defRPr b="0" i="0" sz="1800"/>
                      </a:pPr>
                      <a:r>
                        <a:rPr sz="14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jQuery mobile for User Interface</a:t>
                      </a: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6000" marR="36000" marT="36000" marB="36000" anchor="t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lvl="0" algn="ctr" defTabSz="914400">
                        <a:defRPr b="0" i="0" sz="1800"/>
                      </a:pPr>
                      <a:endParaRPr sz="1400"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36000" marR="36000" marT="36000" marB="36000" anchor="ctr" anchorCtr="0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Shape 56"/>
          <p:cNvSpPr/>
          <p:nvPr/>
        </p:nvSpPr>
        <p:spPr>
          <a:xfrm>
            <a:off x="5188791" y="6097540"/>
            <a:ext cx="3053231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1000"/>
              <a:t>*Participating Devices: Tizen Virtual Machine v2.4.0</a:t>
            </a:r>
          </a:p>
        </p:txBody>
      </p:sp>
      <p:pic>
        <p:nvPicPr>
          <p:cNvPr id="57" name="2.jpg"/>
          <p:cNvPicPr/>
          <p:nvPr/>
        </p:nvPicPr>
        <p:blipFill>
          <a:blip r:embed="rId2">
            <a:extLst/>
          </a:blip>
          <a:srcRect l="0" t="518" r="0" b="518"/>
          <a:stretch>
            <a:fillRect/>
          </a:stretch>
        </p:blipFill>
        <p:spPr>
          <a:xfrm>
            <a:off x="5692814" y="1728265"/>
            <a:ext cx="2384181" cy="407098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6032312" y="5786029"/>
            <a:ext cx="170503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 lvl="0">
              <a:defRPr sz="1800"/>
            </a:pPr>
            <a:r>
              <a:rPr sz="1400"/>
              <a:t>Create a new memo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0018"/>
      </a:accent1>
      <a:accent2>
        <a:srgbClr val="462379"/>
      </a:accent2>
      <a:accent3>
        <a:srgbClr val="A21536"/>
      </a:accent3>
      <a:accent4>
        <a:srgbClr val="002D9C"/>
      </a:accent4>
      <a:accent5>
        <a:srgbClr val="E2D3B1"/>
      </a:accent5>
      <a:accent6>
        <a:srgbClr val="B06F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001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001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0018"/>
      </a:accent1>
      <a:accent2>
        <a:srgbClr val="462379"/>
      </a:accent2>
      <a:accent3>
        <a:srgbClr val="A21536"/>
      </a:accent3>
      <a:accent4>
        <a:srgbClr val="002D9C"/>
      </a:accent4>
      <a:accent5>
        <a:srgbClr val="E2D3B1"/>
      </a:accent5>
      <a:accent6>
        <a:srgbClr val="B06F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001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0018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