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2" r:id="rId2"/>
    <p:sldId id="331" r:id="rId3"/>
    <p:sldId id="359" r:id="rId4"/>
    <p:sldId id="360" r:id="rId5"/>
    <p:sldId id="361" r:id="rId6"/>
    <p:sldId id="343" r:id="rId7"/>
    <p:sldId id="339" r:id="rId8"/>
    <p:sldId id="332" r:id="rId9"/>
    <p:sldId id="334" r:id="rId10"/>
    <p:sldId id="340" r:id="rId11"/>
    <p:sldId id="335" r:id="rId12"/>
    <p:sldId id="337" r:id="rId13"/>
    <p:sldId id="341" r:id="rId14"/>
    <p:sldId id="33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5B7D4C-ED91-4006-829C-55E773D4E3B4}">
          <p14:sldIdLst>
            <p14:sldId id="342"/>
            <p14:sldId id="331"/>
            <p14:sldId id="359"/>
            <p14:sldId id="360"/>
            <p14:sldId id="361"/>
            <p14:sldId id="343"/>
            <p14:sldId id="339"/>
            <p14:sldId id="332"/>
            <p14:sldId id="334"/>
          </p14:sldIdLst>
        </p14:section>
        <p14:section name="无标题节" id="{A54EDF44-FBF5-41E0-8922-A7F60E164487}">
          <p14:sldIdLst>
            <p14:sldId id="340"/>
            <p14:sldId id="335"/>
            <p14:sldId id="337"/>
            <p14:sldId id="341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09" autoAdjust="0"/>
  </p:normalViewPr>
  <p:slideViewPr>
    <p:cSldViewPr snapToGrid="0">
      <p:cViewPr varScale="1">
        <p:scale>
          <a:sx n="81" d="100"/>
          <a:sy n="81" d="100"/>
        </p:scale>
        <p:origin x="4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870D3-45F9-4853-B45F-2C10B4F7FE7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6EAAA-6E9C-4813-93E7-EA778F5BD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7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1CBCF54C-464C-89C1-B5EF-E4F7DDF6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5E453562-BA16-4455-B6BC-AE7013DE5E90}" type="slidenum">
              <a:rPr lang="en-AU" altLang="en-US" sz="1400" smtClean="0">
                <a:solidFill>
                  <a:srgbClr val="000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AU" altLang="en-US" sz="1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DBE1AC46-1899-3F37-A953-38BB72CB1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812800"/>
            <a:ext cx="1588" cy="1588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E170B2B-63B5-E36F-4F29-43AEAA4B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1CBCF54C-464C-89C1-B5EF-E4F7DDF690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5E453562-BA16-4455-B6BC-AE7013DE5E90}" type="slidenum">
              <a:rPr lang="en-AU" altLang="en-US" sz="1400" smtClean="0">
                <a:solidFill>
                  <a:srgbClr val="000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AU" altLang="en-US" sz="14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DBE1AC46-1899-3F37-A953-38BB72CB1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812800"/>
            <a:ext cx="1588" cy="1588"/>
          </a:xfrm>
          <a:solidFill>
            <a:srgbClr val="FFFFFF"/>
          </a:solidFill>
          <a:ln/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DE170B2B-63B5-E36F-4F29-43AEAA4B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78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1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2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1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EAAA-6E9C-4813-93E7-EA778F5BD2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4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64807"/>
            <a:ext cx="10968961" cy="7820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41BC0E-37A1-73A8-E607-E6BD1631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33840B-2B4E-1CE6-D08B-F76DB64C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en-AU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5884A8-8133-7718-7DE9-5B9145D6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  <a:p>
            <a:pPr>
              <a:defRPr/>
            </a:pPr>
            <a:fld id="{B7742D23-14D9-49E1-861F-2AF26D44D7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6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9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6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FF08-C8C3-42F6-A59E-5642F4321D6C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D30E-E133-4B80-ABF0-FAAE0EB93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10" Type="http://schemas.openxmlformats.org/officeDocument/2006/relationships/image" Target="../media/image2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teaching-hohai/shui-wen-yu-ruan-jian-gong-cheng/src/mast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33D9-93DA-9B1E-449A-743D2AD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82"/>
            <a:ext cx="10515600" cy="959178"/>
          </a:xfrm>
        </p:spPr>
        <p:txBody>
          <a:bodyPr/>
          <a:lstStyle/>
          <a:p>
            <a:r>
              <a:rPr lang="zh-CN" altLang="en-US" dirty="0"/>
              <a:t>水文模型建模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6C213-EBAD-210C-2881-A7BB2917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8" y="1345711"/>
            <a:ext cx="10515600" cy="49054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b="1" dirty="0"/>
              <a:t>水文模型输入</a:t>
            </a:r>
            <a:r>
              <a:rPr lang="en-US" altLang="zh-CN" b="1" dirty="0"/>
              <a:t>/</a:t>
            </a:r>
            <a:r>
              <a:rPr lang="zh-CN" altLang="en-US" b="1"/>
              <a:t>输出有哪些？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什么是水文模型参数？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什么是水文模型状态变量？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怎么评估水文模型模拟精度？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怎么提高水文模型的模拟精度？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zh-CN" altLang="en-US" b="1" dirty="0"/>
              <a:t>怎么利用版本控制协同编程？</a:t>
            </a:r>
            <a:endParaRPr lang="en-US" altLang="zh-CN" b="1" dirty="0"/>
          </a:p>
          <a:p>
            <a:pPr marL="514350" indent="-51435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1881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ABB6128-683A-3CF7-D6CE-70B27F4D5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5"/>
          <a:stretch/>
        </p:blipFill>
        <p:spPr>
          <a:xfrm>
            <a:off x="3877157" y="4221549"/>
            <a:ext cx="3831385" cy="15640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4" y="528190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9168449">
            <a:off x="2944226" y="2315318"/>
            <a:ext cx="2079629" cy="2347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769817" y="2160221"/>
          <a:ext cx="2195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817" y="2160221"/>
                        <a:ext cx="2195513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769817" y="2747792"/>
          <a:ext cx="2311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228600" progId="Equation.DSMT4">
                  <p:embed/>
                </p:oleObj>
              </mc:Choice>
              <mc:Fallback>
                <p:oleObj name="Equation" r:id="rId6" imgW="126972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9817" y="2747792"/>
                        <a:ext cx="231140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AA95F3-9763-9B96-A8E6-8E2AAC6B1164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FBDFF5-40AD-D57A-5806-E19F4AA96068}"/>
              </a:ext>
            </a:extLst>
          </p:cNvPr>
          <p:cNvSpPr txBox="1"/>
          <p:nvPr/>
        </p:nvSpPr>
        <p:spPr>
          <a:xfrm>
            <a:off x="4704002" y="234905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7470B4-8067-C359-4750-2AE6B74EB657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：水源划分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1F6792-4D49-8192-5EC6-19FD1F388BE8}"/>
              </a:ext>
            </a:extLst>
          </p:cNvPr>
          <p:cNvSpPr txBox="1"/>
          <p:nvPr/>
        </p:nvSpPr>
        <p:spPr>
          <a:xfrm>
            <a:off x="4758033" y="3433779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：单位线计算</a:t>
            </a:r>
            <a:r>
              <a:rPr lang="en-US" altLang="zh-CN" sz="2400" dirty="0"/>
              <a:t>UH1, UH2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A9ED-A1C8-BA78-B5BC-CC97CEB66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418" y="3936303"/>
            <a:ext cx="4359180" cy="2134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019D21-5A61-24BB-EB55-281DEBCA26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294" y="5689948"/>
            <a:ext cx="3321113" cy="49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3A686B-1C6C-3F1D-5484-37F64774F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317" y="5987826"/>
            <a:ext cx="3184053" cy="3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ABB6128-683A-3CF7-D6CE-70B27F4D5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5"/>
          <a:stretch/>
        </p:blipFill>
        <p:spPr>
          <a:xfrm>
            <a:off x="580757" y="4436920"/>
            <a:ext cx="3831385" cy="15640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1F6792-4D49-8192-5EC6-19FD1F388BE8}"/>
              </a:ext>
            </a:extLst>
          </p:cNvPr>
          <p:cNvSpPr txBox="1"/>
          <p:nvPr/>
        </p:nvSpPr>
        <p:spPr>
          <a:xfrm>
            <a:off x="828979" y="441531"/>
            <a:ext cx="804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例子：单位线计算</a:t>
            </a:r>
            <a:r>
              <a:rPr lang="en-US" altLang="zh-CN" sz="2400" dirty="0"/>
              <a:t>UH1, UH2</a:t>
            </a:r>
          </a:p>
          <a:p>
            <a:r>
              <a:rPr lang="zh-CN" altLang="en-US" sz="2400" dirty="0"/>
              <a:t>单位线：将径流在时程上进行再分配</a:t>
            </a: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A9ED-A1C8-BA78-B5BC-CC97CEB6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5" y="4336656"/>
            <a:ext cx="4359180" cy="2134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019D21-5A61-24BB-EB55-281DEBCA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89" y="6000925"/>
            <a:ext cx="3321113" cy="495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3A686B-1C6C-3F1D-5484-37F64774F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010" y="6471152"/>
            <a:ext cx="3184053" cy="3868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2C53057-E147-FD41-D4C0-EC55AAC84F68}"/>
              </a:ext>
            </a:extLst>
          </p:cNvPr>
          <p:cNvSpPr txBox="1"/>
          <p:nvPr/>
        </p:nvSpPr>
        <p:spPr>
          <a:xfrm>
            <a:off x="828979" y="1256523"/>
            <a:ext cx="248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假设：</a:t>
            </a:r>
            <a:r>
              <a:rPr lang="en-US" altLang="zh-CN" sz="2400" i="1" dirty="0"/>
              <a:t>x4</a:t>
            </a:r>
            <a:r>
              <a:rPr lang="en-US" altLang="zh-CN" sz="2400" dirty="0"/>
              <a:t> = 1.39</a:t>
            </a:r>
            <a:endParaRPr lang="en-US" altLang="zh-CN" sz="2400" i="1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6D3B36FC-203F-05F5-508A-E1F2FA514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84191"/>
              </p:ext>
            </p:extLst>
          </p:nvPr>
        </p:nvGraphicFramePr>
        <p:xfrm>
          <a:off x="828979" y="1998484"/>
          <a:ext cx="106402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021">
                  <a:extLst>
                    <a:ext uri="{9D8B030D-6E8A-4147-A177-3AD203B41FA5}">
                      <a16:colId xmlns:a16="http://schemas.microsoft.com/office/drawing/2014/main" val="2971212036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167104121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307538068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426141530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322839881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3896889188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436982023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143321160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4227734509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1442463936"/>
                    </a:ext>
                  </a:extLst>
                </a:gridCol>
              </a:tblGrid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17029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SH1(t)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0.433898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87214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UH1(t)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0.433898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56986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SH2(t)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32680"/>
                  </a:ext>
                </a:extLst>
              </a:tr>
              <a:tr h="354465">
                <a:tc>
                  <a:txBody>
                    <a:bodyPr/>
                    <a:lstStyle/>
                    <a:p>
                      <a:r>
                        <a:rPr lang="en-US" altLang="zh-CN" dirty="0"/>
                        <a:t>UH2(t)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6" y="489279"/>
            <a:ext cx="3932261" cy="60050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A58D10-3AC8-F7E3-FB69-DCDC800B3367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AADAEF-C558-F678-8396-786438274875}"/>
              </a:ext>
            </a:extLst>
          </p:cNvPr>
          <p:cNvSpPr txBox="1"/>
          <p:nvPr/>
        </p:nvSpPr>
        <p:spPr>
          <a:xfrm>
            <a:off x="4704002" y="141247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92348A-9ED5-E702-02BF-F462ABF1EB48}"/>
              </a:ext>
            </a:extLst>
          </p:cNvPr>
          <p:cNvSpPr txBox="1"/>
          <p:nvPr/>
        </p:nvSpPr>
        <p:spPr>
          <a:xfrm>
            <a:off x="4704001" y="2685006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：利用单位线计算</a:t>
            </a:r>
            <a:r>
              <a:rPr lang="en-US" altLang="zh-CN" sz="2400" dirty="0"/>
              <a:t>Q9</a:t>
            </a:r>
            <a:r>
              <a:rPr lang="zh-CN" altLang="en-US" sz="2400" dirty="0"/>
              <a:t>以及</a:t>
            </a:r>
            <a:r>
              <a:rPr lang="en-US" altLang="zh-CN" sz="2400" dirty="0"/>
              <a:t>Q1</a:t>
            </a:r>
          </a:p>
          <a:p>
            <a:r>
              <a:rPr lang="zh-CN" altLang="en-US" sz="2400" dirty="0"/>
              <a:t>参考之前单位线例子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6CCFA-A8F8-B071-306D-60F8976E09DF}"/>
              </a:ext>
            </a:extLst>
          </p:cNvPr>
          <p:cNvSpPr txBox="1"/>
          <p:nvPr/>
        </p:nvSpPr>
        <p:spPr>
          <a:xfrm>
            <a:off x="4734482" y="1038019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：地下水交换量计算</a:t>
            </a:r>
            <a:endParaRPr lang="en-US" altLang="zh-CN" sz="24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B71A0CD-FBFB-03E9-F4C5-712E1C03D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26142"/>
              </p:ext>
            </p:extLst>
          </p:nvPr>
        </p:nvGraphicFramePr>
        <p:xfrm>
          <a:off x="4878122" y="1667281"/>
          <a:ext cx="1638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43" imgH="952461" progId="Equation.DSMT4">
                  <p:embed/>
                </p:oleObj>
              </mc:Choice>
              <mc:Fallback>
                <p:oleObj name="Equation" r:id="rId4" imgW="1638043" imgH="9524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8122" y="1667281"/>
                        <a:ext cx="16383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87B8A8E-91E0-0AE6-773A-6133928C3FF4}"/>
              </a:ext>
            </a:extLst>
          </p:cNvPr>
          <p:cNvSpPr txBox="1"/>
          <p:nvPr/>
        </p:nvSpPr>
        <p:spPr>
          <a:xfrm>
            <a:off x="4704002" y="3896244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</a:t>
            </a:r>
            <a:r>
              <a:rPr lang="zh-CN" altLang="en-US" sz="2400" dirty="0"/>
              <a:t>：汇流计算</a:t>
            </a:r>
            <a:r>
              <a:rPr lang="en-US" altLang="zh-CN" sz="2400" i="1" dirty="0" err="1"/>
              <a:t>Qr</a:t>
            </a:r>
            <a:endParaRPr lang="en-US" altLang="zh-CN" sz="2400" i="1" dirty="0"/>
          </a:p>
        </p:txBody>
      </p:sp>
      <p:sp>
        <p:nvSpPr>
          <p:cNvPr id="14" name="左箭头 7">
            <a:extLst>
              <a:ext uri="{FF2B5EF4-FFF2-40B4-BE49-F238E27FC236}">
                <a16:creationId xmlns:a16="http://schemas.microsoft.com/office/drawing/2014/main" id="{9ABF488C-2AF0-8CCB-E98B-7DAE5E1CAD01}"/>
              </a:ext>
            </a:extLst>
          </p:cNvPr>
          <p:cNvSpPr/>
          <p:nvPr/>
        </p:nvSpPr>
        <p:spPr>
          <a:xfrm rot="17415005">
            <a:off x="2874739" y="3053750"/>
            <a:ext cx="2787102" cy="17504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C207E9D-823F-67CF-D781-6FF9A0919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51534"/>
              </p:ext>
            </p:extLst>
          </p:nvPr>
        </p:nvGraphicFramePr>
        <p:xfrm>
          <a:off x="4959316" y="4820755"/>
          <a:ext cx="2590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749" imgH="425173" progId="Equation.DSMT4">
                  <p:embed/>
                </p:oleObj>
              </mc:Choice>
              <mc:Fallback>
                <p:oleObj name="Equation" r:id="rId6" imgW="2590749" imgH="42517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9316" y="4820755"/>
                        <a:ext cx="259080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AC7E493-EE7A-3708-CB70-C4A5E71A318D}"/>
              </a:ext>
            </a:extLst>
          </p:cNvPr>
          <p:cNvSpPr/>
          <p:nvPr/>
        </p:nvSpPr>
        <p:spPr>
          <a:xfrm>
            <a:off x="287383" y="4066904"/>
            <a:ext cx="2666178" cy="142820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7D08EE-C797-BDE2-BD7A-6DEAD852B7A8}"/>
              </a:ext>
            </a:extLst>
          </p:cNvPr>
          <p:cNvSpPr txBox="1"/>
          <p:nvPr/>
        </p:nvSpPr>
        <p:spPr>
          <a:xfrm>
            <a:off x="4959316" y="441167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5.1 </a:t>
            </a:r>
            <a:r>
              <a:rPr lang="zh-CN" altLang="en-US" sz="1800" dirty="0"/>
              <a:t>更新汇流水库水量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87005A-875E-388C-805E-90ADCEE14148}"/>
              </a:ext>
            </a:extLst>
          </p:cNvPr>
          <p:cNvSpPr txBox="1"/>
          <p:nvPr/>
        </p:nvSpPr>
        <p:spPr>
          <a:xfrm>
            <a:off x="4959316" y="5261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5.2 </a:t>
            </a:r>
            <a:r>
              <a:rPr lang="zh-CN" altLang="en-US" sz="1800" dirty="0"/>
              <a:t>更新汇流水库水量</a:t>
            </a:r>
            <a:endParaRPr lang="zh-CN" altLang="en-US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5C332B6-C3C4-9728-860D-1362708CD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431661"/>
              </p:ext>
            </p:extLst>
          </p:nvPr>
        </p:nvGraphicFramePr>
        <p:xfrm>
          <a:off x="4939693" y="5478503"/>
          <a:ext cx="31162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660240" progId="Equation.DSMT4">
                  <p:embed/>
                </p:oleObj>
              </mc:Choice>
              <mc:Fallback>
                <p:oleObj name="Equation" r:id="rId8" imgW="1714320" imgH="66024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9693" y="5478503"/>
                        <a:ext cx="3116262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801E302-C5EA-2173-9922-3FDECC423B81}"/>
              </a:ext>
            </a:extLst>
          </p:cNvPr>
          <p:cNvSpPr txBox="1"/>
          <p:nvPr/>
        </p:nvSpPr>
        <p:spPr>
          <a:xfrm>
            <a:off x="8943488" y="4417281"/>
            <a:ext cx="282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5.3 </a:t>
            </a:r>
            <a:r>
              <a:rPr lang="zh-CN" altLang="en-US" dirty="0"/>
              <a:t>再次更新</a:t>
            </a:r>
            <a:r>
              <a:rPr lang="zh-CN" altLang="en-US" sz="1800" dirty="0"/>
              <a:t>汇流水库水量</a:t>
            </a:r>
            <a:endParaRPr lang="zh-CN" altLang="en-US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A0DB5BB-8C11-D89D-FD35-6C85C35E3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48172"/>
              </p:ext>
            </p:extLst>
          </p:nvPr>
        </p:nvGraphicFramePr>
        <p:xfrm>
          <a:off x="9084384" y="4845985"/>
          <a:ext cx="1270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DSMT4">
                  <p:embed/>
                </p:oleObj>
              </mc:Choice>
              <mc:Fallback>
                <p:oleObj name="Equation" r:id="rId10" imgW="69840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84384" y="4845985"/>
                        <a:ext cx="12700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67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6" y="489279"/>
            <a:ext cx="3932261" cy="6005080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66618"/>
              </p:ext>
            </p:extLst>
          </p:nvPr>
        </p:nvGraphicFramePr>
        <p:xfrm>
          <a:off x="4842597" y="1973938"/>
          <a:ext cx="2262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28600" progId="Equation.DSMT4">
                  <p:embed/>
                </p:oleObj>
              </mc:Choice>
              <mc:Fallback>
                <p:oleObj name="Equation" r:id="rId4" imgW="1244520" imgH="22860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2597" y="1973938"/>
                        <a:ext cx="226218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309024"/>
              </p:ext>
            </p:extLst>
          </p:nvPr>
        </p:nvGraphicFramePr>
        <p:xfrm>
          <a:off x="4842597" y="3214687"/>
          <a:ext cx="1408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28600" progId="Equation.DSMT4">
                  <p:embed/>
                </p:oleObj>
              </mc:Choice>
              <mc:Fallback>
                <p:oleObj name="Equation" r:id="rId6" imgW="774360" imgH="2286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2597" y="3214687"/>
                        <a:ext cx="14081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AA58D10-3AC8-F7E3-FB69-DCDC800B3367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AADAEF-C558-F678-8396-786438274875}"/>
              </a:ext>
            </a:extLst>
          </p:cNvPr>
          <p:cNvSpPr txBox="1"/>
          <p:nvPr/>
        </p:nvSpPr>
        <p:spPr>
          <a:xfrm>
            <a:off x="4704002" y="141247"/>
            <a:ext cx="685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 Routing store(</a:t>
            </a:r>
            <a:r>
              <a:rPr lang="zh-CN" altLang="en-US" sz="2400" dirty="0"/>
              <a:t>汇流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将产流划分为快速</a:t>
            </a:r>
            <a:r>
              <a:rPr lang="en-US" altLang="zh-CN" sz="2400" dirty="0"/>
              <a:t>/</a:t>
            </a:r>
            <a:r>
              <a:rPr lang="zh-CN" altLang="en-US" sz="2400" dirty="0"/>
              <a:t>慢速两部分，汇聚到出口断面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92348A-9ED5-E702-02BF-F462ABF1EB48}"/>
              </a:ext>
            </a:extLst>
          </p:cNvPr>
          <p:cNvSpPr txBox="1"/>
          <p:nvPr/>
        </p:nvSpPr>
        <p:spPr>
          <a:xfrm>
            <a:off x="4758034" y="1293053"/>
            <a:ext cx="329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zh-CN" altLang="en-US" sz="2400" dirty="0"/>
              <a:t>：汇流计算</a:t>
            </a:r>
            <a:r>
              <a:rPr lang="en-US" altLang="zh-CN" sz="2400" i="1" dirty="0" err="1"/>
              <a:t>Qd</a:t>
            </a:r>
            <a:endParaRPr lang="en-US" altLang="zh-CN" sz="2400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6F8399-BDA4-5C17-AFC4-84A79BC565F9}"/>
              </a:ext>
            </a:extLst>
          </p:cNvPr>
          <p:cNvSpPr/>
          <p:nvPr/>
        </p:nvSpPr>
        <p:spPr>
          <a:xfrm>
            <a:off x="3048425" y="4286929"/>
            <a:ext cx="914400" cy="12231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FE9446-BEA9-F4EB-2C5D-2443C6D1F6F4}"/>
              </a:ext>
            </a:extLst>
          </p:cNvPr>
          <p:cNvSpPr txBox="1"/>
          <p:nvPr/>
        </p:nvSpPr>
        <p:spPr>
          <a:xfrm>
            <a:off x="4704002" y="2621784"/>
            <a:ext cx="3297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：总径流计算</a:t>
            </a:r>
            <a:r>
              <a:rPr lang="en-US" altLang="zh-CN" sz="2400" i="1" dirty="0"/>
              <a:t>Q</a:t>
            </a:r>
          </a:p>
        </p:txBody>
      </p:sp>
      <p:sp>
        <p:nvSpPr>
          <p:cNvPr id="9" name="左箭头 7">
            <a:extLst>
              <a:ext uri="{FF2B5EF4-FFF2-40B4-BE49-F238E27FC236}">
                <a16:creationId xmlns:a16="http://schemas.microsoft.com/office/drawing/2014/main" id="{BE12EED4-9D6D-C221-CBB9-1A5F53773B7D}"/>
              </a:ext>
            </a:extLst>
          </p:cNvPr>
          <p:cNvSpPr/>
          <p:nvPr/>
        </p:nvSpPr>
        <p:spPr>
          <a:xfrm rot="17308588">
            <a:off x="3067681" y="2910513"/>
            <a:ext cx="2573840" cy="16901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9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67" y="462033"/>
            <a:ext cx="10981372" cy="25681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7879" y="3215151"/>
            <a:ext cx="5613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https://publications.csiro.au/rpr/pub?pid=csiro:EP103545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67" y="3854132"/>
            <a:ext cx="4003178" cy="1912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4420" y="5766841"/>
            <a:ext cx="3510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Perrin </a:t>
            </a:r>
            <a:r>
              <a:rPr lang="en-US" altLang="zh-CN" dirty="0"/>
              <a:t>et al., Improvement of a parsimonious model for streamflow simulation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439" y="3846439"/>
            <a:ext cx="6685942" cy="16845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21879" y="5538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Shen, H., </a:t>
            </a:r>
            <a:r>
              <a:rPr lang="en-US" altLang="zh-CN" dirty="0" err="1"/>
              <a:t>Tolson</a:t>
            </a:r>
            <a:r>
              <a:rPr lang="en-US" altLang="zh-CN" dirty="0"/>
              <a:t>, B. A., &amp; Mai, J. (2022). Time to update the split-sample approach in hydrological model calibration. Water Resources Research, 58, e2021WR031523.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4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4" y="537918"/>
            <a:ext cx="3932261" cy="6005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599" y="318155"/>
            <a:ext cx="660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模型输入</a:t>
            </a:r>
            <a:r>
              <a:rPr lang="en-US" altLang="zh-CN" dirty="0"/>
              <a:t>: </a:t>
            </a:r>
            <a:r>
              <a:rPr lang="zh-CN" altLang="en-US" dirty="0"/>
              <a:t>逐日蒸发量</a:t>
            </a:r>
            <a:r>
              <a:rPr lang="en-US" altLang="zh-CN" dirty="0"/>
              <a:t>(potential evapotranspiration)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逐日降雨量</a:t>
            </a:r>
            <a:r>
              <a:rPr lang="en-US" altLang="zh-CN" dirty="0"/>
              <a:t>(rainfall depth, areal catchment rainfall)</a:t>
            </a:r>
          </a:p>
          <a:p>
            <a:endParaRPr lang="en-US" altLang="zh-CN" dirty="0"/>
          </a:p>
          <a:p>
            <a:r>
              <a:rPr lang="zh-CN" altLang="en-US" dirty="0"/>
              <a:t>模型输出：流域出口断面逐日径流量</a:t>
            </a:r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GR4J</a:t>
            </a:r>
            <a:r>
              <a:rPr lang="zh-CN" altLang="en-US" b="1" dirty="0"/>
              <a:t>模型框架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91F07-795A-1121-2F96-95655A564B13}"/>
              </a:ext>
            </a:extLst>
          </p:cNvPr>
          <p:cNvSpPr txBox="1"/>
          <p:nvPr/>
        </p:nvSpPr>
        <p:spPr>
          <a:xfrm>
            <a:off x="4731405" y="4242244"/>
            <a:ext cx="6738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GR4J</a:t>
            </a:r>
            <a:r>
              <a:rPr lang="zh-CN" altLang="en-US" dirty="0"/>
              <a:t>为日模型，根据每天的降雨量、蒸发量更新模型状态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GR4J</a:t>
            </a:r>
            <a:r>
              <a:rPr lang="zh-CN" altLang="en-US" dirty="0"/>
              <a:t>建模三步骤：</a:t>
            </a:r>
            <a:r>
              <a:rPr lang="en-US" altLang="zh-CN" dirty="0"/>
              <a:t>1. Interception(</a:t>
            </a:r>
            <a:r>
              <a:rPr lang="zh-CN" altLang="en-US" dirty="0"/>
              <a:t>拦截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2. Production store (</a:t>
            </a:r>
            <a:r>
              <a:rPr lang="zh-CN" altLang="en-US" dirty="0"/>
              <a:t>产流），</a:t>
            </a:r>
            <a:r>
              <a:rPr lang="en-US" altLang="zh-CN" dirty="0"/>
              <a:t>3. Routing store (</a:t>
            </a:r>
            <a:r>
              <a:rPr lang="zh-CN" altLang="en-US" dirty="0"/>
              <a:t>汇流</a:t>
            </a:r>
            <a:r>
              <a:rPr lang="en-US" altLang="zh-CN" dirty="0"/>
              <a:t>)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179ED-3C3A-F38E-4377-AC3868A6C0C3}"/>
              </a:ext>
            </a:extLst>
          </p:cNvPr>
          <p:cNvSpPr txBox="1"/>
          <p:nvPr/>
        </p:nvSpPr>
        <p:spPr>
          <a:xfrm>
            <a:off x="4731405" y="2141700"/>
            <a:ext cx="6606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模型参数</a:t>
            </a:r>
            <a:r>
              <a:rPr lang="en-US" altLang="zh-CN" dirty="0"/>
              <a:t>:  x1: </a:t>
            </a:r>
            <a:r>
              <a:rPr lang="zh-CN" altLang="en-US" dirty="0"/>
              <a:t>产流水库容量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x2: </a:t>
            </a:r>
            <a:r>
              <a:rPr lang="zh-CN" altLang="en-US" dirty="0"/>
              <a:t>地下水交换系数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x3: </a:t>
            </a:r>
            <a:r>
              <a:rPr lang="zh-CN" altLang="en-US" dirty="0"/>
              <a:t>汇流水库容量 </a:t>
            </a:r>
            <a:r>
              <a:rPr lang="en-US" altLang="zh-CN" dirty="0"/>
              <a:t>(mm)</a:t>
            </a:r>
          </a:p>
          <a:p>
            <a:r>
              <a:rPr lang="en-US" altLang="zh-CN" dirty="0"/>
              <a:t>	   x4: </a:t>
            </a:r>
            <a:r>
              <a:rPr lang="zh-CN" altLang="en-US" dirty="0"/>
              <a:t>单位线汇流时间 </a:t>
            </a:r>
            <a:r>
              <a:rPr lang="en-US" altLang="zh-CN" dirty="0"/>
              <a:t>(</a:t>
            </a:r>
            <a:r>
              <a:rPr lang="zh-CN" altLang="en-US" dirty="0"/>
              <a:t>天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模型状态：</a:t>
            </a:r>
            <a:r>
              <a:rPr lang="en-US" altLang="zh-CN" dirty="0"/>
              <a:t>En, </a:t>
            </a:r>
            <a:r>
              <a:rPr lang="en-US" altLang="zh-CN" dirty="0" err="1"/>
              <a:t>Pn</a:t>
            </a:r>
            <a:r>
              <a:rPr lang="en-US" altLang="zh-CN" dirty="0"/>
              <a:t>, Es, Ps, Perc, </a:t>
            </a:r>
            <a:r>
              <a:rPr lang="en-US" altLang="zh-CN" dirty="0" err="1"/>
              <a:t>Pr</a:t>
            </a:r>
            <a:r>
              <a:rPr lang="en-US" altLang="zh-CN" dirty="0"/>
              <a:t>, R, </a:t>
            </a:r>
            <a:r>
              <a:rPr lang="en-US" altLang="zh-CN" dirty="0" err="1"/>
              <a:t>Qr</a:t>
            </a:r>
            <a:r>
              <a:rPr lang="en-US" altLang="zh-CN" dirty="0"/>
              <a:t>, </a:t>
            </a:r>
            <a:r>
              <a:rPr lang="en-US" altLang="zh-CN" dirty="0" err="1"/>
              <a:t>Qd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CBBF00E2-67DC-4FFC-95E7-E296900E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4825" indent="-193675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762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8743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985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557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129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701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273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fld id="{E7BFC960-A29A-410B-AB16-892B2CE30738}" type="slidenum">
              <a:rPr lang="en-AU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</a:t>
            </a:fld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3736" name="AutoShape 11">
            <a:extLst>
              <a:ext uri="{FF2B5EF4-FFF2-40B4-BE49-F238E27FC236}">
                <a16:creationId xmlns:a16="http://schemas.microsoft.com/office/drawing/2014/main" id="{C7667BCA-4764-1466-5164-109B25152B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-8959056" y="3928269"/>
            <a:ext cx="200025" cy="1588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1" name="Group 1">
            <a:extLst>
              <a:ext uri="{FF2B5EF4-FFF2-40B4-BE49-F238E27FC236}">
                <a16:creationId xmlns:a16="http://schemas.microsoft.com/office/drawing/2014/main" id="{579A9DD4-67A6-B5DA-61D0-369B41B23EA4}"/>
              </a:ext>
            </a:extLst>
          </p:cNvPr>
          <p:cNvGrpSpPr>
            <a:grpSpLocks/>
          </p:cNvGrpSpPr>
          <p:nvPr/>
        </p:nvGrpSpPr>
        <p:grpSpPr bwMode="auto">
          <a:xfrm>
            <a:off x="1686947" y="1365266"/>
            <a:ext cx="6710231" cy="2866533"/>
            <a:chOff x="1494" y="1579"/>
            <a:chExt cx="3472" cy="1479"/>
          </a:xfrm>
        </p:grpSpPr>
        <p:sp>
          <p:nvSpPr>
            <p:cNvPr id="24627" name="Freeform 2">
              <a:extLst>
                <a:ext uri="{FF2B5EF4-FFF2-40B4-BE49-F238E27FC236}">
                  <a16:creationId xmlns:a16="http://schemas.microsoft.com/office/drawing/2014/main" id="{7E8207A0-6B00-B91D-D027-0D09C950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579"/>
              <a:ext cx="3472" cy="1479"/>
            </a:xfrm>
            <a:custGeom>
              <a:avLst/>
              <a:gdLst>
                <a:gd name="T0" fmla="*/ 0 w 15315"/>
                <a:gd name="T1" fmla="*/ 0 h 6526"/>
                <a:gd name="T2" fmla="*/ 0 w 15315"/>
                <a:gd name="T3" fmla="*/ 0 h 6526"/>
                <a:gd name="T4" fmla="*/ 0 w 15315"/>
                <a:gd name="T5" fmla="*/ 0 h 6526"/>
                <a:gd name="T6" fmla="*/ 0 w 15315"/>
                <a:gd name="T7" fmla="*/ 0 h 6526"/>
                <a:gd name="T8" fmla="*/ 0 w 15315"/>
                <a:gd name="T9" fmla="*/ 0 h 6526"/>
                <a:gd name="T10" fmla="*/ 0 w 15315"/>
                <a:gd name="T11" fmla="*/ 0 h 6526"/>
                <a:gd name="T12" fmla="*/ 0 w 15315"/>
                <a:gd name="T13" fmla="*/ 0 h 6526"/>
                <a:gd name="T14" fmla="*/ 0 w 15315"/>
                <a:gd name="T15" fmla="*/ 0 h 6526"/>
                <a:gd name="T16" fmla="*/ 0 w 15315"/>
                <a:gd name="T17" fmla="*/ 0 h 6526"/>
                <a:gd name="T18" fmla="*/ 0 w 15315"/>
                <a:gd name="T19" fmla="*/ 0 h 6526"/>
                <a:gd name="T20" fmla="*/ 0 w 15315"/>
                <a:gd name="T21" fmla="*/ 0 h 6526"/>
                <a:gd name="T22" fmla="*/ 0 w 15315"/>
                <a:gd name="T23" fmla="*/ 0 h 6526"/>
                <a:gd name="T24" fmla="*/ 0 w 15315"/>
                <a:gd name="T25" fmla="*/ 0 h 6526"/>
                <a:gd name="T26" fmla="*/ 0 w 15315"/>
                <a:gd name="T27" fmla="*/ 0 h 6526"/>
                <a:gd name="T28" fmla="*/ 0 w 15315"/>
                <a:gd name="T29" fmla="*/ 0 h 6526"/>
                <a:gd name="T30" fmla="*/ 0 w 15315"/>
                <a:gd name="T31" fmla="*/ 0 h 6526"/>
                <a:gd name="T32" fmla="*/ 0 w 15315"/>
                <a:gd name="T33" fmla="*/ 0 h 6526"/>
                <a:gd name="T34" fmla="*/ 0 w 15315"/>
                <a:gd name="T35" fmla="*/ 0 h 6526"/>
                <a:gd name="T36" fmla="*/ 0 w 15315"/>
                <a:gd name="T37" fmla="*/ 0 h 6526"/>
                <a:gd name="T38" fmla="*/ 0 w 15315"/>
                <a:gd name="T39" fmla="*/ 0 h 6526"/>
                <a:gd name="T40" fmla="*/ 0 w 15315"/>
                <a:gd name="T41" fmla="*/ 0 h 6526"/>
                <a:gd name="T42" fmla="*/ 0 w 15315"/>
                <a:gd name="T43" fmla="*/ 0 h 6526"/>
                <a:gd name="T44" fmla="*/ 0 w 15315"/>
                <a:gd name="T45" fmla="*/ 0 h 6526"/>
                <a:gd name="T46" fmla="*/ 0 w 15315"/>
                <a:gd name="T47" fmla="*/ 0 h 6526"/>
                <a:gd name="T48" fmla="*/ 0 w 15315"/>
                <a:gd name="T49" fmla="*/ 0 h 6526"/>
                <a:gd name="T50" fmla="*/ 0 w 15315"/>
                <a:gd name="T51" fmla="*/ 0 h 6526"/>
                <a:gd name="T52" fmla="*/ 0 w 15315"/>
                <a:gd name="T53" fmla="*/ 0 h 6526"/>
                <a:gd name="T54" fmla="*/ 0 w 15315"/>
                <a:gd name="T55" fmla="*/ 0 h 6526"/>
                <a:gd name="T56" fmla="*/ 0 w 15315"/>
                <a:gd name="T57" fmla="*/ 0 h 6526"/>
                <a:gd name="T58" fmla="*/ 0 w 15315"/>
                <a:gd name="T59" fmla="*/ 0 h 6526"/>
                <a:gd name="T60" fmla="*/ 0 w 15315"/>
                <a:gd name="T61" fmla="*/ 0 h 6526"/>
                <a:gd name="T62" fmla="*/ 0 w 15315"/>
                <a:gd name="T63" fmla="*/ 0 h 6526"/>
                <a:gd name="T64" fmla="*/ 0 w 15315"/>
                <a:gd name="T65" fmla="*/ 0 h 6526"/>
                <a:gd name="T66" fmla="*/ 0 w 15315"/>
                <a:gd name="T67" fmla="*/ 0 h 6526"/>
                <a:gd name="T68" fmla="*/ 0 w 15315"/>
                <a:gd name="T69" fmla="*/ 0 h 6526"/>
                <a:gd name="T70" fmla="*/ 0 w 15315"/>
                <a:gd name="T71" fmla="*/ 0 h 6526"/>
                <a:gd name="T72" fmla="*/ 0 w 15315"/>
                <a:gd name="T73" fmla="*/ 0 h 6526"/>
                <a:gd name="T74" fmla="*/ 0 w 15315"/>
                <a:gd name="T75" fmla="*/ 0 h 6526"/>
                <a:gd name="T76" fmla="*/ 0 w 15315"/>
                <a:gd name="T77" fmla="*/ 0 h 6526"/>
                <a:gd name="T78" fmla="*/ 0 w 15315"/>
                <a:gd name="T79" fmla="*/ 0 h 6526"/>
                <a:gd name="T80" fmla="*/ 0 w 15315"/>
                <a:gd name="T81" fmla="*/ 0 h 6526"/>
                <a:gd name="T82" fmla="*/ 0 w 15315"/>
                <a:gd name="T83" fmla="*/ 0 h 6526"/>
                <a:gd name="T84" fmla="*/ 0 w 15315"/>
                <a:gd name="T85" fmla="*/ 0 h 6526"/>
                <a:gd name="T86" fmla="*/ 0 w 15315"/>
                <a:gd name="T87" fmla="*/ 0 h 6526"/>
                <a:gd name="T88" fmla="*/ 0 w 15315"/>
                <a:gd name="T89" fmla="*/ 0 h 6526"/>
                <a:gd name="T90" fmla="*/ 0 w 15315"/>
                <a:gd name="T91" fmla="*/ 0 h 6526"/>
                <a:gd name="T92" fmla="*/ 0 w 15315"/>
                <a:gd name="T93" fmla="*/ 0 h 6526"/>
                <a:gd name="T94" fmla="*/ 0 w 15315"/>
                <a:gd name="T95" fmla="*/ 0 h 6526"/>
                <a:gd name="T96" fmla="*/ 0 w 15315"/>
                <a:gd name="T97" fmla="*/ 0 h 6526"/>
                <a:gd name="T98" fmla="*/ 0 w 15315"/>
                <a:gd name="T99" fmla="*/ 0 h 6526"/>
                <a:gd name="T100" fmla="*/ 0 w 15315"/>
                <a:gd name="T101" fmla="*/ 0 h 6526"/>
                <a:gd name="T102" fmla="*/ 0 w 15315"/>
                <a:gd name="T103" fmla="*/ 0 h 6526"/>
                <a:gd name="T104" fmla="*/ 0 w 15315"/>
                <a:gd name="T105" fmla="*/ 0 h 6526"/>
                <a:gd name="T106" fmla="*/ 0 w 15315"/>
                <a:gd name="T107" fmla="*/ 0 h 6526"/>
                <a:gd name="T108" fmla="*/ 0 w 15315"/>
                <a:gd name="T109" fmla="*/ 0 h 6526"/>
                <a:gd name="T110" fmla="*/ 0 w 15315"/>
                <a:gd name="T111" fmla="*/ 0 h 6526"/>
                <a:gd name="T112" fmla="*/ 0 w 15315"/>
                <a:gd name="T113" fmla="*/ 0 h 6526"/>
                <a:gd name="T114" fmla="*/ 0 w 15315"/>
                <a:gd name="T115" fmla="*/ 0 h 6526"/>
                <a:gd name="T116" fmla="*/ 0 w 15315"/>
                <a:gd name="T117" fmla="*/ 0 h 6526"/>
                <a:gd name="T118" fmla="*/ 0 w 15315"/>
                <a:gd name="T119" fmla="*/ 0 h 6526"/>
                <a:gd name="T120" fmla="*/ 0 w 15315"/>
                <a:gd name="T121" fmla="*/ 0 h 6526"/>
                <a:gd name="T122" fmla="*/ 0 w 15315"/>
                <a:gd name="T123" fmla="*/ 0 h 6526"/>
                <a:gd name="T124" fmla="*/ 0 w 15315"/>
                <a:gd name="T125" fmla="*/ 0 h 65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315" h="6526">
                  <a:moveTo>
                    <a:pt x="0" y="5803"/>
                  </a:moveTo>
                  <a:cubicBezTo>
                    <a:pt x="363" y="5465"/>
                    <a:pt x="727" y="5128"/>
                    <a:pt x="1004" y="4607"/>
                  </a:cubicBezTo>
                  <a:cubicBezTo>
                    <a:pt x="1281" y="4084"/>
                    <a:pt x="1455" y="3308"/>
                    <a:pt x="1662" y="2669"/>
                  </a:cubicBezTo>
                  <a:cubicBezTo>
                    <a:pt x="1762" y="2361"/>
                    <a:pt x="1846" y="1884"/>
                    <a:pt x="1933" y="1485"/>
                  </a:cubicBezTo>
                  <a:cubicBezTo>
                    <a:pt x="1977" y="1283"/>
                    <a:pt x="2022" y="1100"/>
                    <a:pt x="2069" y="969"/>
                  </a:cubicBezTo>
                  <a:cubicBezTo>
                    <a:pt x="2082" y="935"/>
                    <a:pt x="2094" y="904"/>
                    <a:pt x="2106" y="877"/>
                  </a:cubicBezTo>
                  <a:cubicBezTo>
                    <a:pt x="2120" y="849"/>
                    <a:pt x="2133" y="825"/>
                    <a:pt x="2146" y="806"/>
                  </a:cubicBezTo>
                  <a:cubicBezTo>
                    <a:pt x="2162" y="783"/>
                    <a:pt x="2177" y="767"/>
                    <a:pt x="2193" y="755"/>
                  </a:cubicBezTo>
                  <a:cubicBezTo>
                    <a:pt x="2202" y="748"/>
                    <a:pt x="2212" y="743"/>
                    <a:pt x="2222" y="739"/>
                  </a:cubicBezTo>
                  <a:cubicBezTo>
                    <a:pt x="2232" y="735"/>
                    <a:pt x="2243" y="733"/>
                    <a:pt x="2254" y="733"/>
                  </a:cubicBezTo>
                  <a:cubicBezTo>
                    <a:pt x="2261" y="733"/>
                    <a:pt x="2267" y="734"/>
                    <a:pt x="2274" y="736"/>
                  </a:cubicBezTo>
                  <a:cubicBezTo>
                    <a:pt x="2281" y="737"/>
                    <a:pt x="2287" y="739"/>
                    <a:pt x="2293" y="742"/>
                  </a:cubicBezTo>
                  <a:cubicBezTo>
                    <a:pt x="2304" y="746"/>
                    <a:pt x="2314" y="753"/>
                    <a:pt x="2324" y="761"/>
                  </a:cubicBezTo>
                  <a:cubicBezTo>
                    <a:pt x="2332" y="769"/>
                    <a:pt x="2341" y="778"/>
                    <a:pt x="2350" y="788"/>
                  </a:cubicBezTo>
                  <a:cubicBezTo>
                    <a:pt x="2366" y="807"/>
                    <a:pt x="2382" y="832"/>
                    <a:pt x="2398" y="862"/>
                  </a:cubicBezTo>
                  <a:cubicBezTo>
                    <a:pt x="2427" y="918"/>
                    <a:pt x="2457" y="994"/>
                    <a:pt x="2488" y="1084"/>
                  </a:cubicBezTo>
                  <a:cubicBezTo>
                    <a:pt x="2547" y="1262"/>
                    <a:pt x="2608" y="1497"/>
                    <a:pt x="2673" y="1755"/>
                  </a:cubicBezTo>
                  <a:cubicBezTo>
                    <a:pt x="2802" y="2268"/>
                    <a:pt x="2948" y="2871"/>
                    <a:pt x="3129" y="3288"/>
                  </a:cubicBezTo>
                  <a:cubicBezTo>
                    <a:pt x="3310" y="3706"/>
                    <a:pt x="3514" y="4256"/>
                    <a:pt x="3740" y="4737"/>
                  </a:cubicBezTo>
                  <a:cubicBezTo>
                    <a:pt x="3853" y="4977"/>
                    <a:pt x="3971" y="5199"/>
                    <a:pt x="4095" y="5379"/>
                  </a:cubicBezTo>
                  <a:cubicBezTo>
                    <a:pt x="4156" y="5467"/>
                    <a:pt x="4218" y="5546"/>
                    <a:pt x="4282" y="5611"/>
                  </a:cubicBezTo>
                  <a:cubicBezTo>
                    <a:pt x="4345" y="5675"/>
                    <a:pt x="4408" y="5725"/>
                    <a:pt x="4473" y="5759"/>
                  </a:cubicBezTo>
                  <a:cubicBezTo>
                    <a:pt x="4524" y="5785"/>
                    <a:pt x="4576" y="5804"/>
                    <a:pt x="4632" y="5817"/>
                  </a:cubicBezTo>
                  <a:cubicBezTo>
                    <a:pt x="4687" y="5829"/>
                    <a:pt x="4745" y="5835"/>
                    <a:pt x="4805" y="5835"/>
                  </a:cubicBezTo>
                  <a:cubicBezTo>
                    <a:pt x="4930" y="5835"/>
                    <a:pt x="5063" y="5809"/>
                    <a:pt x="5197" y="5764"/>
                  </a:cubicBezTo>
                  <a:cubicBezTo>
                    <a:pt x="5333" y="5718"/>
                    <a:pt x="5471" y="5653"/>
                    <a:pt x="5606" y="5574"/>
                  </a:cubicBezTo>
                  <a:cubicBezTo>
                    <a:pt x="5877" y="5415"/>
                    <a:pt x="6135" y="5203"/>
                    <a:pt x="6336" y="4988"/>
                  </a:cubicBezTo>
                  <a:cubicBezTo>
                    <a:pt x="6397" y="4923"/>
                    <a:pt x="6455" y="4841"/>
                    <a:pt x="6509" y="4747"/>
                  </a:cubicBezTo>
                  <a:cubicBezTo>
                    <a:pt x="6564" y="4652"/>
                    <a:pt x="6615" y="4544"/>
                    <a:pt x="6664" y="4429"/>
                  </a:cubicBezTo>
                  <a:cubicBezTo>
                    <a:pt x="6763" y="4197"/>
                    <a:pt x="6851" y="3936"/>
                    <a:pt x="6936" y="3682"/>
                  </a:cubicBezTo>
                  <a:cubicBezTo>
                    <a:pt x="7021" y="3426"/>
                    <a:pt x="7103" y="3178"/>
                    <a:pt x="7188" y="2977"/>
                  </a:cubicBezTo>
                  <a:cubicBezTo>
                    <a:pt x="7231" y="2874"/>
                    <a:pt x="7275" y="2784"/>
                    <a:pt x="7320" y="2710"/>
                  </a:cubicBezTo>
                  <a:cubicBezTo>
                    <a:pt x="7343" y="2672"/>
                    <a:pt x="7367" y="2638"/>
                    <a:pt x="7391" y="2609"/>
                  </a:cubicBezTo>
                  <a:cubicBezTo>
                    <a:pt x="7416" y="2579"/>
                    <a:pt x="7442" y="2554"/>
                    <a:pt x="7469" y="2535"/>
                  </a:cubicBezTo>
                  <a:cubicBezTo>
                    <a:pt x="7502" y="2510"/>
                    <a:pt x="7537" y="2492"/>
                    <a:pt x="7572" y="2481"/>
                  </a:cubicBezTo>
                  <a:cubicBezTo>
                    <a:pt x="7608" y="2469"/>
                    <a:pt x="7644" y="2463"/>
                    <a:pt x="7681" y="2463"/>
                  </a:cubicBezTo>
                  <a:cubicBezTo>
                    <a:pt x="7729" y="2463"/>
                    <a:pt x="7778" y="2473"/>
                    <a:pt x="7828" y="2490"/>
                  </a:cubicBezTo>
                  <a:cubicBezTo>
                    <a:pt x="7876" y="2507"/>
                    <a:pt x="7924" y="2531"/>
                    <a:pt x="7972" y="2560"/>
                  </a:cubicBezTo>
                  <a:cubicBezTo>
                    <a:pt x="8066" y="2618"/>
                    <a:pt x="8161" y="2698"/>
                    <a:pt x="8251" y="2785"/>
                  </a:cubicBezTo>
                  <a:cubicBezTo>
                    <a:pt x="8429" y="2956"/>
                    <a:pt x="8594" y="3156"/>
                    <a:pt x="8720" y="3276"/>
                  </a:cubicBezTo>
                  <a:cubicBezTo>
                    <a:pt x="8753" y="3308"/>
                    <a:pt x="8783" y="3350"/>
                    <a:pt x="8811" y="3400"/>
                  </a:cubicBezTo>
                  <a:cubicBezTo>
                    <a:pt x="8837" y="3448"/>
                    <a:pt x="8861" y="3503"/>
                    <a:pt x="8883" y="3562"/>
                  </a:cubicBezTo>
                  <a:cubicBezTo>
                    <a:pt x="8926" y="3678"/>
                    <a:pt x="8962" y="3810"/>
                    <a:pt x="8995" y="3935"/>
                  </a:cubicBezTo>
                  <a:cubicBezTo>
                    <a:pt x="9027" y="4058"/>
                    <a:pt x="9057" y="4174"/>
                    <a:pt x="9088" y="4258"/>
                  </a:cubicBezTo>
                  <a:cubicBezTo>
                    <a:pt x="9096" y="4279"/>
                    <a:pt x="9104" y="4297"/>
                    <a:pt x="9111" y="4313"/>
                  </a:cubicBezTo>
                  <a:cubicBezTo>
                    <a:pt x="9119" y="4329"/>
                    <a:pt x="9126" y="4342"/>
                    <a:pt x="9134" y="4352"/>
                  </a:cubicBezTo>
                  <a:cubicBezTo>
                    <a:pt x="9140" y="4361"/>
                    <a:pt x="9145" y="4368"/>
                    <a:pt x="9152" y="4372"/>
                  </a:cubicBezTo>
                  <a:cubicBezTo>
                    <a:pt x="9154" y="4373"/>
                    <a:pt x="9155" y="4374"/>
                    <a:pt x="9157" y="4375"/>
                  </a:cubicBezTo>
                  <a:cubicBezTo>
                    <a:pt x="9158" y="4375"/>
                    <a:pt x="9159" y="4375"/>
                    <a:pt x="9160" y="4375"/>
                  </a:cubicBezTo>
                  <a:cubicBezTo>
                    <a:pt x="9161" y="4375"/>
                    <a:pt x="9162" y="4375"/>
                    <a:pt x="9163" y="4375"/>
                  </a:cubicBezTo>
                  <a:cubicBezTo>
                    <a:pt x="9165" y="4374"/>
                    <a:pt x="9167" y="4374"/>
                    <a:pt x="9169" y="4372"/>
                  </a:cubicBezTo>
                  <a:cubicBezTo>
                    <a:pt x="9175" y="4369"/>
                    <a:pt x="9181" y="4363"/>
                    <a:pt x="9188" y="4355"/>
                  </a:cubicBezTo>
                  <a:cubicBezTo>
                    <a:pt x="9197" y="4345"/>
                    <a:pt x="9206" y="4333"/>
                    <a:pt x="9215" y="4318"/>
                  </a:cubicBezTo>
                  <a:cubicBezTo>
                    <a:pt x="9225" y="4301"/>
                    <a:pt x="9236" y="4281"/>
                    <a:pt x="9247" y="4259"/>
                  </a:cubicBezTo>
                  <a:cubicBezTo>
                    <a:pt x="9254" y="4243"/>
                    <a:pt x="9262" y="4224"/>
                    <a:pt x="9270" y="4202"/>
                  </a:cubicBezTo>
                  <a:cubicBezTo>
                    <a:pt x="9278" y="4180"/>
                    <a:pt x="9286" y="4154"/>
                    <a:pt x="9294" y="4127"/>
                  </a:cubicBezTo>
                  <a:cubicBezTo>
                    <a:pt x="9311" y="4071"/>
                    <a:pt x="9327" y="4004"/>
                    <a:pt x="9345" y="3928"/>
                  </a:cubicBezTo>
                  <a:cubicBezTo>
                    <a:pt x="9379" y="3776"/>
                    <a:pt x="9415" y="3588"/>
                    <a:pt x="9452" y="3378"/>
                  </a:cubicBezTo>
                  <a:cubicBezTo>
                    <a:pt x="9526" y="2956"/>
                    <a:pt x="9604" y="2445"/>
                    <a:pt x="9686" y="1950"/>
                  </a:cubicBezTo>
                  <a:cubicBezTo>
                    <a:pt x="9768" y="1454"/>
                    <a:pt x="9853" y="974"/>
                    <a:pt x="9942" y="618"/>
                  </a:cubicBezTo>
                  <a:cubicBezTo>
                    <a:pt x="9964" y="529"/>
                    <a:pt x="9987" y="447"/>
                    <a:pt x="10010" y="374"/>
                  </a:cubicBezTo>
                  <a:cubicBezTo>
                    <a:pt x="10032" y="301"/>
                    <a:pt x="10056" y="237"/>
                    <a:pt x="10079" y="185"/>
                  </a:cubicBezTo>
                  <a:cubicBezTo>
                    <a:pt x="10091" y="158"/>
                    <a:pt x="10103" y="134"/>
                    <a:pt x="10115" y="113"/>
                  </a:cubicBezTo>
                  <a:cubicBezTo>
                    <a:pt x="10128" y="91"/>
                    <a:pt x="10140" y="72"/>
                    <a:pt x="10153" y="57"/>
                  </a:cubicBezTo>
                  <a:cubicBezTo>
                    <a:pt x="10167" y="39"/>
                    <a:pt x="10182" y="26"/>
                    <a:pt x="10196" y="17"/>
                  </a:cubicBezTo>
                  <a:cubicBezTo>
                    <a:pt x="10205" y="12"/>
                    <a:pt x="10213" y="8"/>
                    <a:pt x="10222" y="5"/>
                  </a:cubicBezTo>
                  <a:cubicBezTo>
                    <a:pt x="10231" y="2"/>
                    <a:pt x="10240" y="0"/>
                    <a:pt x="10249" y="0"/>
                  </a:cubicBezTo>
                  <a:cubicBezTo>
                    <a:pt x="10250" y="0"/>
                    <a:pt x="10252" y="0"/>
                    <a:pt x="10253" y="0"/>
                  </a:cubicBezTo>
                  <a:cubicBezTo>
                    <a:pt x="10261" y="0"/>
                    <a:pt x="10270" y="1"/>
                    <a:pt x="10279" y="3"/>
                  </a:cubicBezTo>
                  <a:cubicBezTo>
                    <a:pt x="10287" y="6"/>
                    <a:pt x="10296" y="9"/>
                    <a:pt x="10304" y="13"/>
                  </a:cubicBezTo>
                  <a:cubicBezTo>
                    <a:pt x="10319" y="20"/>
                    <a:pt x="10334" y="31"/>
                    <a:pt x="10349" y="46"/>
                  </a:cubicBezTo>
                  <a:cubicBezTo>
                    <a:pt x="10362" y="59"/>
                    <a:pt x="10376" y="75"/>
                    <a:pt x="10389" y="94"/>
                  </a:cubicBezTo>
                  <a:cubicBezTo>
                    <a:pt x="10402" y="112"/>
                    <a:pt x="10415" y="133"/>
                    <a:pt x="10428" y="156"/>
                  </a:cubicBezTo>
                  <a:cubicBezTo>
                    <a:pt x="10454" y="202"/>
                    <a:pt x="10479" y="257"/>
                    <a:pt x="10505" y="321"/>
                  </a:cubicBezTo>
                  <a:cubicBezTo>
                    <a:pt x="10530" y="385"/>
                    <a:pt x="10556" y="456"/>
                    <a:pt x="10582" y="535"/>
                  </a:cubicBezTo>
                  <a:cubicBezTo>
                    <a:pt x="10685" y="849"/>
                    <a:pt x="10792" y="1277"/>
                    <a:pt x="10901" y="1737"/>
                  </a:cubicBezTo>
                  <a:cubicBezTo>
                    <a:pt x="11118" y="2651"/>
                    <a:pt x="11343" y="3688"/>
                    <a:pt x="11566" y="4181"/>
                  </a:cubicBezTo>
                  <a:cubicBezTo>
                    <a:pt x="11677" y="4428"/>
                    <a:pt x="11781" y="4639"/>
                    <a:pt x="11884" y="4823"/>
                  </a:cubicBezTo>
                  <a:cubicBezTo>
                    <a:pt x="11986" y="5005"/>
                    <a:pt x="12087" y="5161"/>
                    <a:pt x="12194" y="5297"/>
                  </a:cubicBezTo>
                  <a:cubicBezTo>
                    <a:pt x="12407" y="5569"/>
                    <a:pt x="12642" y="5766"/>
                    <a:pt x="12952" y="5954"/>
                  </a:cubicBezTo>
                  <a:cubicBezTo>
                    <a:pt x="13106" y="6048"/>
                    <a:pt x="13281" y="6116"/>
                    <a:pt x="13468" y="6167"/>
                  </a:cubicBezTo>
                  <a:cubicBezTo>
                    <a:pt x="13656" y="6219"/>
                    <a:pt x="13858" y="6254"/>
                    <a:pt x="14064" y="6282"/>
                  </a:cubicBezTo>
                  <a:cubicBezTo>
                    <a:pt x="14480" y="6340"/>
                    <a:pt x="14917" y="6371"/>
                    <a:pt x="15314" y="6456"/>
                  </a:cubicBezTo>
                  <a:lnTo>
                    <a:pt x="15306" y="6491"/>
                  </a:lnTo>
                  <a:lnTo>
                    <a:pt x="15299" y="6525"/>
                  </a:lnTo>
                  <a:cubicBezTo>
                    <a:pt x="14904" y="6441"/>
                    <a:pt x="14469" y="6410"/>
                    <a:pt x="14054" y="6353"/>
                  </a:cubicBezTo>
                  <a:cubicBezTo>
                    <a:pt x="13845" y="6324"/>
                    <a:pt x="13640" y="6288"/>
                    <a:pt x="13449" y="6235"/>
                  </a:cubicBezTo>
                  <a:cubicBezTo>
                    <a:pt x="13255" y="6182"/>
                    <a:pt x="13075" y="6112"/>
                    <a:pt x="12915" y="6015"/>
                  </a:cubicBezTo>
                  <a:cubicBezTo>
                    <a:pt x="12597" y="5822"/>
                    <a:pt x="12356" y="5620"/>
                    <a:pt x="12138" y="5341"/>
                  </a:cubicBezTo>
                  <a:cubicBezTo>
                    <a:pt x="12029" y="5202"/>
                    <a:pt x="11926" y="5044"/>
                    <a:pt x="11822" y="4857"/>
                  </a:cubicBezTo>
                  <a:cubicBezTo>
                    <a:pt x="11718" y="4672"/>
                    <a:pt x="11614" y="4460"/>
                    <a:pt x="11501" y="4211"/>
                  </a:cubicBezTo>
                  <a:lnTo>
                    <a:pt x="11501" y="4210"/>
                  </a:lnTo>
                  <a:cubicBezTo>
                    <a:pt x="11277" y="3715"/>
                    <a:pt x="11050" y="2672"/>
                    <a:pt x="10832" y="1753"/>
                  </a:cubicBezTo>
                  <a:cubicBezTo>
                    <a:pt x="10724" y="1296"/>
                    <a:pt x="10617" y="870"/>
                    <a:pt x="10515" y="558"/>
                  </a:cubicBezTo>
                  <a:cubicBezTo>
                    <a:pt x="10489" y="480"/>
                    <a:pt x="10464" y="410"/>
                    <a:pt x="10439" y="348"/>
                  </a:cubicBezTo>
                  <a:cubicBezTo>
                    <a:pt x="10415" y="287"/>
                    <a:pt x="10390" y="234"/>
                    <a:pt x="10366" y="191"/>
                  </a:cubicBezTo>
                  <a:cubicBezTo>
                    <a:pt x="10355" y="170"/>
                    <a:pt x="10343" y="151"/>
                    <a:pt x="10331" y="135"/>
                  </a:cubicBezTo>
                  <a:cubicBezTo>
                    <a:pt x="10321" y="120"/>
                    <a:pt x="10310" y="107"/>
                    <a:pt x="10299" y="97"/>
                  </a:cubicBezTo>
                  <a:cubicBezTo>
                    <a:pt x="10290" y="88"/>
                    <a:pt x="10281" y="81"/>
                    <a:pt x="10272" y="76"/>
                  </a:cubicBezTo>
                  <a:cubicBezTo>
                    <a:pt x="10268" y="74"/>
                    <a:pt x="10265" y="73"/>
                    <a:pt x="10261" y="72"/>
                  </a:cubicBezTo>
                  <a:cubicBezTo>
                    <a:pt x="10258" y="71"/>
                    <a:pt x="10256" y="71"/>
                    <a:pt x="10253" y="71"/>
                  </a:cubicBezTo>
                  <a:cubicBezTo>
                    <a:pt x="10252" y="71"/>
                    <a:pt x="10252" y="71"/>
                    <a:pt x="10252" y="71"/>
                  </a:cubicBezTo>
                  <a:cubicBezTo>
                    <a:pt x="10249" y="71"/>
                    <a:pt x="10247" y="72"/>
                    <a:pt x="10244" y="72"/>
                  </a:cubicBezTo>
                  <a:cubicBezTo>
                    <a:pt x="10241" y="74"/>
                    <a:pt x="10238" y="75"/>
                    <a:pt x="10234" y="77"/>
                  </a:cubicBezTo>
                  <a:cubicBezTo>
                    <a:pt x="10225" y="83"/>
                    <a:pt x="10217" y="91"/>
                    <a:pt x="10208" y="102"/>
                  </a:cubicBezTo>
                  <a:cubicBezTo>
                    <a:pt x="10197" y="115"/>
                    <a:pt x="10187" y="130"/>
                    <a:pt x="10177" y="148"/>
                  </a:cubicBezTo>
                  <a:cubicBezTo>
                    <a:pt x="10166" y="167"/>
                    <a:pt x="10155" y="189"/>
                    <a:pt x="10144" y="213"/>
                  </a:cubicBezTo>
                  <a:cubicBezTo>
                    <a:pt x="10121" y="264"/>
                    <a:pt x="10099" y="325"/>
                    <a:pt x="10077" y="395"/>
                  </a:cubicBezTo>
                  <a:cubicBezTo>
                    <a:pt x="10055" y="467"/>
                    <a:pt x="10033" y="547"/>
                    <a:pt x="10011" y="635"/>
                  </a:cubicBezTo>
                  <a:cubicBezTo>
                    <a:pt x="9923" y="990"/>
                    <a:pt x="9837" y="1467"/>
                    <a:pt x="9756" y="1961"/>
                  </a:cubicBezTo>
                  <a:cubicBezTo>
                    <a:pt x="9674" y="2457"/>
                    <a:pt x="9596" y="2968"/>
                    <a:pt x="9522" y="3390"/>
                  </a:cubicBezTo>
                  <a:cubicBezTo>
                    <a:pt x="9485" y="3602"/>
                    <a:pt x="9449" y="3791"/>
                    <a:pt x="9414" y="3944"/>
                  </a:cubicBezTo>
                  <a:cubicBezTo>
                    <a:pt x="9396" y="4021"/>
                    <a:pt x="9379" y="4089"/>
                    <a:pt x="9362" y="4147"/>
                  </a:cubicBezTo>
                  <a:cubicBezTo>
                    <a:pt x="9353" y="4176"/>
                    <a:pt x="9345" y="4202"/>
                    <a:pt x="9336" y="4226"/>
                  </a:cubicBezTo>
                  <a:cubicBezTo>
                    <a:pt x="9328" y="4250"/>
                    <a:pt x="9319" y="4271"/>
                    <a:pt x="9311" y="4289"/>
                  </a:cubicBezTo>
                  <a:cubicBezTo>
                    <a:pt x="9299" y="4315"/>
                    <a:pt x="9287" y="4336"/>
                    <a:pt x="9276" y="4355"/>
                  </a:cubicBezTo>
                  <a:cubicBezTo>
                    <a:pt x="9264" y="4374"/>
                    <a:pt x="9252" y="4390"/>
                    <a:pt x="9241" y="4402"/>
                  </a:cubicBezTo>
                  <a:cubicBezTo>
                    <a:pt x="9229" y="4417"/>
                    <a:pt x="9216" y="4427"/>
                    <a:pt x="9204" y="4434"/>
                  </a:cubicBezTo>
                  <a:cubicBezTo>
                    <a:pt x="9197" y="4438"/>
                    <a:pt x="9190" y="4441"/>
                    <a:pt x="9183" y="4443"/>
                  </a:cubicBezTo>
                  <a:cubicBezTo>
                    <a:pt x="9175" y="4445"/>
                    <a:pt x="9167" y="4446"/>
                    <a:pt x="9160" y="4446"/>
                  </a:cubicBezTo>
                  <a:cubicBezTo>
                    <a:pt x="9151" y="4446"/>
                    <a:pt x="9142" y="4445"/>
                    <a:pt x="9134" y="4442"/>
                  </a:cubicBezTo>
                  <a:cubicBezTo>
                    <a:pt x="9126" y="4439"/>
                    <a:pt x="9118" y="4435"/>
                    <a:pt x="9111" y="4430"/>
                  </a:cubicBezTo>
                  <a:cubicBezTo>
                    <a:pt x="9099" y="4422"/>
                    <a:pt x="9087" y="4409"/>
                    <a:pt x="9076" y="4393"/>
                  </a:cubicBezTo>
                  <a:cubicBezTo>
                    <a:pt x="9066" y="4380"/>
                    <a:pt x="9057" y="4363"/>
                    <a:pt x="9047" y="4344"/>
                  </a:cubicBezTo>
                  <a:cubicBezTo>
                    <a:pt x="9039" y="4326"/>
                    <a:pt x="9030" y="4306"/>
                    <a:pt x="9022" y="4283"/>
                  </a:cubicBezTo>
                  <a:cubicBezTo>
                    <a:pt x="8990" y="4197"/>
                    <a:pt x="8959" y="4079"/>
                    <a:pt x="8926" y="3954"/>
                  </a:cubicBezTo>
                  <a:cubicBezTo>
                    <a:pt x="8894" y="3831"/>
                    <a:pt x="8858" y="3700"/>
                    <a:pt x="8816" y="3587"/>
                  </a:cubicBezTo>
                  <a:cubicBezTo>
                    <a:pt x="8795" y="3531"/>
                    <a:pt x="8773" y="3479"/>
                    <a:pt x="8748" y="3434"/>
                  </a:cubicBezTo>
                  <a:cubicBezTo>
                    <a:pt x="8725" y="3391"/>
                    <a:pt x="8699" y="3355"/>
                    <a:pt x="8671" y="3328"/>
                  </a:cubicBezTo>
                  <a:cubicBezTo>
                    <a:pt x="8545" y="3208"/>
                    <a:pt x="8380" y="3007"/>
                    <a:pt x="8202" y="2836"/>
                  </a:cubicBezTo>
                  <a:cubicBezTo>
                    <a:pt x="8115" y="2752"/>
                    <a:pt x="8025" y="2676"/>
                    <a:pt x="7935" y="2621"/>
                  </a:cubicBezTo>
                  <a:cubicBezTo>
                    <a:pt x="7891" y="2594"/>
                    <a:pt x="7848" y="2572"/>
                    <a:pt x="7804" y="2557"/>
                  </a:cubicBezTo>
                  <a:cubicBezTo>
                    <a:pt x="7763" y="2543"/>
                    <a:pt x="7722" y="2534"/>
                    <a:pt x="7681" y="2534"/>
                  </a:cubicBezTo>
                  <a:cubicBezTo>
                    <a:pt x="7652" y="2534"/>
                    <a:pt x="7623" y="2539"/>
                    <a:pt x="7595" y="2548"/>
                  </a:cubicBezTo>
                  <a:cubicBezTo>
                    <a:pt x="7566" y="2557"/>
                    <a:pt x="7538" y="2572"/>
                    <a:pt x="7511" y="2592"/>
                  </a:cubicBezTo>
                  <a:cubicBezTo>
                    <a:pt x="7488" y="2608"/>
                    <a:pt x="7467" y="2629"/>
                    <a:pt x="7446" y="2655"/>
                  </a:cubicBezTo>
                  <a:cubicBezTo>
                    <a:pt x="7424" y="2681"/>
                    <a:pt x="7402" y="2712"/>
                    <a:pt x="7381" y="2747"/>
                  </a:cubicBezTo>
                  <a:cubicBezTo>
                    <a:pt x="7337" y="2818"/>
                    <a:pt x="7295" y="2906"/>
                    <a:pt x="7253" y="3004"/>
                  </a:cubicBezTo>
                  <a:cubicBezTo>
                    <a:pt x="7169" y="3204"/>
                    <a:pt x="7088" y="3450"/>
                    <a:pt x="7003" y="3704"/>
                  </a:cubicBezTo>
                  <a:cubicBezTo>
                    <a:pt x="6918" y="3960"/>
                    <a:pt x="6829" y="4224"/>
                    <a:pt x="6729" y="4457"/>
                  </a:cubicBezTo>
                  <a:cubicBezTo>
                    <a:pt x="6679" y="4575"/>
                    <a:pt x="6627" y="4685"/>
                    <a:pt x="6570" y="4782"/>
                  </a:cubicBezTo>
                  <a:cubicBezTo>
                    <a:pt x="6513" y="4882"/>
                    <a:pt x="6453" y="4968"/>
                    <a:pt x="6388" y="5037"/>
                  </a:cubicBezTo>
                  <a:cubicBezTo>
                    <a:pt x="6182" y="5256"/>
                    <a:pt x="5919" y="5473"/>
                    <a:pt x="5642" y="5635"/>
                  </a:cubicBezTo>
                  <a:cubicBezTo>
                    <a:pt x="5503" y="5716"/>
                    <a:pt x="5360" y="5784"/>
                    <a:pt x="5220" y="5831"/>
                  </a:cubicBezTo>
                  <a:cubicBezTo>
                    <a:pt x="5078" y="5879"/>
                    <a:pt x="4937" y="5906"/>
                    <a:pt x="4805" y="5906"/>
                  </a:cubicBezTo>
                  <a:cubicBezTo>
                    <a:pt x="4740" y="5906"/>
                    <a:pt x="4677" y="5900"/>
                    <a:pt x="4616" y="5886"/>
                  </a:cubicBezTo>
                  <a:cubicBezTo>
                    <a:pt x="4555" y="5872"/>
                    <a:pt x="4496" y="5851"/>
                    <a:pt x="4440" y="5822"/>
                  </a:cubicBezTo>
                  <a:cubicBezTo>
                    <a:pt x="4369" y="5785"/>
                    <a:pt x="4300" y="5730"/>
                    <a:pt x="4232" y="5661"/>
                  </a:cubicBezTo>
                  <a:cubicBezTo>
                    <a:pt x="4165" y="5593"/>
                    <a:pt x="4100" y="5511"/>
                    <a:pt x="4036" y="5419"/>
                  </a:cubicBezTo>
                  <a:cubicBezTo>
                    <a:pt x="3910" y="5236"/>
                    <a:pt x="3790" y="5011"/>
                    <a:pt x="3676" y="4768"/>
                  </a:cubicBezTo>
                  <a:cubicBezTo>
                    <a:pt x="3449" y="4285"/>
                    <a:pt x="3245" y="3734"/>
                    <a:pt x="3063" y="3316"/>
                  </a:cubicBezTo>
                  <a:cubicBezTo>
                    <a:pt x="2881" y="2897"/>
                    <a:pt x="2735" y="2289"/>
                    <a:pt x="2604" y="1772"/>
                  </a:cubicBezTo>
                  <a:cubicBezTo>
                    <a:pt x="2540" y="1516"/>
                    <a:pt x="2479" y="1283"/>
                    <a:pt x="2420" y="1107"/>
                  </a:cubicBezTo>
                  <a:cubicBezTo>
                    <a:pt x="2391" y="1021"/>
                    <a:pt x="2363" y="949"/>
                    <a:pt x="2335" y="895"/>
                  </a:cubicBezTo>
                  <a:cubicBezTo>
                    <a:pt x="2322" y="870"/>
                    <a:pt x="2308" y="849"/>
                    <a:pt x="2295" y="833"/>
                  </a:cubicBezTo>
                  <a:cubicBezTo>
                    <a:pt x="2289" y="826"/>
                    <a:pt x="2284" y="820"/>
                    <a:pt x="2278" y="816"/>
                  </a:cubicBezTo>
                  <a:cubicBezTo>
                    <a:pt x="2274" y="812"/>
                    <a:pt x="2269" y="809"/>
                    <a:pt x="2265" y="807"/>
                  </a:cubicBezTo>
                  <a:cubicBezTo>
                    <a:pt x="2263" y="806"/>
                    <a:pt x="2261" y="805"/>
                    <a:pt x="2259" y="805"/>
                  </a:cubicBezTo>
                  <a:cubicBezTo>
                    <a:pt x="2257" y="805"/>
                    <a:pt x="2256" y="804"/>
                    <a:pt x="2254" y="804"/>
                  </a:cubicBezTo>
                  <a:cubicBezTo>
                    <a:pt x="2252" y="804"/>
                    <a:pt x="2249" y="805"/>
                    <a:pt x="2246" y="806"/>
                  </a:cubicBezTo>
                  <a:cubicBezTo>
                    <a:pt x="2242" y="807"/>
                    <a:pt x="2239" y="809"/>
                    <a:pt x="2235" y="812"/>
                  </a:cubicBezTo>
                  <a:cubicBezTo>
                    <a:pt x="2225" y="820"/>
                    <a:pt x="2215" y="831"/>
                    <a:pt x="2205" y="846"/>
                  </a:cubicBezTo>
                  <a:cubicBezTo>
                    <a:pt x="2193" y="863"/>
                    <a:pt x="2182" y="883"/>
                    <a:pt x="2171" y="907"/>
                  </a:cubicBezTo>
                  <a:cubicBezTo>
                    <a:pt x="2159" y="932"/>
                    <a:pt x="2148" y="961"/>
                    <a:pt x="2136" y="993"/>
                  </a:cubicBezTo>
                  <a:cubicBezTo>
                    <a:pt x="2090" y="1122"/>
                    <a:pt x="2046" y="1302"/>
                    <a:pt x="2003" y="1500"/>
                  </a:cubicBezTo>
                  <a:cubicBezTo>
                    <a:pt x="1915" y="1902"/>
                    <a:pt x="1830" y="2381"/>
                    <a:pt x="1730" y="2691"/>
                  </a:cubicBezTo>
                  <a:cubicBezTo>
                    <a:pt x="1521" y="3334"/>
                    <a:pt x="1345" y="4114"/>
                    <a:pt x="1066" y="4640"/>
                  </a:cubicBezTo>
                  <a:cubicBezTo>
                    <a:pt x="785" y="5169"/>
                    <a:pt x="417" y="5512"/>
                    <a:pt x="48" y="5855"/>
                  </a:cubicBezTo>
                  <a:lnTo>
                    <a:pt x="24" y="5829"/>
                  </a:lnTo>
                  <a:lnTo>
                    <a:pt x="0" y="5803"/>
                  </a:lnTo>
                  <a:close/>
                  <a:moveTo>
                    <a:pt x="6892" y="5583"/>
                  </a:moveTo>
                  <a:lnTo>
                    <a:pt x="6892" y="5583"/>
                  </a:lnTo>
                  <a:lnTo>
                    <a:pt x="6866" y="5559"/>
                  </a:lnTo>
                  <a:lnTo>
                    <a:pt x="6892" y="55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8" name="Freeform 3">
              <a:extLst>
                <a:ext uri="{FF2B5EF4-FFF2-40B4-BE49-F238E27FC236}">
                  <a16:creationId xmlns:a16="http://schemas.microsoft.com/office/drawing/2014/main" id="{BC2F3768-9B5C-32A8-A886-4BF62977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58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9" name="Freeform 4">
              <a:extLst>
                <a:ext uri="{FF2B5EF4-FFF2-40B4-BE49-F238E27FC236}">
                  <a16:creationId xmlns:a16="http://schemas.microsoft.com/office/drawing/2014/main" id="{9D001912-E9CC-23EA-ECC8-BC5696F3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051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cxnSp>
        <p:nvCxnSpPr>
          <p:cNvPr id="73732" name="AutoShape 6">
            <a:extLst>
              <a:ext uri="{FF2B5EF4-FFF2-40B4-BE49-F238E27FC236}">
                <a16:creationId xmlns:a16="http://schemas.microsoft.com/office/drawing/2014/main" id="{1496D115-805D-FC99-EC92-96810C08D9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-864935" y="3071810"/>
            <a:ext cx="5021413" cy="2839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3" name="AutoShape 7">
            <a:extLst>
              <a:ext uri="{FF2B5EF4-FFF2-40B4-BE49-F238E27FC236}">
                <a16:creationId xmlns:a16="http://schemas.microsoft.com/office/drawing/2014/main" id="{5EBEA248-4AE9-5119-F772-6B2EC4B66A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4228" y="5583935"/>
            <a:ext cx="7156064" cy="2848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AutoShape 8">
            <a:extLst>
              <a:ext uri="{FF2B5EF4-FFF2-40B4-BE49-F238E27FC236}">
                <a16:creationId xmlns:a16="http://schemas.microsoft.com/office/drawing/2014/main" id="{8E3B7335-EA89-FF5B-36CF-125A206D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2" y="1487670"/>
            <a:ext cx="558380" cy="2561945"/>
          </a:xfrm>
          <a:custGeom>
            <a:avLst/>
            <a:gdLst>
              <a:gd name="T0" fmla="*/ 598641 w 401638"/>
              <a:gd name="T1" fmla="*/ 1050131 h 2100262"/>
              <a:gd name="T2" fmla="*/ 299321 w 401638"/>
              <a:gd name="T3" fmla="*/ 2100262 h 2100262"/>
              <a:gd name="T4" fmla="*/ 0 w 401638"/>
              <a:gd name="T5" fmla="*/ 1050131 h 2100262"/>
              <a:gd name="T6" fmla="*/ 299321 w 401638"/>
              <a:gd name="T7" fmla="*/ 0 h 21002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01638"/>
              <a:gd name="T13" fmla="*/ 0 h 2100262"/>
              <a:gd name="T14" fmla="*/ 401638 w 401638"/>
              <a:gd name="T15" fmla="*/ 2100262 h 2100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1638" h="2100262">
                <a:moveTo>
                  <a:pt x="0" y="0"/>
                </a:moveTo>
                <a:lnTo>
                  <a:pt x="5833" y="0"/>
                </a:lnTo>
                <a:lnTo>
                  <a:pt x="5833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eaVert"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Flow (Q)</a:t>
            </a:r>
          </a:p>
        </p:txBody>
      </p:sp>
      <p:sp>
        <p:nvSpPr>
          <p:cNvPr id="24584" name="AutoShape 9">
            <a:extLst>
              <a:ext uri="{FF2B5EF4-FFF2-40B4-BE49-F238E27FC236}">
                <a16:creationId xmlns:a16="http://schemas.microsoft.com/office/drawing/2014/main" id="{F7316D21-3E63-23E0-03BD-5726238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196" y="5686414"/>
            <a:ext cx="3166275" cy="449764"/>
          </a:xfrm>
          <a:custGeom>
            <a:avLst/>
            <a:gdLst>
              <a:gd name="T0" fmla="*/ 2603500 w 2603500"/>
              <a:gd name="T1" fmla="*/ 154848 h 401638"/>
              <a:gd name="T2" fmla="*/ 1301750 w 2603500"/>
              <a:gd name="T3" fmla="*/ 309696 h 401638"/>
              <a:gd name="T4" fmla="*/ 0 w 2603500"/>
              <a:gd name="T5" fmla="*/ 154848 h 401638"/>
              <a:gd name="T6" fmla="*/ 1301750 w 2603500"/>
              <a:gd name="T7" fmla="*/ 0 h 4016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603500"/>
              <a:gd name="T13" fmla="*/ 0 h 401638"/>
              <a:gd name="T14" fmla="*/ 2603500 w 2603500"/>
              <a:gd name="T15" fmla="*/ 401638 h 4016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3500" h="401638">
                <a:moveTo>
                  <a:pt x="0" y="0"/>
                </a:moveTo>
                <a:lnTo>
                  <a:pt x="7234" y="0"/>
                </a:lnTo>
                <a:lnTo>
                  <a:pt x="7234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Time (t)</a:t>
            </a:r>
          </a:p>
        </p:txBody>
      </p:sp>
      <p:grpSp>
        <p:nvGrpSpPr>
          <p:cNvPr id="73737" name="Group 12">
            <a:extLst>
              <a:ext uri="{FF2B5EF4-FFF2-40B4-BE49-F238E27FC236}">
                <a16:creationId xmlns:a16="http://schemas.microsoft.com/office/drawing/2014/main" id="{7AE16844-52F6-3EB1-58C1-0D4C275512AD}"/>
              </a:ext>
            </a:extLst>
          </p:cNvPr>
          <p:cNvGrpSpPr>
            <a:grpSpLocks/>
          </p:cNvGrpSpPr>
          <p:nvPr/>
        </p:nvGrpSpPr>
        <p:grpSpPr bwMode="auto">
          <a:xfrm>
            <a:off x="2164016" y="1370958"/>
            <a:ext cx="5838439" cy="2880765"/>
            <a:chOff x="1740" y="1581"/>
            <a:chExt cx="3022" cy="1488"/>
          </a:xfrm>
        </p:grpSpPr>
        <p:sp>
          <p:nvSpPr>
            <p:cNvPr id="24601" name="Freeform 13">
              <a:extLst>
                <a:ext uri="{FF2B5EF4-FFF2-40B4-BE49-F238E27FC236}">
                  <a16:creationId xmlns:a16="http://schemas.microsoft.com/office/drawing/2014/main" id="{7CCD3AA5-9F7B-02EC-625D-1DCBF27D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2" name="Freeform 14">
              <a:extLst>
                <a:ext uri="{FF2B5EF4-FFF2-40B4-BE49-F238E27FC236}">
                  <a16:creationId xmlns:a16="http://schemas.microsoft.com/office/drawing/2014/main" id="{D81B3360-0874-F12F-D064-9D2EDA51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3" name="Freeform 15">
              <a:extLst>
                <a:ext uri="{FF2B5EF4-FFF2-40B4-BE49-F238E27FC236}">
                  <a16:creationId xmlns:a16="http://schemas.microsoft.com/office/drawing/2014/main" id="{FF232A16-4550-DFCE-E0AB-9D0989065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4" name="Freeform 16">
              <a:extLst>
                <a:ext uri="{FF2B5EF4-FFF2-40B4-BE49-F238E27FC236}">
                  <a16:creationId xmlns:a16="http://schemas.microsoft.com/office/drawing/2014/main" id="{CD74A6CD-5944-80DB-BC05-03CAF588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375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59">
                  <a:moveTo>
                    <a:pt x="0" y="134"/>
                  </a:move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5" name="Freeform 17">
              <a:extLst>
                <a:ext uri="{FF2B5EF4-FFF2-40B4-BE49-F238E27FC236}">
                  <a16:creationId xmlns:a16="http://schemas.microsoft.com/office/drawing/2014/main" id="{65BA006D-4AB8-A50E-8EF7-47F09F18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0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6" name="Freeform 18">
              <a:extLst>
                <a:ext uri="{FF2B5EF4-FFF2-40B4-BE49-F238E27FC236}">
                  <a16:creationId xmlns:a16="http://schemas.microsoft.com/office/drawing/2014/main" id="{E8D5E5C7-3B13-7FA5-06EB-01592565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887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7" name="Freeform 19">
              <a:extLst>
                <a:ext uri="{FF2B5EF4-FFF2-40B4-BE49-F238E27FC236}">
                  <a16:creationId xmlns:a16="http://schemas.microsoft.com/office/drawing/2014/main" id="{931A194D-FF80-A7C2-3A09-74E4DACB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796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8" name="Freeform 20">
              <a:extLst>
                <a:ext uri="{FF2B5EF4-FFF2-40B4-BE49-F238E27FC236}">
                  <a16:creationId xmlns:a16="http://schemas.microsoft.com/office/drawing/2014/main" id="{DC17F62C-C0FC-EC3C-6368-92D976A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93"/>
              <a:ext cx="59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9" name="Freeform 21">
              <a:extLst>
                <a:ext uri="{FF2B5EF4-FFF2-40B4-BE49-F238E27FC236}">
                  <a16:creationId xmlns:a16="http://schemas.microsoft.com/office/drawing/2014/main" id="{F5610EBA-5A48-1E3B-A158-5AD26C62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902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0" name="Freeform 22">
              <a:extLst>
                <a:ext uri="{FF2B5EF4-FFF2-40B4-BE49-F238E27FC236}">
                  <a16:creationId xmlns:a16="http://schemas.microsoft.com/office/drawing/2014/main" id="{51FC5DF0-A269-FDEA-5A16-469740A0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89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1" name="Freeform 23">
              <a:extLst>
                <a:ext uri="{FF2B5EF4-FFF2-40B4-BE49-F238E27FC236}">
                  <a16:creationId xmlns:a16="http://schemas.microsoft.com/office/drawing/2014/main" id="{4E926B25-2E70-4826-250B-585D18DD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2" name="Freeform 24">
              <a:extLst>
                <a:ext uri="{FF2B5EF4-FFF2-40B4-BE49-F238E27FC236}">
                  <a16:creationId xmlns:a16="http://schemas.microsoft.com/office/drawing/2014/main" id="{4793F2E2-7028-8EC0-3E52-2E2609BA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3" name="Freeform 25">
              <a:extLst>
                <a:ext uri="{FF2B5EF4-FFF2-40B4-BE49-F238E27FC236}">
                  <a16:creationId xmlns:a16="http://schemas.microsoft.com/office/drawing/2014/main" id="{C37A1A16-8DAD-6F08-5FB2-C8EEF159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4" name="Freeform 26">
              <a:extLst>
                <a:ext uri="{FF2B5EF4-FFF2-40B4-BE49-F238E27FC236}">
                  <a16:creationId xmlns:a16="http://schemas.microsoft.com/office/drawing/2014/main" id="{488F5F77-02D9-9003-1017-FDD76441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75"/>
              <a:ext cx="59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w 260"/>
                <a:gd name="T121" fmla="*/ 0 h 259"/>
                <a:gd name="T122" fmla="*/ 0 w 260"/>
                <a:gd name="T123" fmla="*/ 0 h 2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5" name="Freeform 27">
              <a:extLst>
                <a:ext uri="{FF2B5EF4-FFF2-40B4-BE49-F238E27FC236}">
                  <a16:creationId xmlns:a16="http://schemas.microsoft.com/office/drawing/2014/main" id="{60B55BBC-8DCC-32D5-5F51-9B241546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84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6" name="Freeform 28">
              <a:extLst>
                <a:ext uri="{FF2B5EF4-FFF2-40B4-BE49-F238E27FC236}">
                  <a16:creationId xmlns:a16="http://schemas.microsoft.com/office/drawing/2014/main" id="{77477E77-8E7D-3B8B-DB91-D70ED9DB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81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7" name="Freeform 29">
              <a:extLst>
                <a:ext uri="{FF2B5EF4-FFF2-40B4-BE49-F238E27FC236}">
                  <a16:creationId xmlns:a16="http://schemas.microsoft.com/office/drawing/2014/main" id="{E7F941E5-FA51-7E62-065F-9AB057E2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748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8" name="Freeform 30">
              <a:extLst>
                <a:ext uri="{FF2B5EF4-FFF2-40B4-BE49-F238E27FC236}">
                  <a16:creationId xmlns:a16="http://schemas.microsoft.com/office/drawing/2014/main" id="{315441F7-0F35-2CD1-6063-EF6FBD3F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746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9" name="Freeform 31">
              <a:extLst>
                <a:ext uri="{FF2B5EF4-FFF2-40B4-BE49-F238E27FC236}">
                  <a16:creationId xmlns:a16="http://schemas.microsoft.com/office/drawing/2014/main" id="{BC186B2E-7368-5B09-C192-B4AB949A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272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0" name="Freeform 32">
              <a:extLst>
                <a:ext uri="{FF2B5EF4-FFF2-40B4-BE49-F238E27FC236}">
                  <a16:creationId xmlns:a16="http://schemas.microsoft.com/office/drawing/2014/main" id="{2C93E21E-D321-7BE4-503A-F710D46A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26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1" name="Freeform 33">
              <a:extLst>
                <a:ext uri="{FF2B5EF4-FFF2-40B4-BE49-F238E27FC236}">
                  <a16:creationId xmlns:a16="http://schemas.microsoft.com/office/drawing/2014/main" id="{D93DBFC8-7DDC-C8EF-46CC-F5C58F9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013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2" name="Freeform 34">
              <a:extLst>
                <a:ext uri="{FF2B5EF4-FFF2-40B4-BE49-F238E27FC236}">
                  <a16:creationId xmlns:a16="http://schemas.microsoft.com/office/drawing/2014/main" id="{57785742-67B4-8B67-205B-D9F78E90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010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8" y="118"/>
                  </a:lnTo>
                  <a:cubicBezTo>
                    <a:pt x="239" y="117"/>
                    <a:pt x="239" y="117"/>
                    <a:pt x="240" y="117"/>
                  </a:cubicBezTo>
                  <a:lnTo>
                    <a:pt x="245" y="117"/>
                  </a:ln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3" name="Freeform 35">
              <a:extLst>
                <a:ext uri="{FF2B5EF4-FFF2-40B4-BE49-F238E27FC236}">
                  <a16:creationId xmlns:a16="http://schemas.microsoft.com/office/drawing/2014/main" id="{6DC100B7-299B-6D84-B9C4-FB8C93331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31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4" name="Freeform 36">
              <a:extLst>
                <a:ext uri="{FF2B5EF4-FFF2-40B4-BE49-F238E27FC236}">
                  <a16:creationId xmlns:a16="http://schemas.microsoft.com/office/drawing/2014/main" id="{BF1EC4AE-4565-8FAF-CFE7-35FD7714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128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5" name="Freeform 37">
              <a:extLst>
                <a:ext uri="{FF2B5EF4-FFF2-40B4-BE49-F238E27FC236}">
                  <a16:creationId xmlns:a16="http://schemas.microsoft.com/office/drawing/2014/main" id="{806D5652-E02F-C7A7-87B2-45468DBD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48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6" name="Freeform 38">
              <a:extLst>
                <a:ext uri="{FF2B5EF4-FFF2-40B4-BE49-F238E27FC236}">
                  <a16:creationId xmlns:a16="http://schemas.microsoft.com/office/drawing/2014/main" id="{195468CC-F628-66ED-9757-AC8AAEBD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6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2567" name="Freeform 39">
            <a:extLst>
              <a:ext uri="{FF2B5EF4-FFF2-40B4-BE49-F238E27FC236}">
                <a16:creationId xmlns:a16="http://schemas.microsoft.com/office/drawing/2014/main" id="{E25FE6CC-18E3-C284-7D27-9B2D2534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799" y="3007757"/>
            <a:ext cx="6667634" cy="0"/>
          </a:xfrm>
          <a:custGeom>
            <a:avLst/>
            <a:gdLst>
              <a:gd name="T0" fmla="*/ 0 w 15212"/>
              <a:gd name="T1" fmla="*/ 0 h 1"/>
              <a:gd name="T2" fmla="*/ 2147483647 w 1521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12" h="1">
                <a:moveTo>
                  <a:pt x="0" y="0"/>
                </a:moveTo>
                <a:lnTo>
                  <a:pt x="15211" y="0"/>
                </a:lnTo>
              </a:path>
            </a:pathLst>
          </a:custGeom>
          <a:noFill/>
          <a:ln w="36000">
            <a:solidFill>
              <a:srgbClr val="FF0000"/>
            </a:solidFill>
            <a:round/>
            <a:headEnd/>
            <a:tailEnd/>
          </a:ln>
          <a:effectLst/>
        </p:spPr>
        <p:txBody>
          <a:bodyPr lIns="62201" tIns="31101" rIns="62201" bIns="31101"/>
          <a:lstStyle/>
          <a:p>
            <a:pPr>
              <a:defRPr/>
            </a:pPr>
            <a:endParaRPr lang="zh-CN" altLang="en-US" sz="1225"/>
          </a:p>
        </p:txBody>
      </p:sp>
      <p:graphicFrame>
        <p:nvGraphicFramePr>
          <p:cNvPr id="22568" name="Object 40">
            <a:extLst>
              <a:ext uri="{FF2B5EF4-FFF2-40B4-BE49-F238E27FC236}">
                <a16:creationId xmlns:a16="http://schemas.microsoft.com/office/drawing/2014/main" id="{273AC5D3-B20D-48CD-5F98-0343F7196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9321"/>
              </p:ext>
            </p:extLst>
          </p:nvPr>
        </p:nvGraphicFramePr>
        <p:xfrm>
          <a:off x="9490465" y="2612080"/>
          <a:ext cx="482750" cy="75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7178" imgH="2072700" progId="">
                  <p:embed/>
                </p:oleObj>
              </mc:Choice>
              <mc:Fallback>
                <p:oleObj r:id="rId3" imgW="1527178" imgH="2072700" progId="">
                  <p:embed/>
                  <p:pic>
                    <p:nvPicPr>
                      <p:cNvPr id="22568" name="Object 40">
                        <a:extLst>
                          <a:ext uri="{FF2B5EF4-FFF2-40B4-BE49-F238E27FC236}">
                            <a16:creationId xmlns:a16="http://schemas.microsoft.com/office/drawing/2014/main" id="{273AC5D3-B20D-48CD-5F98-0343F7196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0465" y="2612080"/>
                        <a:ext cx="482750" cy="757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Freeform 41">
            <a:extLst>
              <a:ext uri="{FF2B5EF4-FFF2-40B4-BE49-F238E27FC236}">
                <a16:creationId xmlns:a16="http://schemas.microsoft.com/office/drawing/2014/main" id="{57493CBB-4EA9-8CB8-CC06-BED45255B342}"/>
              </a:ext>
            </a:extLst>
          </p:cNvPr>
          <p:cNvSpPr>
            <a:spLocks/>
          </p:cNvSpPr>
          <p:nvPr/>
        </p:nvSpPr>
        <p:spPr bwMode="auto">
          <a:xfrm>
            <a:off x="8570399" y="3007757"/>
            <a:ext cx="789439" cy="0"/>
          </a:xfrm>
          <a:custGeom>
            <a:avLst/>
            <a:gdLst>
              <a:gd name="T0" fmla="*/ 2147483647 w 1801"/>
              <a:gd name="T1" fmla="*/ 0 h 1"/>
              <a:gd name="T2" fmla="*/ 0 w 180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801" h="1">
                <a:moveTo>
                  <a:pt x="1800" y="0"/>
                </a:moveTo>
                <a:lnTo>
                  <a:pt x="0" y="0"/>
                </a:lnTo>
              </a:path>
            </a:pathLst>
          </a:custGeom>
          <a:noFill/>
          <a:ln w="180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62201" tIns="31101" rIns="62201" bIns="31101"/>
          <a:lstStyle/>
          <a:p>
            <a:pPr>
              <a:defRPr/>
            </a:pPr>
            <a:endParaRPr lang="zh-CN" altLang="en-US" sz="1225"/>
          </a:p>
        </p:txBody>
      </p:sp>
      <p:sp>
        <p:nvSpPr>
          <p:cNvPr id="22570" name="AutoShape 42">
            <a:extLst>
              <a:ext uri="{FF2B5EF4-FFF2-40B4-BE49-F238E27FC236}">
                <a16:creationId xmlns:a16="http://schemas.microsoft.com/office/drawing/2014/main" id="{294DF804-109A-0942-45DA-B27BB66B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815" y="1735323"/>
            <a:ext cx="195939" cy="1229734"/>
          </a:xfrm>
          <a:prstGeom prst="upDownArrow">
            <a:avLst>
              <a:gd name="adj1" fmla="val 50000"/>
              <a:gd name="adj2" fmla="val 12373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  <p:grpSp>
        <p:nvGrpSpPr>
          <p:cNvPr id="22572" name="Group 44">
            <a:extLst>
              <a:ext uri="{FF2B5EF4-FFF2-40B4-BE49-F238E27FC236}">
                <a16:creationId xmlns:a16="http://schemas.microsoft.com/office/drawing/2014/main" id="{3E6EF93D-B324-5581-06A7-2A7B6AC90EE1}"/>
              </a:ext>
            </a:extLst>
          </p:cNvPr>
          <p:cNvGrpSpPr>
            <a:grpSpLocks/>
          </p:cNvGrpSpPr>
          <p:nvPr/>
        </p:nvGrpSpPr>
        <p:grpSpPr bwMode="auto">
          <a:xfrm>
            <a:off x="1627313" y="2518143"/>
            <a:ext cx="6690352" cy="1403376"/>
            <a:chOff x="1463" y="2174"/>
            <a:chExt cx="3463" cy="725"/>
          </a:xfrm>
        </p:grpSpPr>
        <p:sp>
          <p:nvSpPr>
            <p:cNvPr id="24598" name="Freeform 45">
              <a:extLst>
                <a:ext uri="{FF2B5EF4-FFF2-40B4-BE49-F238E27FC236}">
                  <a16:creationId xmlns:a16="http://schemas.microsoft.com/office/drawing/2014/main" id="{013EA3B8-AB5A-5BDF-25C6-5B6181D2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2174"/>
              <a:ext cx="3463" cy="726"/>
            </a:xfrm>
            <a:custGeom>
              <a:avLst/>
              <a:gdLst>
                <a:gd name="T0" fmla="*/ 0 w 15277"/>
                <a:gd name="T1" fmla="*/ 0 h 3204"/>
                <a:gd name="T2" fmla="*/ 0 w 15277"/>
                <a:gd name="T3" fmla="*/ 0 h 3204"/>
                <a:gd name="T4" fmla="*/ 0 w 15277"/>
                <a:gd name="T5" fmla="*/ 0 h 3204"/>
                <a:gd name="T6" fmla="*/ 0 w 15277"/>
                <a:gd name="T7" fmla="*/ 0 h 3204"/>
                <a:gd name="T8" fmla="*/ 0 w 15277"/>
                <a:gd name="T9" fmla="*/ 0 h 3204"/>
                <a:gd name="T10" fmla="*/ 0 w 15277"/>
                <a:gd name="T11" fmla="*/ 0 h 3204"/>
                <a:gd name="T12" fmla="*/ 0 w 15277"/>
                <a:gd name="T13" fmla="*/ 0 h 3204"/>
                <a:gd name="T14" fmla="*/ 0 w 15277"/>
                <a:gd name="T15" fmla="*/ 0 h 3204"/>
                <a:gd name="T16" fmla="*/ 0 w 15277"/>
                <a:gd name="T17" fmla="*/ 0 h 3204"/>
                <a:gd name="T18" fmla="*/ 0 w 15277"/>
                <a:gd name="T19" fmla="*/ 0 h 3204"/>
                <a:gd name="T20" fmla="*/ 0 w 15277"/>
                <a:gd name="T21" fmla="*/ 0 h 3204"/>
                <a:gd name="T22" fmla="*/ 0 w 15277"/>
                <a:gd name="T23" fmla="*/ 0 h 3204"/>
                <a:gd name="T24" fmla="*/ 0 w 15277"/>
                <a:gd name="T25" fmla="*/ 0 h 3204"/>
                <a:gd name="T26" fmla="*/ 0 w 15277"/>
                <a:gd name="T27" fmla="*/ 0 h 3204"/>
                <a:gd name="T28" fmla="*/ 0 w 15277"/>
                <a:gd name="T29" fmla="*/ 0 h 3204"/>
                <a:gd name="T30" fmla="*/ 0 w 15277"/>
                <a:gd name="T31" fmla="*/ 0 h 3204"/>
                <a:gd name="T32" fmla="*/ 0 w 15277"/>
                <a:gd name="T33" fmla="*/ 0 h 3204"/>
                <a:gd name="T34" fmla="*/ 0 w 15277"/>
                <a:gd name="T35" fmla="*/ 0 h 3204"/>
                <a:gd name="T36" fmla="*/ 0 w 15277"/>
                <a:gd name="T37" fmla="*/ 0 h 3204"/>
                <a:gd name="T38" fmla="*/ 0 w 15277"/>
                <a:gd name="T39" fmla="*/ 0 h 3204"/>
                <a:gd name="T40" fmla="*/ 0 w 15277"/>
                <a:gd name="T41" fmla="*/ 0 h 3204"/>
                <a:gd name="T42" fmla="*/ 0 w 15277"/>
                <a:gd name="T43" fmla="*/ 0 h 3204"/>
                <a:gd name="T44" fmla="*/ 0 w 15277"/>
                <a:gd name="T45" fmla="*/ 0 h 3204"/>
                <a:gd name="T46" fmla="*/ 0 w 15277"/>
                <a:gd name="T47" fmla="*/ 0 h 3204"/>
                <a:gd name="T48" fmla="*/ 0 w 15277"/>
                <a:gd name="T49" fmla="*/ 0 h 3204"/>
                <a:gd name="T50" fmla="*/ 0 w 15277"/>
                <a:gd name="T51" fmla="*/ 0 h 3204"/>
                <a:gd name="T52" fmla="*/ 0 w 15277"/>
                <a:gd name="T53" fmla="*/ 0 h 3204"/>
                <a:gd name="T54" fmla="*/ 0 w 15277"/>
                <a:gd name="T55" fmla="*/ 0 h 3204"/>
                <a:gd name="T56" fmla="*/ 0 w 15277"/>
                <a:gd name="T57" fmla="*/ 0 h 3204"/>
                <a:gd name="T58" fmla="*/ 0 w 15277"/>
                <a:gd name="T59" fmla="*/ 0 h 3204"/>
                <a:gd name="T60" fmla="*/ 0 w 15277"/>
                <a:gd name="T61" fmla="*/ 0 h 3204"/>
                <a:gd name="T62" fmla="*/ 0 w 15277"/>
                <a:gd name="T63" fmla="*/ 0 h 3204"/>
                <a:gd name="T64" fmla="*/ 0 w 15277"/>
                <a:gd name="T65" fmla="*/ 0 h 3204"/>
                <a:gd name="T66" fmla="*/ 0 w 15277"/>
                <a:gd name="T67" fmla="*/ 0 h 3204"/>
                <a:gd name="T68" fmla="*/ 0 w 15277"/>
                <a:gd name="T69" fmla="*/ 0 h 3204"/>
                <a:gd name="T70" fmla="*/ 0 w 15277"/>
                <a:gd name="T71" fmla="*/ 0 h 3204"/>
                <a:gd name="T72" fmla="*/ 0 w 15277"/>
                <a:gd name="T73" fmla="*/ 0 h 3204"/>
                <a:gd name="T74" fmla="*/ 0 w 15277"/>
                <a:gd name="T75" fmla="*/ 0 h 3204"/>
                <a:gd name="T76" fmla="*/ 0 w 15277"/>
                <a:gd name="T77" fmla="*/ 0 h 3204"/>
                <a:gd name="T78" fmla="*/ 0 w 15277"/>
                <a:gd name="T79" fmla="*/ 0 h 3204"/>
                <a:gd name="T80" fmla="*/ 0 w 15277"/>
                <a:gd name="T81" fmla="*/ 0 h 3204"/>
                <a:gd name="T82" fmla="*/ 0 w 15277"/>
                <a:gd name="T83" fmla="*/ 0 h 3204"/>
                <a:gd name="T84" fmla="*/ 0 w 15277"/>
                <a:gd name="T85" fmla="*/ 0 h 3204"/>
                <a:gd name="T86" fmla="*/ 0 w 15277"/>
                <a:gd name="T87" fmla="*/ 0 h 3204"/>
                <a:gd name="T88" fmla="*/ 0 w 15277"/>
                <a:gd name="T89" fmla="*/ 0 h 3204"/>
                <a:gd name="T90" fmla="*/ 0 w 15277"/>
                <a:gd name="T91" fmla="*/ 0 h 3204"/>
                <a:gd name="T92" fmla="*/ 0 w 15277"/>
                <a:gd name="T93" fmla="*/ 0 h 3204"/>
                <a:gd name="T94" fmla="*/ 0 w 15277"/>
                <a:gd name="T95" fmla="*/ 0 h 3204"/>
                <a:gd name="T96" fmla="*/ 0 w 15277"/>
                <a:gd name="T97" fmla="*/ 0 h 3204"/>
                <a:gd name="T98" fmla="*/ 0 w 15277"/>
                <a:gd name="T99" fmla="*/ 0 h 3204"/>
                <a:gd name="T100" fmla="*/ 0 w 15277"/>
                <a:gd name="T101" fmla="*/ 0 h 3204"/>
                <a:gd name="T102" fmla="*/ 0 w 15277"/>
                <a:gd name="T103" fmla="*/ 0 h 3204"/>
                <a:gd name="T104" fmla="*/ 0 w 15277"/>
                <a:gd name="T105" fmla="*/ 0 h 3204"/>
                <a:gd name="T106" fmla="*/ 0 w 15277"/>
                <a:gd name="T107" fmla="*/ 0 h 3204"/>
                <a:gd name="T108" fmla="*/ 0 w 15277"/>
                <a:gd name="T109" fmla="*/ 0 h 32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77" h="3204">
                  <a:moveTo>
                    <a:pt x="0" y="1395"/>
                  </a:moveTo>
                  <a:cubicBezTo>
                    <a:pt x="351" y="1116"/>
                    <a:pt x="703" y="837"/>
                    <a:pt x="1059" y="627"/>
                  </a:cubicBezTo>
                  <a:cubicBezTo>
                    <a:pt x="1239" y="521"/>
                    <a:pt x="1419" y="433"/>
                    <a:pt x="1602" y="371"/>
                  </a:cubicBezTo>
                  <a:cubicBezTo>
                    <a:pt x="1786" y="309"/>
                    <a:pt x="1972" y="273"/>
                    <a:pt x="2160" y="273"/>
                  </a:cubicBezTo>
                  <a:cubicBezTo>
                    <a:pt x="2257" y="273"/>
                    <a:pt x="2355" y="283"/>
                    <a:pt x="2453" y="303"/>
                  </a:cubicBezTo>
                  <a:cubicBezTo>
                    <a:pt x="2563" y="326"/>
                    <a:pt x="2672" y="373"/>
                    <a:pt x="2783" y="441"/>
                  </a:cubicBezTo>
                  <a:cubicBezTo>
                    <a:pt x="2890" y="507"/>
                    <a:pt x="2999" y="592"/>
                    <a:pt x="3108" y="689"/>
                  </a:cubicBezTo>
                  <a:cubicBezTo>
                    <a:pt x="3322" y="882"/>
                    <a:pt x="3539" y="1124"/>
                    <a:pt x="3758" y="1367"/>
                  </a:cubicBezTo>
                  <a:cubicBezTo>
                    <a:pt x="3975" y="1608"/>
                    <a:pt x="4194" y="1849"/>
                    <a:pt x="4417" y="2042"/>
                  </a:cubicBezTo>
                  <a:cubicBezTo>
                    <a:pt x="4526" y="2138"/>
                    <a:pt x="4637" y="2221"/>
                    <a:pt x="4748" y="2287"/>
                  </a:cubicBezTo>
                  <a:cubicBezTo>
                    <a:pt x="4857" y="2351"/>
                    <a:pt x="4967" y="2398"/>
                    <a:pt x="5077" y="2421"/>
                  </a:cubicBezTo>
                  <a:cubicBezTo>
                    <a:pt x="5153" y="2437"/>
                    <a:pt x="5231" y="2445"/>
                    <a:pt x="5310" y="2445"/>
                  </a:cubicBezTo>
                  <a:cubicBezTo>
                    <a:pt x="5527" y="2445"/>
                    <a:pt x="5757" y="2391"/>
                    <a:pt x="5989" y="2309"/>
                  </a:cubicBezTo>
                  <a:cubicBezTo>
                    <a:pt x="6225" y="2225"/>
                    <a:pt x="6464" y="2113"/>
                    <a:pt x="6696" y="1998"/>
                  </a:cubicBezTo>
                  <a:cubicBezTo>
                    <a:pt x="6929" y="1882"/>
                    <a:pt x="7155" y="1762"/>
                    <a:pt x="7364" y="1665"/>
                  </a:cubicBezTo>
                  <a:cubicBezTo>
                    <a:pt x="7576" y="1566"/>
                    <a:pt x="7771" y="1491"/>
                    <a:pt x="7938" y="1463"/>
                  </a:cubicBezTo>
                  <a:lnTo>
                    <a:pt x="7944" y="1502"/>
                  </a:lnTo>
                  <a:lnTo>
                    <a:pt x="7938" y="1463"/>
                  </a:lnTo>
                  <a:cubicBezTo>
                    <a:pt x="8004" y="1452"/>
                    <a:pt x="8066" y="1448"/>
                    <a:pt x="8125" y="1448"/>
                  </a:cubicBezTo>
                  <a:cubicBezTo>
                    <a:pt x="8249" y="1448"/>
                    <a:pt x="8358" y="1469"/>
                    <a:pt x="8458" y="1500"/>
                  </a:cubicBezTo>
                  <a:cubicBezTo>
                    <a:pt x="8556" y="1531"/>
                    <a:pt x="8644" y="1573"/>
                    <a:pt x="8726" y="1614"/>
                  </a:cubicBezTo>
                  <a:cubicBezTo>
                    <a:pt x="8806" y="1655"/>
                    <a:pt x="8880" y="1695"/>
                    <a:pt x="8952" y="1725"/>
                  </a:cubicBezTo>
                  <a:cubicBezTo>
                    <a:pt x="8986" y="1739"/>
                    <a:pt x="9020" y="1751"/>
                    <a:pt x="9054" y="1760"/>
                  </a:cubicBezTo>
                  <a:cubicBezTo>
                    <a:pt x="9087" y="1768"/>
                    <a:pt x="9119" y="1773"/>
                    <a:pt x="9152" y="1773"/>
                  </a:cubicBezTo>
                  <a:cubicBezTo>
                    <a:pt x="9182" y="1773"/>
                    <a:pt x="9212" y="1769"/>
                    <a:pt x="9242" y="1761"/>
                  </a:cubicBezTo>
                  <a:cubicBezTo>
                    <a:pt x="9273" y="1752"/>
                    <a:pt x="9305" y="1739"/>
                    <a:pt x="9337" y="1720"/>
                  </a:cubicBezTo>
                  <a:cubicBezTo>
                    <a:pt x="9361" y="1707"/>
                    <a:pt x="9383" y="1689"/>
                    <a:pt x="9405" y="1667"/>
                  </a:cubicBezTo>
                  <a:cubicBezTo>
                    <a:pt x="9427" y="1645"/>
                    <a:pt x="9449" y="1618"/>
                    <a:pt x="9470" y="1588"/>
                  </a:cubicBezTo>
                  <a:cubicBezTo>
                    <a:pt x="9513" y="1527"/>
                    <a:pt x="9554" y="1451"/>
                    <a:pt x="9593" y="1368"/>
                  </a:cubicBezTo>
                  <a:cubicBezTo>
                    <a:pt x="9672" y="1196"/>
                    <a:pt x="9744" y="990"/>
                    <a:pt x="9822" y="792"/>
                  </a:cubicBezTo>
                  <a:cubicBezTo>
                    <a:pt x="9901" y="589"/>
                    <a:pt x="9985" y="395"/>
                    <a:pt x="10086" y="251"/>
                  </a:cubicBezTo>
                  <a:cubicBezTo>
                    <a:pt x="10138" y="176"/>
                    <a:pt x="10196" y="114"/>
                    <a:pt x="10259" y="71"/>
                  </a:cubicBezTo>
                  <a:cubicBezTo>
                    <a:pt x="10291" y="48"/>
                    <a:pt x="10326" y="31"/>
                    <a:pt x="10362" y="19"/>
                  </a:cubicBezTo>
                  <a:cubicBezTo>
                    <a:pt x="10399" y="6"/>
                    <a:pt x="10437" y="0"/>
                    <a:pt x="10477" y="0"/>
                  </a:cubicBezTo>
                  <a:cubicBezTo>
                    <a:pt x="10483" y="0"/>
                    <a:pt x="10488" y="0"/>
                    <a:pt x="10494" y="0"/>
                  </a:cubicBezTo>
                  <a:cubicBezTo>
                    <a:pt x="10533" y="2"/>
                    <a:pt x="10575" y="9"/>
                    <a:pt x="10618" y="21"/>
                  </a:cubicBezTo>
                  <a:cubicBezTo>
                    <a:pt x="10660" y="33"/>
                    <a:pt x="10703" y="49"/>
                    <a:pt x="10748" y="70"/>
                  </a:cubicBezTo>
                  <a:cubicBezTo>
                    <a:pt x="10836" y="110"/>
                    <a:pt x="10929" y="167"/>
                    <a:pt x="11026" y="236"/>
                  </a:cubicBezTo>
                  <a:cubicBezTo>
                    <a:pt x="11217" y="373"/>
                    <a:pt x="11425" y="557"/>
                    <a:pt x="11640" y="758"/>
                  </a:cubicBezTo>
                  <a:cubicBezTo>
                    <a:pt x="12064" y="1154"/>
                    <a:pt x="12514" y="1613"/>
                    <a:pt x="12909" y="1872"/>
                  </a:cubicBezTo>
                  <a:cubicBezTo>
                    <a:pt x="13703" y="2393"/>
                    <a:pt x="14489" y="2762"/>
                    <a:pt x="15276" y="3131"/>
                  </a:cubicBezTo>
                  <a:lnTo>
                    <a:pt x="15260" y="3167"/>
                  </a:lnTo>
                  <a:lnTo>
                    <a:pt x="15243" y="3203"/>
                  </a:lnTo>
                  <a:cubicBezTo>
                    <a:pt x="14452" y="2832"/>
                    <a:pt x="13663" y="2461"/>
                    <a:pt x="12866" y="1938"/>
                  </a:cubicBezTo>
                  <a:cubicBezTo>
                    <a:pt x="12468" y="1677"/>
                    <a:pt x="12014" y="1215"/>
                    <a:pt x="11586" y="815"/>
                  </a:cubicBezTo>
                  <a:cubicBezTo>
                    <a:pt x="11374" y="618"/>
                    <a:pt x="11169" y="435"/>
                    <a:pt x="10980" y="301"/>
                  </a:cubicBezTo>
                  <a:cubicBezTo>
                    <a:pt x="10887" y="235"/>
                    <a:pt x="10798" y="180"/>
                    <a:pt x="10715" y="142"/>
                  </a:cubicBezTo>
                  <a:cubicBezTo>
                    <a:pt x="10674" y="123"/>
                    <a:pt x="10635" y="108"/>
                    <a:pt x="10597" y="97"/>
                  </a:cubicBezTo>
                  <a:cubicBezTo>
                    <a:pt x="10560" y="87"/>
                    <a:pt x="10524" y="81"/>
                    <a:pt x="10490" y="79"/>
                  </a:cubicBezTo>
                  <a:cubicBezTo>
                    <a:pt x="10486" y="79"/>
                    <a:pt x="10482" y="79"/>
                    <a:pt x="10477" y="79"/>
                  </a:cubicBezTo>
                  <a:cubicBezTo>
                    <a:pt x="10446" y="79"/>
                    <a:pt x="10416" y="84"/>
                    <a:pt x="10387" y="94"/>
                  </a:cubicBezTo>
                  <a:cubicBezTo>
                    <a:pt x="10358" y="103"/>
                    <a:pt x="10330" y="118"/>
                    <a:pt x="10303" y="136"/>
                  </a:cubicBezTo>
                  <a:cubicBezTo>
                    <a:pt x="10247" y="174"/>
                    <a:pt x="10197" y="229"/>
                    <a:pt x="10151" y="296"/>
                  </a:cubicBezTo>
                  <a:cubicBezTo>
                    <a:pt x="10053" y="436"/>
                    <a:pt x="9972" y="624"/>
                    <a:pt x="9895" y="821"/>
                  </a:cubicBezTo>
                  <a:cubicBezTo>
                    <a:pt x="9817" y="1021"/>
                    <a:pt x="9744" y="1228"/>
                    <a:pt x="9664" y="1401"/>
                  </a:cubicBezTo>
                  <a:cubicBezTo>
                    <a:pt x="9623" y="1489"/>
                    <a:pt x="9580" y="1569"/>
                    <a:pt x="9534" y="1634"/>
                  </a:cubicBezTo>
                  <a:cubicBezTo>
                    <a:pt x="9511" y="1668"/>
                    <a:pt x="9486" y="1698"/>
                    <a:pt x="9460" y="1723"/>
                  </a:cubicBezTo>
                  <a:cubicBezTo>
                    <a:pt x="9434" y="1750"/>
                    <a:pt x="9406" y="1772"/>
                    <a:pt x="9377" y="1789"/>
                  </a:cubicBezTo>
                  <a:cubicBezTo>
                    <a:pt x="9338" y="1811"/>
                    <a:pt x="9300" y="1827"/>
                    <a:pt x="9263" y="1837"/>
                  </a:cubicBezTo>
                  <a:cubicBezTo>
                    <a:pt x="9225" y="1847"/>
                    <a:pt x="9189" y="1852"/>
                    <a:pt x="9152" y="1852"/>
                  </a:cubicBezTo>
                  <a:cubicBezTo>
                    <a:pt x="9113" y="1852"/>
                    <a:pt x="9074" y="1846"/>
                    <a:pt x="9035" y="1837"/>
                  </a:cubicBezTo>
                  <a:cubicBezTo>
                    <a:pt x="8997" y="1827"/>
                    <a:pt x="8959" y="1814"/>
                    <a:pt x="8921" y="1798"/>
                  </a:cubicBezTo>
                  <a:cubicBezTo>
                    <a:pt x="8848" y="1767"/>
                    <a:pt x="8772" y="1726"/>
                    <a:pt x="8691" y="1685"/>
                  </a:cubicBezTo>
                  <a:cubicBezTo>
                    <a:pt x="8612" y="1645"/>
                    <a:pt x="8528" y="1605"/>
                    <a:pt x="8434" y="1576"/>
                  </a:cubicBezTo>
                  <a:cubicBezTo>
                    <a:pt x="8341" y="1546"/>
                    <a:pt x="8240" y="1527"/>
                    <a:pt x="8125" y="1527"/>
                  </a:cubicBezTo>
                  <a:cubicBezTo>
                    <a:pt x="8070" y="1527"/>
                    <a:pt x="8012" y="1531"/>
                    <a:pt x="7950" y="1541"/>
                  </a:cubicBezTo>
                  <a:cubicBezTo>
                    <a:pt x="7790" y="1568"/>
                    <a:pt x="7602" y="1641"/>
                    <a:pt x="7397" y="1737"/>
                  </a:cubicBezTo>
                  <a:cubicBezTo>
                    <a:pt x="7189" y="1834"/>
                    <a:pt x="6964" y="1953"/>
                    <a:pt x="6731" y="2069"/>
                  </a:cubicBezTo>
                  <a:cubicBezTo>
                    <a:pt x="6496" y="2186"/>
                    <a:pt x="6254" y="2299"/>
                    <a:pt x="6016" y="2383"/>
                  </a:cubicBezTo>
                  <a:cubicBezTo>
                    <a:pt x="5774" y="2468"/>
                    <a:pt x="5535" y="2524"/>
                    <a:pt x="5310" y="2524"/>
                  </a:cubicBezTo>
                  <a:cubicBezTo>
                    <a:pt x="5225" y="2524"/>
                    <a:pt x="5142" y="2516"/>
                    <a:pt x="5061" y="2499"/>
                  </a:cubicBezTo>
                  <a:lnTo>
                    <a:pt x="5069" y="2460"/>
                  </a:lnTo>
                  <a:lnTo>
                    <a:pt x="5061" y="2499"/>
                  </a:lnTo>
                  <a:cubicBezTo>
                    <a:pt x="4942" y="2474"/>
                    <a:pt x="4825" y="2424"/>
                    <a:pt x="4708" y="2355"/>
                  </a:cubicBezTo>
                  <a:cubicBezTo>
                    <a:pt x="4593" y="2287"/>
                    <a:pt x="4478" y="2201"/>
                    <a:pt x="4365" y="2102"/>
                  </a:cubicBezTo>
                  <a:cubicBezTo>
                    <a:pt x="4140" y="1907"/>
                    <a:pt x="3919" y="1663"/>
                    <a:pt x="3699" y="1420"/>
                  </a:cubicBezTo>
                  <a:cubicBezTo>
                    <a:pt x="3482" y="1179"/>
                    <a:pt x="3268" y="939"/>
                    <a:pt x="3055" y="748"/>
                  </a:cubicBezTo>
                  <a:cubicBezTo>
                    <a:pt x="2950" y="654"/>
                    <a:pt x="2845" y="572"/>
                    <a:pt x="2741" y="508"/>
                  </a:cubicBezTo>
                  <a:cubicBezTo>
                    <a:pt x="2640" y="446"/>
                    <a:pt x="2538" y="401"/>
                    <a:pt x="2437" y="380"/>
                  </a:cubicBezTo>
                  <a:cubicBezTo>
                    <a:pt x="2344" y="361"/>
                    <a:pt x="2252" y="352"/>
                    <a:pt x="2160" y="352"/>
                  </a:cubicBezTo>
                  <a:cubicBezTo>
                    <a:pt x="1980" y="352"/>
                    <a:pt x="1803" y="387"/>
                    <a:pt x="1627" y="446"/>
                  </a:cubicBezTo>
                  <a:cubicBezTo>
                    <a:pt x="1450" y="506"/>
                    <a:pt x="1274" y="592"/>
                    <a:pt x="1099" y="695"/>
                  </a:cubicBezTo>
                  <a:cubicBezTo>
                    <a:pt x="746" y="903"/>
                    <a:pt x="398" y="1180"/>
                    <a:pt x="49" y="1457"/>
                  </a:cubicBezTo>
                  <a:lnTo>
                    <a:pt x="25" y="1426"/>
                  </a:lnTo>
                  <a:lnTo>
                    <a:pt x="0" y="1395"/>
                  </a:lnTo>
                  <a:close/>
                  <a:moveTo>
                    <a:pt x="13416" y="2620"/>
                  </a:moveTo>
                  <a:lnTo>
                    <a:pt x="13416" y="2620"/>
                  </a:lnTo>
                  <a:lnTo>
                    <a:pt x="13438" y="2587"/>
                  </a:lnTo>
                  <a:lnTo>
                    <a:pt x="13416" y="262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599" name="Freeform 46">
              <a:extLst>
                <a:ext uri="{FF2B5EF4-FFF2-40B4-BE49-F238E27FC236}">
                  <a16:creationId xmlns:a16="http://schemas.microsoft.com/office/drawing/2014/main" id="{CB307BD6-C69E-96E5-8ADD-68DBA6D6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177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0" name="Freeform 47">
              <a:extLst>
                <a:ext uri="{FF2B5EF4-FFF2-40B4-BE49-F238E27FC236}">
                  <a16:creationId xmlns:a16="http://schemas.microsoft.com/office/drawing/2014/main" id="{D909F4B9-B513-9FA5-E42E-D1CC946F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892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2576" name="AutoShape 48">
            <a:extLst>
              <a:ext uri="{FF2B5EF4-FFF2-40B4-BE49-F238E27FC236}">
                <a16:creationId xmlns:a16="http://schemas.microsoft.com/office/drawing/2014/main" id="{B0EBE0F2-853D-50FE-E30E-E37A64E4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69897"/>
            <a:ext cx="176062" cy="1047551"/>
          </a:xfrm>
          <a:prstGeom prst="upDownArrow">
            <a:avLst>
              <a:gd name="adj1" fmla="val 50000"/>
              <a:gd name="adj2" fmla="val 118350"/>
            </a:avLst>
          </a:prstGeom>
          <a:solidFill>
            <a:srgbClr val="00A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  <p:graphicFrame>
        <p:nvGraphicFramePr>
          <p:cNvPr id="22577" name="Object 49">
            <a:extLst>
              <a:ext uri="{FF2B5EF4-FFF2-40B4-BE49-F238E27FC236}">
                <a16:creationId xmlns:a16="http://schemas.microsoft.com/office/drawing/2014/main" id="{11AAF423-529F-8C95-8B38-37FC13B9E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8230"/>
              </p:ext>
            </p:extLst>
          </p:nvPr>
        </p:nvGraphicFramePr>
        <p:xfrm>
          <a:off x="4847543" y="457200"/>
          <a:ext cx="2944776" cy="83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04709" imgH="794820" progId="">
                  <p:embed/>
                </p:oleObj>
              </mc:Choice>
              <mc:Fallback>
                <p:oleObj r:id="rId5" imgW="904709" imgH="794820" progId="">
                  <p:embed/>
                  <p:pic>
                    <p:nvPicPr>
                      <p:cNvPr id="22577" name="Object 49">
                        <a:extLst>
                          <a:ext uri="{FF2B5EF4-FFF2-40B4-BE49-F238E27FC236}">
                            <a16:creationId xmlns:a16="http://schemas.microsoft.com/office/drawing/2014/main" id="{11AAF423-529F-8C95-8B38-37FC13B9E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543" y="457200"/>
                        <a:ext cx="2944776" cy="836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50">
            <a:extLst>
              <a:ext uri="{FF2B5EF4-FFF2-40B4-BE49-F238E27FC236}">
                <a16:creationId xmlns:a16="http://schemas.microsoft.com/office/drawing/2014/main" id="{D910E3B8-E1FF-F76B-ACB2-58F391ED4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46609"/>
              </p:ext>
            </p:extLst>
          </p:nvPr>
        </p:nvGraphicFramePr>
        <p:xfrm>
          <a:off x="3007411" y="4095162"/>
          <a:ext cx="3702979" cy="141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82944" imgH="582944" progId="">
                  <p:embed/>
                </p:oleObj>
              </mc:Choice>
              <mc:Fallback>
                <p:oleObj r:id="rId7" imgW="582944" imgH="582944" progId="">
                  <p:embed/>
                  <p:pic>
                    <p:nvPicPr>
                      <p:cNvPr id="22578" name="Object 50">
                        <a:extLst>
                          <a:ext uri="{FF2B5EF4-FFF2-40B4-BE49-F238E27FC236}">
                            <a16:creationId xmlns:a16="http://schemas.microsoft.com/office/drawing/2014/main" id="{D910E3B8-E1FF-F76B-ACB2-58F391ED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411" y="4095162"/>
                        <a:ext cx="3702979" cy="1414762"/>
                      </a:xfrm>
                      <a:prstGeom prst="rect">
                        <a:avLst/>
                      </a:prstGeom>
                      <a:solidFill>
                        <a:srgbClr val="FEEE9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2">
            <a:extLst>
              <a:ext uri="{FF2B5EF4-FFF2-40B4-BE49-F238E27FC236}">
                <a16:creationId xmlns:a16="http://schemas.microsoft.com/office/drawing/2014/main" id="{9C380409-7388-4731-DF87-300C9BC4C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19382"/>
              </p:ext>
            </p:extLst>
          </p:nvPr>
        </p:nvGraphicFramePr>
        <p:xfrm>
          <a:off x="1783496" y="596683"/>
          <a:ext cx="2660807" cy="96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800" imgH="431800" progId="Equation.3">
                  <p:embed/>
                </p:oleObj>
              </mc:Choice>
              <mc:Fallback>
                <p:oleObj name="Equation" r:id="rId9" imgW="1193800" imgH="431800" progId="Equation.3">
                  <p:embed/>
                  <p:pic>
                    <p:nvPicPr>
                      <p:cNvPr id="73746" name="Object 2">
                        <a:extLst>
                          <a:ext uri="{FF2B5EF4-FFF2-40B4-BE49-F238E27FC236}">
                            <a16:creationId xmlns:a16="http://schemas.microsoft.com/office/drawing/2014/main" id="{9C380409-7388-4731-DF87-300C9BC4C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496" y="596683"/>
                        <a:ext cx="2660807" cy="96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Box 53">
            <a:extLst>
              <a:ext uri="{FF2B5EF4-FFF2-40B4-BE49-F238E27FC236}">
                <a16:creationId xmlns:a16="http://schemas.microsoft.com/office/drawing/2014/main" id="{CD38EB54-1FEB-CDED-E1DD-147875FE0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814" y="4408287"/>
            <a:ext cx="1314786" cy="478230"/>
          </a:xfrm>
          <a:prstGeom prst="rect">
            <a:avLst/>
          </a:prstGeom>
          <a:solidFill>
            <a:srgbClr val="17C84E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1200" b="1" baseline="-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1200" b="1" baseline="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(θ)</a:t>
            </a:r>
          </a:p>
        </p:txBody>
      </p:sp>
      <p:sp>
        <p:nvSpPr>
          <p:cNvPr id="24597" name="TextBox 54">
            <a:extLst>
              <a:ext uri="{FF2B5EF4-FFF2-40B4-BE49-F238E27FC236}">
                <a16:creationId xmlns:a16="http://schemas.microsoft.com/office/drawing/2014/main" id="{3E98B540-1E92-CE66-E628-B99B0459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813" y="3850353"/>
            <a:ext cx="954142" cy="4782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1200" b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1200" b="1" baseline="-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1200" b="1" baseline="3300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obs</a:t>
            </a:r>
            <a:endParaRPr lang="en-AU" altLang="en-US" sz="1200" b="1">
              <a:solidFill>
                <a:srgbClr val="000000"/>
              </a:solidFill>
              <a:latin typeface="Ubuntu" panose="020B05040306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AutoShape 48">
            <a:extLst>
              <a:ext uri="{FF2B5EF4-FFF2-40B4-BE49-F238E27FC236}">
                <a16:creationId xmlns:a16="http://schemas.microsoft.com/office/drawing/2014/main" id="{859D7E0B-9743-0D0B-5473-281A45D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918" y="2494717"/>
            <a:ext cx="195938" cy="666178"/>
          </a:xfrm>
          <a:prstGeom prst="upDownArrow">
            <a:avLst>
              <a:gd name="adj1" fmla="val 50000"/>
              <a:gd name="adj2" fmla="val 118350"/>
            </a:avLst>
          </a:prstGeom>
          <a:solidFill>
            <a:srgbClr val="00A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62201" tIns="31101" rIns="62201" bIns="31101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122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7" grpId="0" animBg="1"/>
      <p:bldP spid="22569" grpId="0" animBg="1"/>
      <p:bldP spid="22570" grpId="0" animBg="1"/>
      <p:bldP spid="22570" grpId="1" animBg="1"/>
      <p:bldP spid="22576" grpId="0" animBg="1"/>
      <p:bldP spid="22576" grpId="1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CBBF00E2-67DC-4FFC-95E7-E296900E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4825" indent="-193675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762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8743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98588" indent="-153988"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557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129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701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27388" indent="-153988" eaLnBrk="0" fontAlgn="base" hangingPunct="0">
              <a:spcBef>
                <a:spcPct val="0"/>
              </a:spcBef>
              <a:spcAft>
                <a:spcPct val="0"/>
              </a:spcAft>
              <a:tabLst>
                <a:tab pos="490538" algn="l"/>
                <a:tab pos="982663" algn="l"/>
                <a:tab pos="1476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fld id="{E7BFC960-A29A-410B-AB16-892B2CE30738}" type="slidenum">
              <a:rPr lang="en-AU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AU" altLang="en-US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73736" name="AutoShape 11">
            <a:extLst>
              <a:ext uri="{FF2B5EF4-FFF2-40B4-BE49-F238E27FC236}">
                <a16:creationId xmlns:a16="http://schemas.microsoft.com/office/drawing/2014/main" id="{C7667BCA-4764-1466-5164-109B25152B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-8959056" y="3928269"/>
            <a:ext cx="200025" cy="1588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1" name="Group 1">
            <a:extLst>
              <a:ext uri="{FF2B5EF4-FFF2-40B4-BE49-F238E27FC236}">
                <a16:creationId xmlns:a16="http://schemas.microsoft.com/office/drawing/2014/main" id="{579A9DD4-67A6-B5DA-61D0-369B41B23EA4}"/>
              </a:ext>
            </a:extLst>
          </p:cNvPr>
          <p:cNvGrpSpPr>
            <a:grpSpLocks/>
          </p:cNvGrpSpPr>
          <p:nvPr/>
        </p:nvGrpSpPr>
        <p:grpSpPr bwMode="auto">
          <a:xfrm>
            <a:off x="1686947" y="1365266"/>
            <a:ext cx="6710231" cy="2866533"/>
            <a:chOff x="1494" y="1579"/>
            <a:chExt cx="3472" cy="1479"/>
          </a:xfrm>
        </p:grpSpPr>
        <p:sp>
          <p:nvSpPr>
            <p:cNvPr id="24627" name="Freeform 2">
              <a:extLst>
                <a:ext uri="{FF2B5EF4-FFF2-40B4-BE49-F238E27FC236}">
                  <a16:creationId xmlns:a16="http://schemas.microsoft.com/office/drawing/2014/main" id="{7E8207A0-6B00-B91D-D027-0D09C9509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579"/>
              <a:ext cx="3472" cy="1479"/>
            </a:xfrm>
            <a:custGeom>
              <a:avLst/>
              <a:gdLst>
                <a:gd name="T0" fmla="*/ 0 w 15315"/>
                <a:gd name="T1" fmla="*/ 0 h 6526"/>
                <a:gd name="T2" fmla="*/ 0 w 15315"/>
                <a:gd name="T3" fmla="*/ 0 h 6526"/>
                <a:gd name="T4" fmla="*/ 0 w 15315"/>
                <a:gd name="T5" fmla="*/ 0 h 6526"/>
                <a:gd name="T6" fmla="*/ 0 w 15315"/>
                <a:gd name="T7" fmla="*/ 0 h 6526"/>
                <a:gd name="T8" fmla="*/ 0 w 15315"/>
                <a:gd name="T9" fmla="*/ 0 h 6526"/>
                <a:gd name="T10" fmla="*/ 0 w 15315"/>
                <a:gd name="T11" fmla="*/ 0 h 6526"/>
                <a:gd name="T12" fmla="*/ 0 w 15315"/>
                <a:gd name="T13" fmla="*/ 0 h 6526"/>
                <a:gd name="T14" fmla="*/ 0 w 15315"/>
                <a:gd name="T15" fmla="*/ 0 h 6526"/>
                <a:gd name="T16" fmla="*/ 0 w 15315"/>
                <a:gd name="T17" fmla="*/ 0 h 6526"/>
                <a:gd name="T18" fmla="*/ 0 w 15315"/>
                <a:gd name="T19" fmla="*/ 0 h 6526"/>
                <a:gd name="T20" fmla="*/ 0 w 15315"/>
                <a:gd name="T21" fmla="*/ 0 h 6526"/>
                <a:gd name="T22" fmla="*/ 0 w 15315"/>
                <a:gd name="T23" fmla="*/ 0 h 6526"/>
                <a:gd name="T24" fmla="*/ 0 w 15315"/>
                <a:gd name="T25" fmla="*/ 0 h 6526"/>
                <a:gd name="T26" fmla="*/ 0 w 15315"/>
                <a:gd name="T27" fmla="*/ 0 h 6526"/>
                <a:gd name="T28" fmla="*/ 0 w 15315"/>
                <a:gd name="T29" fmla="*/ 0 h 6526"/>
                <a:gd name="T30" fmla="*/ 0 w 15315"/>
                <a:gd name="T31" fmla="*/ 0 h 6526"/>
                <a:gd name="T32" fmla="*/ 0 w 15315"/>
                <a:gd name="T33" fmla="*/ 0 h 6526"/>
                <a:gd name="T34" fmla="*/ 0 w 15315"/>
                <a:gd name="T35" fmla="*/ 0 h 6526"/>
                <a:gd name="T36" fmla="*/ 0 w 15315"/>
                <a:gd name="T37" fmla="*/ 0 h 6526"/>
                <a:gd name="T38" fmla="*/ 0 w 15315"/>
                <a:gd name="T39" fmla="*/ 0 h 6526"/>
                <a:gd name="T40" fmla="*/ 0 w 15315"/>
                <a:gd name="T41" fmla="*/ 0 h 6526"/>
                <a:gd name="T42" fmla="*/ 0 w 15315"/>
                <a:gd name="T43" fmla="*/ 0 h 6526"/>
                <a:gd name="T44" fmla="*/ 0 w 15315"/>
                <a:gd name="T45" fmla="*/ 0 h 6526"/>
                <a:gd name="T46" fmla="*/ 0 w 15315"/>
                <a:gd name="T47" fmla="*/ 0 h 6526"/>
                <a:gd name="T48" fmla="*/ 0 w 15315"/>
                <a:gd name="T49" fmla="*/ 0 h 6526"/>
                <a:gd name="T50" fmla="*/ 0 w 15315"/>
                <a:gd name="T51" fmla="*/ 0 h 6526"/>
                <a:gd name="T52" fmla="*/ 0 w 15315"/>
                <a:gd name="T53" fmla="*/ 0 h 6526"/>
                <a:gd name="T54" fmla="*/ 0 w 15315"/>
                <a:gd name="T55" fmla="*/ 0 h 6526"/>
                <a:gd name="T56" fmla="*/ 0 w 15315"/>
                <a:gd name="T57" fmla="*/ 0 h 6526"/>
                <a:gd name="T58" fmla="*/ 0 w 15315"/>
                <a:gd name="T59" fmla="*/ 0 h 6526"/>
                <a:gd name="T60" fmla="*/ 0 w 15315"/>
                <a:gd name="T61" fmla="*/ 0 h 6526"/>
                <a:gd name="T62" fmla="*/ 0 w 15315"/>
                <a:gd name="T63" fmla="*/ 0 h 6526"/>
                <a:gd name="T64" fmla="*/ 0 w 15315"/>
                <a:gd name="T65" fmla="*/ 0 h 6526"/>
                <a:gd name="T66" fmla="*/ 0 w 15315"/>
                <a:gd name="T67" fmla="*/ 0 h 6526"/>
                <a:gd name="T68" fmla="*/ 0 w 15315"/>
                <a:gd name="T69" fmla="*/ 0 h 6526"/>
                <a:gd name="T70" fmla="*/ 0 w 15315"/>
                <a:gd name="T71" fmla="*/ 0 h 6526"/>
                <a:gd name="T72" fmla="*/ 0 w 15315"/>
                <a:gd name="T73" fmla="*/ 0 h 6526"/>
                <a:gd name="T74" fmla="*/ 0 w 15315"/>
                <a:gd name="T75" fmla="*/ 0 h 6526"/>
                <a:gd name="T76" fmla="*/ 0 w 15315"/>
                <a:gd name="T77" fmla="*/ 0 h 6526"/>
                <a:gd name="T78" fmla="*/ 0 w 15315"/>
                <a:gd name="T79" fmla="*/ 0 h 6526"/>
                <a:gd name="T80" fmla="*/ 0 w 15315"/>
                <a:gd name="T81" fmla="*/ 0 h 6526"/>
                <a:gd name="T82" fmla="*/ 0 w 15315"/>
                <a:gd name="T83" fmla="*/ 0 h 6526"/>
                <a:gd name="T84" fmla="*/ 0 w 15315"/>
                <a:gd name="T85" fmla="*/ 0 h 6526"/>
                <a:gd name="T86" fmla="*/ 0 w 15315"/>
                <a:gd name="T87" fmla="*/ 0 h 6526"/>
                <a:gd name="T88" fmla="*/ 0 w 15315"/>
                <a:gd name="T89" fmla="*/ 0 h 6526"/>
                <a:gd name="T90" fmla="*/ 0 w 15315"/>
                <a:gd name="T91" fmla="*/ 0 h 6526"/>
                <a:gd name="T92" fmla="*/ 0 w 15315"/>
                <a:gd name="T93" fmla="*/ 0 h 6526"/>
                <a:gd name="T94" fmla="*/ 0 w 15315"/>
                <a:gd name="T95" fmla="*/ 0 h 6526"/>
                <a:gd name="T96" fmla="*/ 0 w 15315"/>
                <a:gd name="T97" fmla="*/ 0 h 6526"/>
                <a:gd name="T98" fmla="*/ 0 w 15315"/>
                <a:gd name="T99" fmla="*/ 0 h 6526"/>
                <a:gd name="T100" fmla="*/ 0 w 15315"/>
                <a:gd name="T101" fmla="*/ 0 h 6526"/>
                <a:gd name="T102" fmla="*/ 0 w 15315"/>
                <a:gd name="T103" fmla="*/ 0 h 6526"/>
                <a:gd name="T104" fmla="*/ 0 w 15315"/>
                <a:gd name="T105" fmla="*/ 0 h 6526"/>
                <a:gd name="T106" fmla="*/ 0 w 15315"/>
                <a:gd name="T107" fmla="*/ 0 h 6526"/>
                <a:gd name="T108" fmla="*/ 0 w 15315"/>
                <a:gd name="T109" fmla="*/ 0 h 6526"/>
                <a:gd name="T110" fmla="*/ 0 w 15315"/>
                <a:gd name="T111" fmla="*/ 0 h 6526"/>
                <a:gd name="T112" fmla="*/ 0 w 15315"/>
                <a:gd name="T113" fmla="*/ 0 h 6526"/>
                <a:gd name="T114" fmla="*/ 0 w 15315"/>
                <a:gd name="T115" fmla="*/ 0 h 6526"/>
                <a:gd name="T116" fmla="*/ 0 w 15315"/>
                <a:gd name="T117" fmla="*/ 0 h 6526"/>
                <a:gd name="T118" fmla="*/ 0 w 15315"/>
                <a:gd name="T119" fmla="*/ 0 h 6526"/>
                <a:gd name="T120" fmla="*/ 0 w 15315"/>
                <a:gd name="T121" fmla="*/ 0 h 6526"/>
                <a:gd name="T122" fmla="*/ 0 w 15315"/>
                <a:gd name="T123" fmla="*/ 0 h 6526"/>
                <a:gd name="T124" fmla="*/ 0 w 15315"/>
                <a:gd name="T125" fmla="*/ 0 h 652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5315" h="6526">
                  <a:moveTo>
                    <a:pt x="0" y="5803"/>
                  </a:moveTo>
                  <a:cubicBezTo>
                    <a:pt x="363" y="5465"/>
                    <a:pt x="727" y="5128"/>
                    <a:pt x="1004" y="4607"/>
                  </a:cubicBezTo>
                  <a:cubicBezTo>
                    <a:pt x="1281" y="4084"/>
                    <a:pt x="1455" y="3308"/>
                    <a:pt x="1662" y="2669"/>
                  </a:cubicBezTo>
                  <a:cubicBezTo>
                    <a:pt x="1762" y="2361"/>
                    <a:pt x="1846" y="1884"/>
                    <a:pt x="1933" y="1485"/>
                  </a:cubicBezTo>
                  <a:cubicBezTo>
                    <a:pt x="1977" y="1283"/>
                    <a:pt x="2022" y="1100"/>
                    <a:pt x="2069" y="969"/>
                  </a:cubicBezTo>
                  <a:cubicBezTo>
                    <a:pt x="2082" y="935"/>
                    <a:pt x="2094" y="904"/>
                    <a:pt x="2106" y="877"/>
                  </a:cubicBezTo>
                  <a:cubicBezTo>
                    <a:pt x="2120" y="849"/>
                    <a:pt x="2133" y="825"/>
                    <a:pt x="2146" y="806"/>
                  </a:cubicBezTo>
                  <a:cubicBezTo>
                    <a:pt x="2162" y="783"/>
                    <a:pt x="2177" y="767"/>
                    <a:pt x="2193" y="755"/>
                  </a:cubicBezTo>
                  <a:cubicBezTo>
                    <a:pt x="2202" y="748"/>
                    <a:pt x="2212" y="743"/>
                    <a:pt x="2222" y="739"/>
                  </a:cubicBezTo>
                  <a:cubicBezTo>
                    <a:pt x="2232" y="735"/>
                    <a:pt x="2243" y="733"/>
                    <a:pt x="2254" y="733"/>
                  </a:cubicBezTo>
                  <a:cubicBezTo>
                    <a:pt x="2261" y="733"/>
                    <a:pt x="2267" y="734"/>
                    <a:pt x="2274" y="736"/>
                  </a:cubicBezTo>
                  <a:cubicBezTo>
                    <a:pt x="2281" y="737"/>
                    <a:pt x="2287" y="739"/>
                    <a:pt x="2293" y="742"/>
                  </a:cubicBezTo>
                  <a:cubicBezTo>
                    <a:pt x="2304" y="746"/>
                    <a:pt x="2314" y="753"/>
                    <a:pt x="2324" y="761"/>
                  </a:cubicBezTo>
                  <a:cubicBezTo>
                    <a:pt x="2332" y="769"/>
                    <a:pt x="2341" y="778"/>
                    <a:pt x="2350" y="788"/>
                  </a:cubicBezTo>
                  <a:cubicBezTo>
                    <a:pt x="2366" y="807"/>
                    <a:pt x="2382" y="832"/>
                    <a:pt x="2398" y="862"/>
                  </a:cubicBezTo>
                  <a:cubicBezTo>
                    <a:pt x="2427" y="918"/>
                    <a:pt x="2457" y="994"/>
                    <a:pt x="2488" y="1084"/>
                  </a:cubicBezTo>
                  <a:cubicBezTo>
                    <a:pt x="2547" y="1262"/>
                    <a:pt x="2608" y="1497"/>
                    <a:pt x="2673" y="1755"/>
                  </a:cubicBezTo>
                  <a:cubicBezTo>
                    <a:pt x="2802" y="2268"/>
                    <a:pt x="2948" y="2871"/>
                    <a:pt x="3129" y="3288"/>
                  </a:cubicBezTo>
                  <a:cubicBezTo>
                    <a:pt x="3310" y="3706"/>
                    <a:pt x="3514" y="4256"/>
                    <a:pt x="3740" y="4737"/>
                  </a:cubicBezTo>
                  <a:cubicBezTo>
                    <a:pt x="3853" y="4977"/>
                    <a:pt x="3971" y="5199"/>
                    <a:pt x="4095" y="5379"/>
                  </a:cubicBezTo>
                  <a:cubicBezTo>
                    <a:pt x="4156" y="5467"/>
                    <a:pt x="4218" y="5546"/>
                    <a:pt x="4282" y="5611"/>
                  </a:cubicBezTo>
                  <a:cubicBezTo>
                    <a:pt x="4345" y="5675"/>
                    <a:pt x="4408" y="5725"/>
                    <a:pt x="4473" y="5759"/>
                  </a:cubicBezTo>
                  <a:cubicBezTo>
                    <a:pt x="4524" y="5785"/>
                    <a:pt x="4576" y="5804"/>
                    <a:pt x="4632" y="5817"/>
                  </a:cubicBezTo>
                  <a:cubicBezTo>
                    <a:pt x="4687" y="5829"/>
                    <a:pt x="4745" y="5835"/>
                    <a:pt x="4805" y="5835"/>
                  </a:cubicBezTo>
                  <a:cubicBezTo>
                    <a:pt x="4930" y="5835"/>
                    <a:pt x="5063" y="5809"/>
                    <a:pt x="5197" y="5764"/>
                  </a:cubicBezTo>
                  <a:cubicBezTo>
                    <a:pt x="5333" y="5718"/>
                    <a:pt x="5471" y="5653"/>
                    <a:pt x="5606" y="5574"/>
                  </a:cubicBezTo>
                  <a:cubicBezTo>
                    <a:pt x="5877" y="5415"/>
                    <a:pt x="6135" y="5203"/>
                    <a:pt x="6336" y="4988"/>
                  </a:cubicBezTo>
                  <a:cubicBezTo>
                    <a:pt x="6397" y="4923"/>
                    <a:pt x="6455" y="4841"/>
                    <a:pt x="6509" y="4747"/>
                  </a:cubicBezTo>
                  <a:cubicBezTo>
                    <a:pt x="6564" y="4652"/>
                    <a:pt x="6615" y="4544"/>
                    <a:pt x="6664" y="4429"/>
                  </a:cubicBezTo>
                  <a:cubicBezTo>
                    <a:pt x="6763" y="4197"/>
                    <a:pt x="6851" y="3936"/>
                    <a:pt x="6936" y="3682"/>
                  </a:cubicBezTo>
                  <a:cubicBezTo>
                    <a:pt x="7021" y="3426"/>
                    <a:pt x="7103" y="3178"/>
                    <a:pt x="7188" y="2977"/>
                  </a:cubicBezTo>
                  <a:cubicBezTo>
                    <a:pt x="7231" y="2874"/>
                    <a:pt x="7275" y="2784"/>
                    <a:pt x="7320" y="2710"/>
                  </a:cubicBezTo>
                  <a:cubicBezTo>
                    <a:pt x="7343" y="2672"/>
                    <a:pt x="7367" y="2638"/>
                    <a:pt x="7391" y="2609"/>
                  </a:cubicBezTo>
                  <a:cubicBezTo>
                    <a:pt x="7416" y="2579"/>
                    <a:pt x="7442" y="2554"/>
                    <a:pt x="7469" y="2535"/>
                  </a:cubicBezTo>
                  <a:cubicBezTo>
                    <a:pt x="7502" y="2510"/>
                    <a:pt x="7537" y="2492"/>
                    <a:pt x="7572" y="2481"/>
                  </a:cubicBezTo>
                  <a:cubicBezTo>
                    <a:pt x="7608" y="2469"/>
                    <a:pt x="7644" y="2463"/>
                    <a:pt x="7681" y="2463"/>
                  </a:cubicBezTo>
                  <a:cubicBezTo>
                    <a:pt x="7729" y="2463"/>
                    <a:pt x="7778" y="2473"/>
                    <a:pt x="7828" y="2490"/>
                  </a:cubicBezTo>
                  <a:cubicBezTo>
                    <a:pt x="7876" y="2507"/>
                    <a:pt x="7924" y="2531"/>
                    <a:pt x="7972" y="2560"/>
                  </a:cubicBezTo>
                  <a:cubicBezTo>
                    <a:pt x="8066" y="2618"/>
                    <a:pt x="8161" y="2698"/>
                    <a:pt x="8251" y="2785"/>
                  </a:cubicBezTo>
                  <a:cubicBezTo>
                    <a:pt x="8429" y="2956"/>
                    <a:pt x="8594" y="3156"/>
                    <a:pt x="8720" y="3276"/>
                  </a:cubicBezTo>
                  <a:cubicBezTo>
                    <a:pt x="8753" y="3308"/>
                    <a:pt x="8783" y="3350"/>
                    <a:pt x="8811" y="3400"/>
                  </a:cubicBezTo>
                  <a:cubicBezTo>
                    <a:pt x="8837" y="3448"/>
                    <a:pt x="8861" y="3503"/>
                    <a:pt x="8883" y="3562"/>
                  </a:cubicBezTo>
                  <a:cubicBezTo>
                    <a:pt x="8926" y="3678"/>
                    <a:pt x="8962" y="3810"/>
                    <a:pt x="8995" y="3935"/>
                  </a:cubicBezTo>
                  <a:cubicBezTo>
                    <a:pt x="9027" y="4058"/>
                    <a:pt x="9057" y="4174"/>
                    <a:pt x="9088" y="4258"/>
                  </a:cubicBezTo>
                  <a:cubicBezTo>
                    <a:pt x="9096" y="4279"/>
                    <a:pt x="9104" y="4297"/>
                    <a:pt x="9111" y="4313"/>
                  </a:cubicBezTo>
                  <a:cubicBezTo>
                    <a:pt x="9119" y="4329"/>
                    <a:pt x="9126" y="4342"/>
                    <a:pt x="9134" y="4352"/>
                  </a:cubicBezTo>
                  <a:cubicBezTo>
                    <a:pt x="9140" y="4361"/>
                    <a:pt x="9145" y="4368"/>
                    <a:pt x="9152" y="4372"/>
                  </a:cubicBezTo>
                  <a:cubicBezTo>
                    <a:pt x="9154" y="4373"/>
                    <a:pt x="9155" y="4374"/>
                    <a:pt x="9157" y="4375"/>
                  </a:cubicBezTo>
                  <a:cubicBezTo>
                    <a:pt x="9158" y="4375"/>
                    <a:pt x="9159" y="4375"/>
                    <a:pt x="9160" y="4375"/>
                  </a:cubicBezTo>
                  <a:cubicBezTo>
                    <a:pt x="9161" y="4375"/>
                    <a:pt x="9162" y="4375"/>
                    <a:pt x="9163" y="4375"/>
                  </a:cubicBezTo>
                  <a:cubicBezTo>
                    <a:pt x="9165" y="4374"/>
                    <a:pt x="9167" y="4374"/>
                    <a:pt x="9169" y="4372"/>
                  </a:cubicBezTo>
                  <a:cubicBezTo>
                    <a:pt x="9175" y="4369"/>
                    <a:pt x="9181" y="4363"/>
                    <a:pt x="9188" y="4355"/>
                  </a:cubicBezTo>
                  <a:cubicBezTo>
                    <a:pt x="9197" y="4345"/>
                    <a:pt x="9206" y="4333"/>
                    <a:pt x="9215" y="4318"/>
                  </a:cubicBezTo>
                  <a:cubicBezTo>
                    <a:pt x="9225" y="4301"/>
                    <a:pt x="9236" y="4281"/>
                    <a:pt x="9247" y="4259"/>
                  </a:cubicBezTo>
                  <a:cubicBezTo>
                    <a:pt x="9254" y="4243"/>
                    <a:pt x="9262" y="4224"/>
                    <a:pt x="9270" y="4202"/>
                  </a:cubicBezTo>
                  <a:cubicBezTo>
                    <a:pt x="9278" y="4180"/>
                    <a:pt x="9286" y="4154"/>
                    <a:pt x="9294" y="4127"/>
                  </a:cubicBezTo>
                  <a:cubicBezTo>
                    <a:pt x="9311" y="4071"/>
                    <a:pt x="9327" y="4004"/>
                    <a:pt x="9345" y="3928"/>
                  </a:cubicBezTo>
                  <a:cubicBezTo>
                    <a:pt x="9379" y="3776"/>
                    <a:pt x="9415" y="3588"/>
                    <a:pt x="9452" y="3378"/>
                  </a:cubicBezTo>
                  <a:cubicBezTo>
                    <a:pt x="9526" y="2956"/>
                    <a:pt x="9604" y="2445"/>
                    <a:pt x="9686" y="1950"/>
                  </a:cubicBezTo>
                  <a:cubicBezTo>
                    <a:pt x="9768" y="1454"/>
                    <a:pt x="9853" y="974"/>
                    <a:pt x="9942" y="618"/>
                  </a:cubicBezTo>
                  <a:cubicBezTo>
                    <a:pt x="9964" y="529"/>
                    <a:pt x="9987" y="447"/>
                    <a:pt x="10010" y="374"/>
                  </a:cubicBezTo>
                  <a:cubicBezTo>
                    <a:pt x="10032" y="301"/>
                    <a:pt x="10056" y="237"/>
                    <a:pt x="10079" y="185"/>
                  </a:cubicBezTo>
                  <a:cubicBezTo>
                    <a:pt x="10091" y="158"/>
                    <a:pt x="10103" y="134"/>
                    <a:pt x="10115" y="113"/>
                  </a:cubicBezTo>
                  <a:cubicBezTo>
                    <a:pt x="10128" y="91"/>
                    <a:pt x="10140" y="72"/>
                    <a:pt x="10153" y="57"/>
                  </a:cubicBezTo>
                  <a:cubicBezTo>
                    <a:pt x="10167" y="39"/>
                    <a:pt x="10182" y="26"/>
                    <a:pt x="10196" y="17"/>
                  </a:cubicBezTo>
                  <a:cubicBezTo>
                    <a:pt x="10205" y="12"/>
                    <a:pt x="10213" y="8"/>
                    <a:pt x="10222" y="5"/>
                  </a:cubicBezTo>
                  <a:cubicBezTo>
                    <a:pt x="10231" y="2"/>
                    <a:pt x="10240" y="0"/>
                    <a:pt x="10249" y="0"/>
                  </a:cubicBezTo>
                  <a:cubicBezTo>
                    <a:pt x="10250" y="0"/>
                    <a:pt x="10252" y="0"/>
                    <a:pt x="10253" y="0"/>
                  </a:cubicBezTo>
                  <a:cubicBezTo>
                    <a:pt x="10261" y="0"/>
                    <a:pt x="10270" y="1"/>
                    <a:pt x="10279" y="3"/>
                  </a:cubicBezTo>
                  <a:cubicBezTo>
                    <a:pt x="10287" y="6"/>
                    <a:pt x="10296" y="9"/>
                    <a:pt x="10304" y="13"/>
                  </a:cubicBezTo>
                  <a:cubicBezTo>
                    <a:pt x="10319" y="20"/>
                    <a:pt x="10334" y="31"/>
                    <a:pt x="10349" y="46"/>
                  </a:cubicBezTo>
                  <a:cubicBezTo>
                    <a:pt x="10362" y="59"/>
                    <a:pt x="10376" y="75"/>
                    <a:pt x="10389" y="94"/>
                  </a:cubicBezTo>
                  <a:cubicBezTo>
                    <a:pt x="10402" y="112"/>
                    <a:pt x="10415" y="133"/>
                    <a:pt x="10428" y="156"/>
                  </a:cubicBezTo>
                  <a:cubicBezTo>
                    <a:pt x="10454" y="202"/>
                    <a:pt x="10479" y="257"/>
                    <a:pt x="10505" y="321"/>
                  </a:cubicBezTo>
                  <a:cubicBezTo>
                    <a:pt x="10530" y="385"/>
                    <a:pt x="10556" y="456"/>
                    <a:pt x="10582" y="535"/>
                  </a:cubicBezTo>
                  <a:cubicBezTo>
                    <a:pt x="10685" y="849"/>
                    <a:pt x="10792" y="1277"/>
                    <a:pt x="10901" y="1737"/>
                  </a:cubicBezTo>
                  <a:cubicBezTo>
                    <a:pt x="11118" y="2651"/>
                    <a:pt x="11343" y="3688"/>
                    <a:pt x="11566" y="4181"/>
                  </a:cubicBezTo>
                  <a:cubicBezTo>
                    <a:pt x="11677" y="4428"/>
                    <a:pt x="11781" y="4639"/>
                    <a:pt x="11884" y="4823"/>
                  </a:cubicBezTo>
                  <a:cubicBezTo>
                    <a:pt x="11986" y="5005"/>
                    <a:pt x="12087" y="5161"/>
                    <a:pt x="12194" y="5297"/>
                  </a:cubicBezTo>
                  <a:cubicBezTo>
                    <a:pt x="12407" y="5569"/>
                    <a:pt x="12642" y="5766"/>
                    <a:pt x="12952" y="5954"/>
                  </a:cubicBezTo>
                  <a:cubicBezTo>
                    <a:pt x="13106" y="6048"/>
                    <a:pt x="13281" y="6116"/>
                    <a:pt x="13468" y="6167"/>
                  </a:cubicBezTo>
                  <a:cubicBezTo>
                    <a:pt x="13656" y="6219"/>
                    <a:pt x="13858" y="6254"/>
                    <a:pt x="14064" y="6282"/>
                  </a:cubicBezTo>
                  <a:cubicBezTo>
                    <a:pt x="14480" y="6340"/>
                    <a:pt x="14917" y="6371"/>
                    <a:pt x="15314" y="6456"/>
                  </a:cubicBezTo>
                  <a:lnTo>
                    <a:pt x="15306" y="6491"/>
                  </a:lnTo>
                  <a:lnTo>
                    <a:pt x="15299" y="6525"/>
                  </a:lnTo>
                  <a:cubicBezTo>
                    <a:pt x="14904" y="6441"/>
                    <a:pt x="14469" y="6410"/>
                    <a:pt x="14054" y="6353"/>
                  </a:cubicBezTo>
                  <a:cubicBezTo>
                    <a:pt x="13845" y="6324"/>
                    <a:pt x="13640" y="6288"/>
                    <a:pt x="13449" y="6235"/>
                  </a:cubicBezTo>
                  <a:cubicBezTo>
                    <a:pt x="13255" y="6182"/>
                    <a:pt x="13075" y="6112"/>
                    <a:pt x="12915" y="6015"/>
                  </a:cubicBezTo>
                  <a:cubicBezTo>
                    <a:pt x="12597" y="5822"/>
                    <a:pt x="12356" y="5620"/>
                    <a:pt x="12138" y="5341"/>
                  </a:cubicBezTo>
                  <a:cubicBezTo>
                    <a:pt x="12029" y="5202"/>
                    <a:pt x="11926" y="5044"/>
                    <a:pt x="11822" y="4857"/>
                  </a:cubicBezTo>
                  <a:cubicBezTo>
                    <a:pt x="11718" y="4672"/>
                    <a:pt x="11614" y="4460"/>
                    <a:pt x="11501" y="4211"/>
                  </a:cubicBezTo>
                  <a:lnTo>
                    <a:pt x="11501" y="4210"/>
                  </a:lnTo>
                  <a:cubicBezTo>
                    <a:pt x="11277" y="3715"/>
                    <a:pt x="11050" y="2672"/>
                    <a:pt x="10832" y="1753"/>
                  </a:cubicBezTo>
                  <a:cubicBezTo>
                    <a:pt x="10724" y="1296"/>
                    <a:pt x="10617" y="870"/>
                    <a:pt x="10515" y="558"/>
                  </a:cubicBezTo>
                  <a:cubicBezTo>
                    <a:pt x="10489" y="480"/>
                    <a:pt x="10464" y="410"/>
                    <a:pt x="10439" y="348"/>
                  </a:cubicBezTo>
                  <a:cubicBezTo>
                    <a:pt x="10415" y="287"/>
                    <a:pt x="10390" y="234"/>
                    <a:pt x="10366" y="191"/>
                  </a:cubicBezTo>
                  <a:cubicBezTo>
                    <a:pt x="10355" y="170"/>
                    <a:pt x="10343" y="151"/>
                    <a:pt x="10331" y="135"/>
                  </a:cubicBezTo>
                  <a:cubicBezTo>
                    <a:pt x="10321" y="120"/>
                    <a:pt x="10310" y="107"/>
                    <a:pt x="10299" y="97"/>
                  </a:cubicBezTo>
                  <a:cubicBezTo>
                    <a:pt x="10290" y="88"/>
                    <a:pt x="10281" y="81"/>
                    <a:pt x="10272" y="76"/>
                  </a:cubicBezTo>
                  <a:cubicBezTo>
                    <a:pt x="10268" y="74"/>
                    <a:pt x="10265" y="73"/>
                    <a:pt x="10261" y="72"/>
                  </a:cubicBezTo>
                  <a:cubicBezTo>
                    <a:pt x="10258" y="71"/>
                    <a:pt x="10256" y="71"/>
                    <a:pt x="10253" y="71"/>
                  </a:cubicBezTo>
                  <a:cubicBezTo>
                    <a:pt x="10252" y="71"/>
                    <a:pt x="10252" y="71"/>
                    <a:pt x="10252" y="71"/>
                  </a:cubicBezTo>
                  <a:cubicBezTo>
                    <a:pt x="10249" y="71"/>
                    <a:pt x="10247" y="72"/>
                    <a:pt x="10244" y="72"/>
                  </a:cubicBezTo>
                  <a:cubicBezTo>
                    <a:pt x="10241" y="74"/>
                    <a:pt x="10238" y="75"/>
                    <a:pt x="10234" y="77"/>
                  </a:cubicBezTo>
                  <a:cubicBezTo>
                    <a:pt x="10225" y="83"/>
                    <a:pt x="10217" y="91"/>
                    <a:pt x="10208" y="102"/>
                  </a:cubicBezTo>
                  <a:cubicBezTo>
                    <a:pt x="10197" y="115"/>
                    <a:pt x="10187" y="130"/>
                    <a:pt x="10177" y="148"/>
                  </a:cubicBezTo>
                  <a:cubicBezTo>
                    <a:pt x="10166" y="167"/>
                    <a:pt x="10155" y="189"/>
                    <a:pt x="10144" y="213"/>
                  </a:cubicBezTo>
                  <a:cubicBezTo>
                    <a:pt x="10121" y="264"/>
                    <a:pt x="10099" y="325"/>
                    <a:pt x="10077" y="395"/>
                  </a:cubicBezTo>
                  <a:cubicBezTo>
                    <a:pt x="10055" y="467"/>
                    <a:pt x="10033" y="547"/>
                    <a:pt x="10011" y="635"/>
                  </a:cubicBezTo>
                  <a:cubicBezTo>
                    <a:pt x="9923" y="990"/>
                    <a:pt x="9837" y="1467"/>
                    <a:pt x="9756" y="1961"/>
                  </a:cubicBezTo>
                  <a:cubicBezTo>
                    <a:pt x="9674" y="2457"/>
                    <a:pt x="9596" y="2968"/>
                    <a:pt x="9522" y="3390"/>
                  </a:cubicBezTo>
                  <a:cubicBezTo>
                    <a:pt x="9485" y="3602"/>
                    <a:pt x="9449" y="3791"/>
                    <a:pt x="9414" y="3944"/>
                  </a:cubicBezTo>
                  <a:cubicBezTo>
                    <a:pt x="9396" y="4021"/>
                    <a:pt x="9379" y="4089"/>
                    <a:pt x="9362" y="4147"/>
                  </a:cubicBezTo>
                  <a:cubicBezTo>
                    <a:pt x="9353" y="4176"/>
                    <a:pt x="9345" y="4202"/>
                    <a:pt x="9336" y="4226"/>
                  </a:cubicBezTo>
                  <a:cubicBezTo>
                    <a:pt x="9328" y="4250"/>
                    <a:pt x="9319" y="4271"/>
                    <a:pt x="9311" y="4289"/>
                  </a:cubicBezTo>
                  <a:cubicBezTo>
                    <a:pt x="9299" y="4315"/>
                    <a:pt x="9287" y="4336"/>
                    <a:pt x="9276" y="4355"/>
                  </a:cubicBezTo>
                  <a:cubicBezTo>
                    <a:pt x="9264" y="4374"/>
                    <a:pt x="9252" y="4390"/>
                    <a:pt x="9241" y="4402"/>
                  </a:cubicBezTo>
                  <a:cubicBezTo>
                    <a:pt x="9229" y="4417"/>
                    <a:pt x="9216" y="4427"/>
                    <a:pt x="9204" y="4434"/>
                  </a:cubicBezTo>
                  <a:cubicBezTo>
                    <a:pt x="9197" y="4438"/>
                    <a:pt x="9190" y="4441"/>
                    <a:pt x="9183" y="4443"/>
                  </a:cubicBezTo>
                  <a:cubicBezTo>
                    <a:pt x="9175" y="4445"/>
                    <a:pt x="9167" y="4446"/>
                    <a:pt x="9160" y="4446"/>
                  </a:cubicBezTo>
                  <a:cubicBezTo>
                    <a:pt x="9151" y="4446"/>
                    <a:pt x="9142" y="4445"/>
                    <a:pt x="9134" y="4442"/>
                  </a:cubicBezTo>
                  <a:cubicBezTo>
                    <a:pt x="9126" y="4439"/>
                    <a:pt x="9118" y="4435"/>
                    <a:pt x="9111" y="4430"/>
                  </a:cubicBezTo>
                  <a:cubicBezTo>
                    <a:pt x="9099" y="4422"/>
                    <a:pt x="9087" y="4409"/>
                    <a:pt x="9076" y="4393"/>
                  </a:cubicBezTo>
                  <a:cubicBezTo>
                    <a:pt x="9066" y="4380"/>
                    <a:pt x="9057" y="4363"/>
                    <a:pt x="9047" y="4344"/>
                  </a:cubicBezTo>
                  <a:cubicBezTo>
                    <a:pt x="9039" y="4326"/>
                    <a:pt x="9030" y="4306"/>
                    <a:pt x="9022" y="4283"/>
                  </a:cubicBezTo>
                  <a:cubicBezTo>
                    <a:pt x="8990" y="4197"/>
                    <a:pt x="8959" y="4079"/>
                    <a:pt x="8926" y="3954"/>
                  </a:cubicBezTo>
                  <a:cubicBezTo>
                    <a:pt x="8894" y="3831"/>
                    <a:pt x="8858" y="3700"/>
                    <a:pt x="8816" y="3587"/>
                  </a:cubicBezTo>
                  <a:cubicBezTo>
                    <a:pt x="8795" y="3531"/>
                    <a:pt x="8773" y="3479"/>
                    <a:pt x="8748" y="3434"/>
                  </a:cubicBezTo>
                  <a:cubicBezTo>
                    <a:pt x="8725" y="3391"/>
                    <a:pt x="8699" y="3355"/>
                    <a:pt x="8671" y="3328"/>
                  </a:cubicBezTo>
                  <a:cubicBezTo>
                    <a:pt x="8545" y="3208"/>
                    <a:pt x="8380" y="3007"/>
                    <a:pt x="8202" y="2836"/>
                  </a:cubicBezTo>
                  <a:cubicBezTo>
                    <a:pt x="8115" y="2752"/>
                    <a:pt x="8025" y="2676"/>
                    <a:pt x="7935" y="2621"/>
                  </a:cubicBezTo>
                  <a:cubicBezTo>
                    <a:pt x="7891" y="2594"/>
                    <a:pt x="7848" y="2572"/>
                    <a:pt x="7804" y="2557"/>
                  </a:cubicBezTo>
                  <a:cubicBezTo>
                    <a:pt x="7763" y="2543"/>
                    <a:pt x="7722" y="2534"/>
                    <a:pt x="7681" y="2534"/>
                  </a:cubicBezTo>
                  <a:cubicBezTo>
                    <a:pt x="7652" y="2534"/>
                    <a:pt x="7623" y="2539"/>
                    <a:pt x="7595" y="2548"/>
                  </a:cubicBezTo>
                  <a:cubicBezTo>
                    <a:pt x="7566" y="2557"/>
                    <a:pt x="7538" y="2572"/>
                    <a:pt x="7511" y="2592"/>
                  </a:cubicBezTo>
                  <a:cubicBezTo>
                    <a:pt x="7488" y="2608"/>
                    <a:pt x="7467" y="2629"/>
                    <a:pt x="7446" y="2655"/>
                  </a:cubicBezTo>
                  <a:cubicBezTo>
                    <a:pt x="7424" y="2681"/>
                    <a:pt x="7402" y="2712"/>
                    <a:pt x="7381" y="2747"/>
                  </a:cubicBezTo>
                  <a:cubicBezTo>
                    <a:pt x="7337" y="2818"/>
                    <a:pt x="7295" y="2906"/>
                    <a:pt x="7253" y="3004"/>
                  </a:cubicBezTo>
                  <a:cubicBezTo>
                    <a:pt x="7169" y="3204"/>
                    <a:pt x="7088" y="3450"/>
                    <a:pt x="7003" y="3704"/>
                  </a:cubicBezTo>
                  <a:cubicBezTo>
                    <a:pt x="6918" y="3960"/>
                    <a:pt x="6829" y="4224"/>
                    <a:pt x="6729" y="4457"/>
                  </a:cubicBezTo>
                  <a:cubicBezTo>
                    <a:pt x="6679" y="4575"/>
                    <a:pt x="6627" y="4685"/>
                    <a:pt x="6570" y="4782"/>
                  </a:cubicBezTo>
                  <a:cubicBezTo>
                    <a:pt x="6513" y="4882"/>
                    <a:pt x="6453" y="4968"/>
                    <a:pt x="6388" y="5037"/>
                  </a:cubicBezTo>
                  <a:cubicBezTo>
                    <a:pt x="6182" y="5256"/>
                    <a:pt x="5919" y="5473"/>
                    <a:pt x="5642" y="5635"/>
                  </a:cubicBezTo>
                  <a:cubicBezTo>
                    <a:pt x="5503" y="5716"/>
                    <a:pt x="5360" y="5784"/>
                    <a:pt x="5220" y="5831"/>
                  </a:cubicBezTo>
                  <a:cubicBezTo>
                    <a:pt x="5078" y="5879"/>
                    <a:pt x="4937" y="5906"/>
                    <a:pt x="4805" y="5906"/>
                  </a:cubicBezTo>
                  <a:cubicBezTo>
                    <a:pt x="4740" y="5906"/>
                    <a:pt x="4677" y="5900"/>
                    <a:pt x="4616" y="5886"/>
                  </a:cubicBezTo>
                  <a:cubicBezTo>
                    <a:pt x="4555" y="5872"/>
                    <a:pt x="4496" y="5851"/>
                    <a:pt x="4440" y="5822"/>
                  </a:cubicBezTo>
                  <a:cubicBezTo>
                    <a:pt x="4369" y="5785"/>
                    <a:pt x="4300" y="5730"/>
                    <a:pt x="4232" y="5661"/>
                  </a:cubicBezTo>
                  <a:cubicBezTo>
                    <a:pt x="4165" y="5593"/>
                    <a:pt x="4100" y="5511"/>
                    <a:pt x="4036" y="5419"/>
                  </a:cubicBezTo>
                  <a:cubicBezTo>
                    <a:pt x="3910" y="5236"/>
                    <a:pt x="3790" y="5011"/>
                    <a:pt x="3676" y="4768"/>
                  </a:cubicBezTo>
                  <a:cubicBezTo>
                    <a:pt x="3449" y="4285"/>
                    <a:pt x="3245" y="3734"/>
                    <a:pt x="3063" y="3316"/>
                  </a:cubicBezTo>
                  <a:cubicBezTo>
                    <a:pt x="2881" y="2897"/>
                    <a:pt x="2735" y="2289"/>
                    <a:pt x="2604" y="1772"/>
                  </a:cubicBezTo>
                  <a:cubicBezTo>
                    <a:pt x="2540" y="1516"/>
                    <a:pt x="2479" y="1283"/>
                    <a:pt x="2420" y="1107"/>
                  </a:cubicBezTo>
                  <a:cubicBezTo>
                    <a:pt x="2391" y="1021"/>
                    <a:pt x="2363" y="949"/>
                    <a:pt x="2335" y="895"/>
                  </a:cubicBezTo>
                  <a:cubicBezTo>
                    <a:pt x="2322" y="870"/>
                    <a:pt x="2308" y="849"/>
                    <a:pt x="2295" y="833"/>
                  </a:cubicBezTo>
                  <a:cubicBezTo>
                    <a:pt x="2289" y="826"/>
                    <a:pt x="2284" y="820"/>
                    <a:pt x="2278" y="816"/>
                  </a:cubicBezTo>
                  <a:cubicBezTo>
                    <a:pt x="2274" y="812"/>
                    <a:pt x="2269" y="809"/>
                    <a:pt x="2265" y="807"/>
                  </a:cubicBezTo>
                  <a:cubicBezTo>
                    <a:pt x="2263" y="806"/>
                    <a:pt x="2261" y="805"/>
                    <a:pt x="2259" y="805"/>
                  </a:cubicBezTo>
                  <a:cubicBezTo>
                    <a:pt x="2257" y="805"/>
                    <a:pt x="2256" y="804"/>
                    <a:pt x="2254" y="804"/>
                  </a:cubicBezTo>
                  <a:cubicBezTo>
                    <a:pt x="2252" y="804"/>
                    <a:pt x="2249" y="805"/>
                    <a:pt x="2246" y="806"/>
                  </a:cubicBezTo>
                  <a:cubicBezTo>
                    <a:pt x="2242" y="807"/>
                    <a:pt x="2239" y="809"/>
                    <a:pt x="2235" y="812"/>
                  </a:cubicBezTo>
                  <a:cubicBezTo>
                    <a:pt x="2225" y="820"/>
                    <a:pt x="2215" y="831"/>
                    <a:pt x="2205" y="846"/>
                  </a:cubicBezTo>
                  <a:cubicBezTo>
                    <a:pt x="2193" y="863"/>
                    <a:pt x="2182" y="883"/>
                    <a:pt x="2171" y="907"/>
                  </a:cubicBezTo>
                  <a:cubicBezTo>
                    <a:pt x="2159" y="932"/>
                    <a:pt x="2148" y="961"/>
                    <a:pt x="2136" y="993"/>
                  </a:cubicBezTo>
                  <a:cubicBezTo>
                    <a:pt x="2090" y="1122"/>
                    <a:pt x="2046" y="1302"/>
                    <a:pt x="2003" y="1500"/>
                  </a:cubicBezTo>
                  <a:cubicBezTo>
                    <a:pt x="1915" y="1902"/>
                    <a:pt x="1830" y="2381"/>
                    <a:pt x="1730" y="2691"/>
                  </a:cubicBezTo>
                  <a:cubicBezTo>
                    <a:pt x="1521" y="3334"/>
                    <a:pt x="1345" y="4114"/>
                    <a:pt x="1066" y="4640"/>
                  </a:cubicBezTo>
                  <a:cubicBezTo>
                    <a:pt x="785" y="5169"/>
                    <a:pt x="417" y="5512"/>
                    <a:pt x="48" y="5855"/>
                  </a:cubicBezTo>
                  <a:lnTo>
                    <a:pt x="24" y="5829"/>
                  </a:lnTo>
                  <a:lnTo>
                    <a:pt x="0" y="5803"/>
                  </a:lnTo>
                  <a:close/>
                  <a:moveTo>
                    <a:pt x="6892" y="5583"/>
                  </a:moveTo>
                  <a:lnTo>
                    <a:pt x="6892" y="5583"/>
                  </a:lnTo>
                  <a:lnTo>
                    <a:pt x="6866" y="5559"/>
                  </a:lnTo>
                  <a:lnTo>
                    <a:pt x="6892" y="55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8" name="Freeform 3">
              <a:extLst>
                <a:ext uri="{FF2B5EF4-FFF2-40B4-BE49-F238E27FC236}">
                  <a16:creationId xmlns:a16="http://schemas.microsoft.com/office/drawing/2014/main" id="{BC2F3768-9B5C-32A8-A886-4BF62977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58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9" name="Freeform 4">
              <a:extLst>
                <a:ext uri="{FF2B5EF4-FFF2-40B4-BE49-F238E27FC236}">
                  <a16:creationId xmlns:a16="http://schemas.microsoft.com/office/drawing/2014/main" id="{9D001912-E9CC-23EA-ECC8-BC5696F3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" y="3051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cxnSp>
        <p:nvCxnSpPr>
          <p:cNvPr id="73732" name="AutoShape 6">
            <a:extLst>
              <a:ext uri="{FF2B5EF4-FFF2-40B4-BE49-F238E27FC236}">
                <a16:creationId xmlns:a16="http://schemas.microsoft.com/office/drawing/2014/main" id="{1496D115-805D-FC99-EC92-96810C08D9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-864935" y="3071810"/>
            <a:ext cx="5021413" cy="2839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3" name="AutoShape 7">
            <a:extLst>
              <a:ext uri="{FF2B5EF4-FFF2-40B4-BE49-F238E27FC236}">
                <a16:creationId xmlns:a16="http://schemas.microsoft.com/office/drawing/2014/main" id="{5EBEA248-4AE9-5119-F772-6B2EC4B66A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4228" y="5583935"/>
            <a:ext cx="7156064" cy="2848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AutoShape 8">
            <a:extLst>
              <a:ext uri="{FF2B5EF4-FFF2-40B4-BE49-F238E27FC236}">
                <a16:creationId xmlns:a16="http://schemas.microsoft.com/office/drawing/2014/main" id="{8E3B7335-EA89-FF5B-36CF-125A206D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2" y="1487670"/>
            <a:ext cx="558380" cy="2561945"/>
          </a:xfrm>
          <a:custGeom>
            <a:avLst/>
            <a:gdLst>
              <a:gd name="T0" fmla="*/ 598641 w 401638"/>
              <a:gd name="T1" fmla="*/ 1050131 h 2100262"/>
              <a:gd name="T2" fmla="*/ 299321 w 401638"/>
              <a:gd name="T3" fmla="*/ 2100262 h 2100262"/>
              <a:gd name="T4" fmla="*/ 0 w 401638"/>
              <a:gd name="T5" fmla="*/ 1050131 h 2100262"/>
              <a:gd name="T6" fmla="*/ 299321 w 401638"/>
              <a:gd name="T7" fmla="*/ 0 h 210026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01638"/>
              <a:gd name="T13" fmla="*/ 0 h 2100262"/>
              <a:gd name="T14" fmla="*/ 401638 w 401638"/>
              <a:gd name="T15" fmla="*/ 2100262 h 2100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1638" h="2100262">
                <a:moveTo>
                  <a:pt x="0" y="0"/>
                </a:moveTo>
                <a:lnTo>
                  <a:pt x="5833" y="0"/>
                </a:lnTo>
                <a:lnTo>
                  <a:pt x="5833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vert="eaVert"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Flow (Q)</a:t>
            </a:r>
          </a:p>
        </p:txBody>
      </p:sp>
      <p:sp>
        <p:nvSpPr>
          <p:cNvPr id="24584" name="AutoShape 9">
            <a:extLst>
              <a:ext uri="{FF2B5EF4-FFF2-40B4-BE49-F238E27FC236}">
                <a16:creationId xmlns:a16="http://schemas.microsoft.com/office/drawing/2014/main" id="{F7316D21-3E63-23E0-03BD-5726238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196" y="5686414"/>
            <a:ext cx="3166275" cy="449764"/>
          </a:xfrm>
          <a:custGeom>
            <a:avLst/>
            <a:gdLst>
              <a:gd name="T0" fmla="*/ 2603500 w 2603500"/>
              <a:gd name="T1" fmla="*/ 154848 h 401638"/>
              <a:gd name="T2" fmla="*/ 1301750 w 2603500"/>
              <a:gd name="T3" fmla="*/ 309696 h 401638"/>
              <a:gd name="T4" fmla="*/ 0 w 2603500"/>
              <a:gd name="T5" fmla="*/ 154848 h 401638"/>
              <a:gd name="T6" fmla="*/ 1301750 w 2603500"/>
              <a:gd name="T7" fmla="*/ 0 h 40163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603500"/>
              <a:gd name="T13" fmla="*/ 0 h 401638"/>
              <a:gd name="T14" fmla="*/ 2603500 w 2603500"/>
              <a:gd name="T15" fmla="*/ 401638 h 4016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3500" h="401638">
                <a:moveTo>
                  <a:pt x="0" y="0"/>
                </a:moveTo>
                <a:lnTo>
                  <a:pt x="7234" y="0"/>
                </a:lnTo>
                <a:lnTo>
                  <a:pt x="7234" y="1118"/>
                </a:lnTo>
                <a:lnTo>
                  <a:pt x="0" y="111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61223" tIns="30611" rIns="61223" bIns="30611">
            <a:spAutoFit/>
          </a:bodyPr>
          <a:lstStyle>
            <a:lvl1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722313" algn="l"/>
                <a:tab pos="1446213" algn="l"/>
                <a:tab pos="2170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AU" altLang="en-US" sz="1225" b="1">
                <a:solidFill>
                  <a:srgbClr val="000000"/>
                </a:solidFill>
                <a:latin typeface="Ubuntu" panose="020B0504030602030204" pitchFamily="34" charset="0"/>
              </a:rPr>
              <a:t>Time (t)</a:t>
            </a:r>
          </a:p>
        </p:txBody>
      </p:sp>
      <p:grpSp>
        <p:nvGrpSpPr>
          <p:cNvPr id="73737" name="Group 12">
            <a:extLst>
              <a:ext uri="{FF2B5EF4-FFF2-40B4-BE49-F238E27FC236}">
                <a16:creationId xmlns:a16="http://schemas.microsoft.com/office/drawing/2014/main" id="{7AE16844-52F6-3EB1-58C1-0D4C275512AD}"/>
              </a:ext>
            </a:extLst>
          </p:cNvPr>
          <p:cNvGrpSpPr>
            <a:grpSpLocks/>
          </p:cNvGrpSpPr>
          <p:nvPr/>
        </p:nvGrpSpPr>
        <p:grpSpPr bwMode="auto">
          <a:xfrm>
            <a:off x="2164016" y="1370958"/>
            <a:ext cx="5838439" cy="2880765"/>
            <a:chOff x="1740" y="1581"/>
            <a:chExt cx="3022" cy="1488"/>
          </a:xfrm>
        </p:grpSpPr>
        <p:sp>
          <p:nvSpPr>
            <p:cNvPr id="24601" name="Freeform 13">
              <a:extLst>
                <a:ext uri="{FF2B5EF4-FFF2-40B4-BE49-F238E27FC236}">
                  <a16:creationId xmlns:a16="http://schemas.microsoft.com/office/drawing/2014/main" id="{7CCD3AA5-9F7B-02EC-625D-1DCBF27D3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2" name="Freeform 14">
              <a:extLst>
                <a:ext uri="{FF2B5EF4-FFF2-40B4-BE49-F238E27FC236}">
                  <a16:creationId xmlns:a16="http://schemas.microsoft.com/office/drawing/2014/main" id="{D81B3360-0874-F12F-D064-9D2EDA51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3" name="Freeform 15">
              <a:extLst>
                <a:ext uri="{FF2B5EF4-FFF2-40B4-BE49-F238E27FC236}">
                  <a16:creationId xmlns:a16="http://schemas.microsoft.com/office/drawing/2014/main" id="{FF232A16-4550-DFCE-E0AB-9D0989065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4" name="Freeform 16">
              <a:extLst>
                <a:ext uri="{FF2B5EF4-FFF2-40B4-BE49-F238E27FC236}">
                  <a16:creationId xmlns:a16="http://schemas.microsoft.com/office/drawing/2014/main" id="{CD74A6CD-5944-80DB-BC05-03CAF588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375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59">
                  <a:moveTo>
                    <a:pt x="0" y="134"/>
                  </a:move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5" name="Freeform 17">
              <a:extLst>
                <a:ext uri="{FF2B5EF4-FFF2-40B4-BE49-F238E27FC236}">
                  <a16:creationId xmlns:a16="http://schemas.microsoft.com/office/drawing/2014/main" id="{65BA006D-4AB8-A50E-8EF7-47F09F18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0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6" name="Freeform 18">
              <a:extLst>
                <a:ext uri="{FF2B5EF4-FFF2-40B4-BE49-F238E27FC236}">
                  <a16:creationId xmlns:a16="http://schemas.microsoft.com/office/drawing/2014/main" id="{E8D5E5C7-3B13-7FA5-06EB-01592565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887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7" name="Freeform 19">
              <a:extLst>
                <a:ext uri="{FF2B5EF4-FFF2-40B4-BE49-F238E27FC236}">
                  <a16:creationId xmlns:a16="http://schemas.microsoft.com/office/drawing/2014/main" id="{931A194D-FF80-A7C2-3A09-74E4DACB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796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8" name="Freeform 20">
              <a:extLst>
                <a:ext uri="{FF2B5EF4-FFF2-40B4-BE49-F238E27FC236}">
                  <a16:creationId xmlns:a16="http://schemas.microsoft.com/office/drawing/2014/main" id="{DC17F62C-C0FC-EC3C-6368-92D976A2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793"/>
              <a:ext cx="59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9" name="Freeform 21">
              <a:extLst>
                <a:ext uri="{FF2B5EF4-FFF2-40B4-BE49-F238E27FC236}">
                  <a16:creationId xmlns:a16="http://schemas.microsoft.com/office/drawing/2014/main" id="{F5610EBA-5A48-1E3B-A158-5AD26C62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902"/>
              <a:ext cx="56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0" name="Freeform 22">
              <a:extLst>
                <a:ext uri="{FF2B5EF4-FFF2-40B4-BE49-F238E27FC236}">
                  <a16:creationId xmlns:a16="http://schemas.microsoft.com/office/drawing/2014/main" id="{51FC5DF0-A269-FDEA-5A16-469740A05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189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1" name="Freeform 23">
              <a:extLst>
                <a:ext uri="{FF2B5EF4-FFF2-40B4-BE49-F238E27FC236}">
                  <a16:creationId xmlns:a16="http://schemas.microsoft.com/office/drawing/2014/main" id="{4E926B25-2E70-4826-250B-585D18DD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37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2" name="Freeform 24">
              <a:extLst>
                <a:ext uri="{FF2B5EF4-FFF2-40B4-BE49-F238E27FC236}">
                  <a16:creationId xmlns:a16="http://schemas.microsoft.com/office/drawing/2014/main" id="{4793F2E2-7028-8EC0-3E52-2E2609BA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32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3" name="Freeform 25">
              <a:extLst>
                <a:ext uri="{FF2B5EF4-FFF2-40B4-BE49-F238E27FC236}">
                  <a16:creationId xmlns:a16="http://schemas.microsoft.com/office/drawing/2014/main" id="{C37A1A16-8DAD-6F08-5FB2-C8EEF1596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378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4" name="Freeform 26">
              <a:extLst>
                <a:ext uri="{FF2B5EF4-FFF2-40B4-BE49-F238E27FC236}">
                  <a16:creationId xmlns:a16="http://schemas.microsoft.com/office/drawing/2014/main" id="{488F5F77-02D9-9003-1017-FDD76441C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75"/>
              <a:ext cx="59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w 260"/>
                <a:gd name="T121" fmla="*/ 0 h 259"/>
                <a:gd name="T122" fmla="*/ 0 w 260"/>
                <a:gd name="T123" fmla="*/ 0 h 25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21" y="255"/>
                  </a:lnTo>
                  <a:cubicBezTo>
                    <a:pt x="120" y="254"/>
                    <a:pt x="119" y="253"/>
                    <a:pt x="118" y="251"/>
                  </a:cubicBezTo>
                  <a:cubicBezTo>
                    <a:pt x="117" y="249"/>
                    <a:pt x="116" y="247"/>
                    <a:pt x="116" y="245"/>
                  </a:cubicBezTo>
                  <a:lnTo>
                    <a:pt x="123" y="245"/>
                  </a:lnTo>
                  <a:lnTo>
                    <a:pt x="123" y="244"/>
                  </a:lnTo>
                  <a:lnTo>
                    <a:pt x="123" y="245"/>
                  </a:lnTo>
                  <a:lnTo>
                    <a:pt x="129" y="245"/>
                  </a:lnTo>
                  <a:lnTo>
                    <a:pt x="129" y="232"/>
                  </a:lnTo>
                  <a:lnTo>
                    <a:pt x="135" y="232"/>
                  </a:lnTo>
                  <a:lnTo>
                    <a:pt x="135" y="245"/>
                  </a:lnTo>
                  <a:lnTo>
                    <a:pt x="129" y="245"/>
                  </a:lnTo>
                  <a:lnTo>
                    <a:pt x="129" y="257"/>
                  </a:lnTo>
                  <a:lnTo>
                    <a:pt x="124" y="257"/>
                  </a:lnTo>
                  <a:cubicBezTo>
                    <a:pt x="124" y="257"/>
                    <a:pt x="123" y="257"/>
                    <a:pt x="123" y="256"/>
                  </a:cubicBezTo>
                  <a:lnTo>
                    <a:pt x="123" y="245"/>
                  </a:lnTo>
                  <a:lnTo>
                    <a:pt x="121" y="257"/>
                  </a:ln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5" name="Freeform 27">
              <a:extLst>
                <a:ext uri="{FF2B5EF4-FFF2-40B4-BE49-F238E27FC236}">
                  <a16:creationId xmlns:a16="http://schemas.microsoft.com/office/drawing/2014/main" id="{60B55BBC-8DCC-32D5-5F51-9B2415461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7" y="1584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6" name="Freeform 28">
              <a:extLst>
                <a:ext uri="{FF2B5EF4-FFF2-40B4-BE49-F238E27FC236}">
                  <a16:creationId xmlns:a16="http://schemas.microsoft.com/office/drawing/2014/main" id="{77477E77-8E7D-3B8B-DB91-D70ED9DB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81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7" name="Freeform 29">
              <a:extLst>
                <a:ext uri="{FF2B5EF4-FFF2-40B4-BE49-F238E27FC236}">
                  <a16:creationId xmlns:a16="http://schemas.microsoft.com/office/drawing/2014/main" id="{E7F941E5-FA51-7E62-065F-9AB057E2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748"/>
              <a:ext cx="57" cy="56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8" name="Freeform 30">
              <a:extLst>
                <a:ext uri="{FF2B5EF4-FFF2-40B4-BE49-F238E27FC236}">
                  <a16:creationId xmlns:a16="http://schemas.microsoft.com/office/drawing/2014/main" id="{315441F7-0F35-2CD1-6063-EF6FBD3F5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2746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19" name="Freeform 31">
              <a:extLst>
                <a:ext uri="{FF2B5EF4-FFF2-40B4-BE49-F238E27FC236}">
                  <a16:creationId xmlns:a16="http://schemas.microsoft.com/office/drawing/2014/main" id="{BC186B2E-7368-5B09-C192-B4AB949A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2272"/>
              <a:ext cx="57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0" name="Freeform 32">
              <a:extLst>
                <a:ext uri="{FF2B5EF4-FFF2-40B4-BE49-F238E27FC236}">
                  <a16:creationId xmlns:a16="http://schemas.microsoft.com/office/drawing/2014/main" id="{2C93E21E-D321-7BE4-503A-F710D46A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2269"/>
              <a:ext cx="57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1" name="Freeform 33">
              <a:extLst>
                <a:ext uri="{FF2B5EF4-FFF2-40B4-BE49-F238E27FC236}">
                  <a16:creationId xmlns:a16="http://schemas.microsoft.com/office/drawing/2014/main" id="{D93DBFC8-7DDC-C8EF-46CC-F5C58F97C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3013"/>
              <a:ext cx="57" cy="57"/>
            </a:xfrm>
            <a:custGeom>
              <a:avLst/>
              <a:gdLst>
                <a:gd name="T0" fmla="*/ 0 w 254"/>
                <a:gd name="T1" fmla="*/ 0 h 254"/>
                <a:gd name="T2" fmla="*/ 0 w 254"/>
                <a:gd name="T3" fmla="*/ 0 h 254"/>
                <a:gd name="T4" fmla="*/ 0 w 254"/>
                <a:gd name="T5" fmla="*/ 0 h 254"/>
                <a:gd name="T6" fmla="*/ 0 w 254"/>
                <a:gd name="T7" fmla="*/ 0 h 254"/>
                <a:gd name="T8" fmla="*/ 0 w 254"/>
                <a:gd name="T9" fmla="*/ 0 h 254"/>
                <a:gd name="T10" fmla="*/ 0 w 254"/>
                <a:gd name="T11" fmla="*/ 0 h 254"/>
                <a:gd name="T12" fmla="*/ 0 w 254"/>
                <a:gd name="T13" fmla="*/ 0 h 254"/>
                <a:gd name="T14" fmla="*/ 0 w 254"/>
                <a:gd name="T15" fmla="*/ 0 h 254"/>
                <a:gd name="T16" fmla="*/ 0 w 254"/>
                <a:gd name="T17" fmla="*/ 0 h 254"/>
                <a:gd name="T18" fmla="*/ 0 w 254"/>
                <a:gd name="T19" fmla="*/ 0 h 254"/>
                <a:gd name="T20" fmla="*/ 0 w 254"/>
                <a:gd name="T21" fmla="*/ 0 h 254"/>
                <a:gd name="T22" fmla="*/ 0 w 254"/>
                <a:gd name="T23" fmla="*/ 0 h 254"/>
                <a:gd name="T24" fmla="*/ 0 w 254"/>
                <a:gd name="T25" fmla="*/ 0 h 254"/>
                <a:gd name="T26" fmla="*/ 0 w 254"/>
                <a:gd name="T27" fmla="*/ 0 h 254"/>
                <a:gd name="T28" fmla="*/ 0 w 254"/>
                <a:gd name="T29" fmla="*/ 0 h 254"/>
                <a:gd name="T30" fmla="*/ 0 w 254"/>
                <a:gd name="T31" fmla="*/ 0 h 254"/>
                <a:gd name="T32" fmla="*/ 0 w 254"/>
                <a:gd name="T33" fmla="*/ 0 h 254"/>
                <a:gd name="T34" fmla="*/ 0 w 254"/>
                <a:gd name="T35" fmla="*/ 0 h 254"/>
                <a:gd name="T36" fmla="*/ 0 w 254"/>
                <a:gd name="T37" fmla="*/ 0 h 254"/>
                <a:gd name="T38" fmla="*/ 0 w 254"/>
                <a:gd name="T39" fmla="*/ 0 h 254"/>
                <a:gd name="T40" fmla="*/ 0 w 254"/>
                <a:gd name="T41" fmla="*/ 0 h 254"/>
                <a:gd name="T42" fmla="*/ 0 w 254"/>
                <a:gd name="T43" fmla="*/ 0 h 254"/>
                <a:gd name="T44" fmla="*/ 0 w 254"/>
                <a:gd name="T45" fmla="*/ 0 h 254"/>
                <a:gd name="T46" fmla="*/ 0 w 254"/>
                <a:gd name="T47" fmla="*/ 0 h 254"/>
                <a:gd name="T48" fmla="*/ 0 w 254"/>
                <a:gd name="T49" fmla="*/ 0 h 254"/>
                <a:gd name="T50" fmla="*/ 0 w 254"/>
                <a:gd name="T51" fmla="*/ 0 h 254"/>
                <a:gd name="T52" fmla="*/ 0 w 254"/>
                <a:gd name="T53" fmla="*/ 0 h 254"/>
                <a:gd name="T54" fmla="*/ 0 w 254"/>
                <a:gd name="T55" fmla="*/ 0 h 254"/>
                <a:gd name="T56" fmla="*/ 0 w 254"/>
                <a:gd name="T57" fmla="*/ 0 h 254"/>
                <a:gd name="T58" fmla="*/ 0 w 254"/>
                <a:gd name="T59" fmla="*/ 0 h 254"/>
                <a:gd name="T60" fmla="*/ 0 w 254"/>
                <a:gd name="T61" fmla="*/ 0 h 254"/>
                <a:gd name="T62" fmla="*/ 0 w 254"/>
                <a:gd name="T63" fmla="*/ 0 h 254"/>
                <a:gd name="T64" fmla="*/ 0 w 254"/>
                <a:gd name="T65" fmla="*/ 0 h 254"/>
                <a:gd name="T66" fmla="*/ 0 w 254"/>
                <a:gd name="T67" fmla="*/ 0 h 254"/>
                <a:gd name="T68" fmla="*/ 0 w 254"/>
                <a:gd name="T69" fmla="*/ 0 h 254"/>
                <a:gd name="T70" fmla="*/ 0 w 254"/>
                <a:gd name="T71" fmla="*/ 0 h 254"/>
                <a:gd name="T72" fmla="*/ 0 w 254"/>
                <a:gd name="T73" fmla="*/ 0 h 254"/>
                <a:gd name="T74" fmla="*/ 0 w 254"/>
                <a:gd name="T75" fmla="*/ 0 h 254"/>
                <a:gd name="T76" fmla="*/ 0 w 254"/>
                <a:gd name="T77" fmla="*/ 0 h 254"/>
                <a:gd name="T78" fmla="*/ 0 w 254"/>
                <a:gd name="T79" fmla="*/ 0 h 254"/>
                <a:gd name="T80" fmla="*/ 0 w 254"/>
                <a:gd name="T81" fmla="*/ 0 h 254"/>
                <a:gd name="T82" fmla="*/ 0 w 254"/>
                <a:gd name="T83" fmla="*/ 0 h 254"/>
                <a:gd name="T84" fmla="*/ 0 w 254"/>
                <a:gd name="T85" fmla="*/ 0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4">
                  <a:moveTo>
                    <a:pt x="21" y="137"/>
                  </a:moveTo>
                  <a:lnTo>
                    <a:pt x="21" y="137"/>
                  </a:lnTo>
                  <a:lnTo>
                    <a:pt x="21" y="131"/>
                  </a:lnTo>
                  <a:lnTo>
                    <a:pt x="22" y="125"/>
                  </a:lnTo>
                  <a:lnTo>
                    <a:pt x="22" y="119"/>
                  </a:lnTo>
                  <a:lnTo>
                    <a:pt x="24" y="113"/>
                  </a:lnTo>
                  <a:lnTo>
                    <a:pt x="25" y="107"/>
                  </a:lnTo>
                  <a:lnTo>
                    <a:pt x="27" y="101"/>
                  </a:lnTo>
                  <a:lnTo>
                    <a:pt x="29" y="95"/>
                  </a:lnTo>
                  <a:lnTo>
                    <a:pt x="31" y="90"/>
                  </a:lnTo>
                  <a:lnTo>
                    <a:pt x="34" y="84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9" y="29"/>
                  </a:lnTo>
                  <a:lnTo>
                    <a:pt x="184" y="31"/>
                  </a:lnTo>
                  <a:lnTo>
                    <a:pt x="190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5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1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2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4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0"/>
                  </a:lnTo>
                  <a:lnTo>
                    <a:pt x="230" y="205"/>
                  </a:lnTo>
                  <a:lnTo>
                    <a:pt x="226" y="210"/>
                  </a:lnTo>
                  <a:lnTo>
                    <a:pt x="222" y="215"/>
                  </a:lnTo>
                  <a:lnTo>
                    <a:pt x="218" y="219"/>
                  </a:lnTo>
                  <a:lnTo>
                    <a:pt x="214" y="223"/>
                  </a:lnTo>
                  <a:lnTo>
                    <a:pt x="209" y="227"/>
                  </a:lnTo>
                  <a:lnTo>
                    <a:pt x="204" y="231"/>
                  </a:lnTo>
                  <a:lnTo>
                    <a:pt x="199" y="234"/>
                  </a:lnTo>
                  <a:lnTo>
                    <a:pt x="194" y="237"/>
                  </a:lnTo>
                  <a:lnTo>
                    <a:pt x="189" y="240"/>
                  </a:lnTo>
                  <a:lnTo>
                    <a:pt x="183" y="243"/>
                  </a:lnTo>
                  <a:lnTo>
                    <a:pt x="178" y="245"/>
                  </a:lnTo>
                  <a:lnTo>
                    <a:pt x="172" y="247"/>
                  </a:lnTo>
                  <a:lnTo>
                    <a:pt x="166" y="249"/>
                  </a:lnTo>
                  <a:lnTo>
                    <a:pt x="160" y="250"/>
                  </a:lnTo>
                  <a:lnTo>
                    <a:pt x="154" y="252"/>
                  </a:lnTo>
                  <a:lnTo>
                    <a:pt x="148" y="252"/>
                  </a:lnTo>
                  <a:lnTo>
                    <a:pt x="142" y="253"/>
                  </a:lnTo>
                  <a:lnTo>
                    <a:pt x="136" y="253"/>
                  </a:lnTo>
                  <a:lnTo>
                    <a:pt x="136" y="252"/>
                  </a:lnTo>
                  <a:lnTo>
                    <a:pt x="130" y="252"/>
                  </a:lnTo>
                  <a:lnTo>
                    <a:pt x="124" y="251"/>
                  </a:lnTo>
                  <a:lnTo>
                    <a:pt x="118" y="251"/>
                  </a:lnTo>
                  <a:lnTo>
                    <a:pt x="112" y="249"/>
                  </a:lnTo>
                  <a:lnTo>
                    <a:pt x="106" y="248"/>
                  </a:lnTo>
                  <a:lnTo>
                    <a:pt x="100" y="246"/>
                  </a:lnTo>
                  <a:lnTo>
                    <a:pt x="94" y="244"/>
                  </a:lnTo>
                  <a:lnTo>
                    <a:pt x="89" y="242"/>
                  </a:lnTo>
                  <a:lnTo>
                    <a:pt x="83" y="239"/>
                  </a:lnTo>
                  <a:lnTo>
                    <a:pt x="78" y="236"/>
                  </a:lnTo>
                  <a:lnTo>
                    <a:pt x="73" y="233"/>
                  </a:lnTo>
                  <a:lnTo>
                    <a:pt x="68" y="230"/>
                  </a:lnTo>
                  <a:lnTo>
                    <a:pt x="63" y="226"/>
                  </a:lnTo>
                  <a:lnTo>
                    <a:pt x="58" y="222"/>
                  </a:lnTo>
                  <a:lnTo>
                    <a:pt x="54" y="218"/>
                  </a:lnTo>
                  <a:lnTo>
                    <a:pt x="50" y="214"/>
                  </a:lnTo>
                  <a:lnTo>
                    <a:pt x="46" y="209"/>
                  </a:lnTo>
                  <a:lnTo>
                    <a:pt x="42" y="204"/>
                  </a:lnTo>
                  <a:lnTo>
                    <a:pt x="39" y="199"/>
                  </a:lnTo>
                  <a:lnTo>
                    <a:pt x="36" y="194"/>
                  </a:lnTo>
                  <a:lnTo>
                    <a:pt x="33" y="189"/>
                  </a:lnTo>
                  <a:lnTo>
                    <a:pt x="30" y="183"/>
                  </a:lnTo>
                  <a:lnTo>
                    <a:pt x="28" y="178"/>
                  </a:lnTo>
                  <a:lnTo>
                    <a:pt x="26" y="172"/>
                  </a:lnTo>
                  <a:lnTo>
                    <a:pt x="24" y="166"/>
                  </a:lnTo>
                  <a:lnTo>
                    <a:pt x="23" y="160"/>
                  </a:lnTo>
                  <a:lnTo>
                    <a:pt x="21" y="154"/>
                  </a:lnTo>
                  <a:lnTo>
                    <a:pt x="21" y="148"/>
                  </a:lnTo>
                  <a:lnTo>
                    <a:pt x="20" y="142"/>
                  </a:lnTo>
                  <a:lnTo>
                    <a:pt x="20" y="136"/>
                  </a:lnTo>
                  <a:lnTo>
                    <a:pt x="21" y="137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2" name="Freeform 34">
              <a:extLst>
                <a:ext uri="{FF2B5EF4-FFF2-40B4-BE49-F238E27FC236}">
                  <a16:creationId xmlns:a16="http://schemas.microsoft.com/office/drawing/2014/main" id="{57785742-67B4-8B67-205B-D9F78E90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010"/>
              <a:ext cx="57" cy="57"/>
            </a:xfrm>
            <a:custGeom>
              <a:avLst/>
              <a:gdLst>
                <a:gd name="T0" fmla="*/ 0 w 260"/>
                <a:gd name="T1" fmla="*/ 0 h 259"/>
                <a:gd name="T2" fmla="*/ 0 w 260"/>
                <a:gd name="T3" fmla="*/ 0 h 259"/>
                <a:gd name="T4" fmla="*/ 0 w 260"/>
                <a:gd name="T5" fmla="*/ 0 h 259"/>
                <a:gd name="T6" fmla="*/ 0 w 260"/>
                <a:gd name="T7" fmla="*/ 0 h 259"/>
                <a:gd name="T8" fmla="*/ 0 w 260"/>
                <a:gd name="T9" fmla="*/ 0 h 259"/>
                <a:gd name="T10" fmla="*/ 0 w 260"/>
                <a:gd name="T11" fmla="*/ 0 h 259"/>
                <a:gd name="T12" fmla="*/ 0 w 260"/>
                <a:gd name="T13" fmla="*/ 0 h 259"/>
                <a:gd name="T14" fmla="*/ 0 w 260"/>
                <a:gd name="T15" fmla="*/ 0 h 259"/>
                <a:gd name="T16" fmla="*/ 0 w 260"/>
                <a:gd name="T17" fmla="*/ 0 h 259"/>
                <a:gd name="T18" fmla="*/ 0 w 260"/>
                <a:gd name="T19" fmla="*/ 0 h 259"/>
                <a:gd name="T20" fmla="*/ 0 w 260"/>
                <a:gd name="T21" fmla="*/ 0 h 259"/>
                <a:gd name="T22" fmla="*/ 0 w 260"/>
                <a:gd name="T23" fmla="*/ 0 h 259"/>
                <a:gd name="T24" fmla="*/ 0 w 260"/>
                <a:gd name="T25" fmla="*/ 0 h 259"/>
                <a:gd name="T26" fmla="*/ 0 w 260"/>
                <a:gd name="T27" fmla="*/ 0 h 259"/>
                <a:gd name="T28" fmla="*/ 0 w 260"/>
                <a:gd name="T29" fmla="*/ 0 h 259"/>
                <a:gd name="T30" fmla="*/ 0 w 260"/>
                <a:gd name="T31" fmla="*/ 0 h 259"/>
                <a:gd name="T32" fmla="*/ 0 w 260"/>
                <a:gd name="T33" fmla="*/ 0 h 259"/>
                <a:gd name="T34" fmla="*/ 0 w 260"/>
                <a:gd name="T35" fmla="*/ 0 h 259"/>
                <a:gd name="T36" fmla="*/ 0 w 260"/>
                <a:gd name="T37" fmla="*/ 0 h 259"/>
                <a:gd name="T38" fmla="*/ 0 w 260"/>
                <a:gd name="T39" fmla="*/ 0 h 259"/>
                <a:gd name="T40" fmla="*/ 0 w 260"/>
                <a:gd name="T41" fmla="*/ 0 h 259"/>
                <a:gd name="T42" fmla="*/ 0 w 260"/>
                <a:gd name="T43" fmla="*/ 0 h 259"/>
                <a:gd name="T44" fmla="*/ 0 w 260"/>
                <a:gd name="T45" fmla="*/ 0 h 259"/>
                <a:gd name="T46" fmla="*/ 0 w 260"/>
                <a:gd name="T47" fmla="*/ 0 h 259"/>
                <a:gd name="T48" fmla="*/ 0 w 260"/>
                <a:gd name="T49" fmla="*/ 0 h 259"/>
                <a:gd name="T50" fmla="*/ 0 w 260"/>
                <a:gd name="T51" fmla="*/ 0 h 259"/>
                <a:gd name="T52" fmla="*/ 0 w 260"/>
                <a:gd name="T53" fmla="*/ 0 h 259"/>
                <a:gd name="T54" fmla="*/ 0 w 260"/>
                <a:gd name="T55" fmla="*/ 0 h 259"/>
                <a:gd name="T56" fmla="*/ 0 w 260"/>
                <a:gd name="T57" fmla="*/ 0 h 259"/>
                <a:gd name="T58" fmla="*/ 0 w 260"/>
                <a:gd name="T59" fmla="*/ 0 h 259"/>
                <a:gd name="T60" fmla="*/ 0 w 260"/>
                <a:gd name="T61" fmla="*/ 0 h 259"/>
                <a:gd name="T62" fmla="*/ 0 w 260"/>
                <a:gd name="T63" fmla="*/ 0 h 259"/>
                <a:gd name="T64" fmla="*/ 0 w 260"/>
                <a:gd name="T65" fmla="*/ 0 h 259"/>
                <a:gd name="T66" fmla="*/ 0 w 260"/>
                <a:gd name="T67" fmla="*/ 0 h 259"/>
                <a:gd name="T68" fmla="*/ 0 w 260"/>
                <a:gd name="T69" fmla="*/ 0 h 259"/>
                <a:gd name="T70" fmla="*/ 0 w 260"/>
                <a:gd name="T71" fmla="*/ 0 h 259"/>
                <a:gd name="T72" fmla="*/ 0 w 260"/>
                <a:gd name="T73" fmla="*/ 0 h 259"/>
                <a:gd name="T74" fmla="*/ 0 w 260"/>
                <a:gd name="T75" fmla="*/ 0 h 259"/>
                <a:gd name="T76" fmla="*/ 0 w 260"/>
                <a:gd name="T77" fmla="*/ 0 h 259"/>
                <a:gd name="T78" fmla="*/ 0 w 260"/>
                <a:gd name="T79" fmla="*/ 0 h 259"/>
                <a:gd name="T80" fmla="*/ 0 w 260"/>
                <a:gd name="T81" fmla="*/ 0 h 259"/>
                <a:gd name="T82" fmla="*/ 0 w 260"/>
                <a:gd name="T83" fmla="*/ 0 h 259"/>
                <a:gd name="T84" fmla="*/ 0 w 260"/>
                <a:gd name="T85" fmla="*/ 0 h 259"/>
                <a:gd name="T86" fmla="*/ 0 w 260"/>
                <a:gd name="T87" fmla="*/ 0 h 259"/>
                <a:gd name="T88" fmla="*/ 0 w 260"/>
                <a:gd name="T89" fmla="*/ 0 h 259"/>
                <a:gd name="T90" fmla="*/ 0 w 260"/>
                <a:gd name="T91" fmla="*/ 0 h 259"/>
                <a:gd name="T92" fmla="*/ 0 w 260"/>
                <a:gd name="T93" fmla="*/ 0 h 259"/>
                <a:gd name="T94" fmla="*/ 0 w 260"/>
                <a:gd name="T95" fmla="*/ 0 h 259"/>
                <a:gd name="T96" fmla="*/ 0 w 260"/>
                <a:gd name="T97" fmla="*/ 0 h 259"/>
                <a:gd name="T98" fmla="*/ 0 w 260"/>
                <a:gd name="T99" fmla="*/ 0 h 259"/>
                <a:gd name="T100" fmla="*/ 0 w 260"/>
                <a:gd name="T101" fmla="*/ 0 h 259"/>
                <a:gd name="T102" fmla="*/ 0 w 260"/>
                <a:gd name="T103" fmla="*/ 0 h 259"/>
                <a:gd name="T104" fmla="*/ 0 w 260"/>
                <a:gd name="T105" fmla="*/ 0 h 259"/>
                <a:gd name="T106" fmla="*/ 0 w 260"/>
                <a:gd name="T107" fmla="*/ 0 h 259"/>
                <a:gd name="T108" fmla="*/ 0 w 260"/>
                <a:gd name="T109" fmla="*/ 0 h 259"/>
                <a:gd name="T110" fmla="*/ 0 w 260"/>
                <a:gd name="T111" fmla="*/ 0 h 259"/>
                <a:gd name="T112" fmla="*/ 0 w 260"/>
                <a:gd name="T113" fmla="*/ 0 h 259"/>
                <a:gd name="T114" fmla="*/ 0 w 260"/>
                <a:gd name="T115" fmla="*/ 0 h 259"/>
                <a:gd name="T116" fmla="*/ 0 w 260"/>
                <a:gd name="T117" fmla="*/ 0 h 259"/>
                <a:gd name="T118" fmla="*/ 0 w 260"/>
                <a:gd name="T119" fmla="*/ 0 h 2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60" h="259">
                  <a:moveTo>
                    <a:pt x="25" y="135"/>
                  </a:moveTo>
                  <a:cubicBezTo>
                    <a:pt x="24" y="138"/>
                    <a:pt x="23" y="139"/>
                    <a:pt x="20" y="140"/>
                  </a:cubicBezTo>
                  <a:cubicBezTo>
                    <a:pt x="17" y="141"/>
                    <a:pt x="16" y="142"/>
                    <a:pt x="14" y="142"/>
                  </a:cubicBezTo>
                  <a:cubicBezTo>
                    <a:pt x="12" y="142"/>
                    <a:pt x="10" y="141"/>
                    <a:pt x="7" y="140"/>
                  </a:cubicBezTo>
                  <a:cubicBezTo>
                    <a:pt x="6" y="140"/>
                    <a:pt x="6" y="139"/>
                    <a:pt x="5" y="138"/>
                  </a:cubicBezTo>
                  <a:lnTo>
                    <a:pt x="8" y="135"/>
                  </a:lnTo>
                  <a:lnTo>
                    <a:pt x="0" y="136"/>
                  </a:lnTo>
                  <a:cubicBezTo>
                    <a:pt x="0" y="135"/>
                    <a:pt x="0" y="135"/>
                    <a:pt x="0" y="134"/>
                  </a:cubicBezTo>
                  <a:lnTo>
                    <a:pt x="0" y="128"/>
                  </a:lnTo>
                  <a:cubicBezTo>
                    <a:pt x="0" y="126"/>
                    <a:pt x="0" y="125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lnTo>
                    <a:pt x="2" y="116"/>
                  </a:lnTo>
                  <a:lnTo>
                    <a:pt x="2" y="111"/>
                  </a:lnTo>
                  <a:cubicBezTo>
                    <a:pt x="2" y="110"/>
                    <a:pt x="2" y="108"/>
                    <a:pt x="3" y="107"/>
                  </a:cubicBezTo>
                  <a:lnTo>
                    <a:pt x="4" y="102"/>
                  </a:lnTo>
                  <a:lnTo>
                    <a:pt x="5" y="97"/>
                  </a:lnTo>
                  <a:cubicBezTo>
                    <a:pt x="5" y="96"/>
                    <a:pt x="5" y="96"/>
                    <a:pt x="6" y="95"/>
                  </a:cubicBezTo>
                  <a:lnTo>
                    <a:pt x="8" y="89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2" y="77"/>
                  </a:lnTo>
                  <a:lnTo>
                    <a:pt x="12" y="76"/>
                  </a:lnTo>
                  <a:lnTo>
                    <a:pt x="15" y="70"/>
                  </a:lnTo>
                  <a:cubicBezTo>
                    <a:pt x="15" y="70"/>
                    <a:pt x="16" y="70"/>
                    <a:pt x="16" y="69"/>
                  </a:cubicBezTo>
                  <a:lnTo>
                    <a:pt x="19" y="64"/>
                  </a:ln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lnTo>
                    <a:pt x="34" y="43"/>
                  </a:lnTo>
                  <a:cubicBezTo>
                    <a:pt x="34" y="42"/>
                    <a:pt x="34" y="42"/>
                    <a:pt x="35" y="42"/>
                  </a:cubicBezTo>
                  <a:lnTo>
                    <a:pt x="39" y="38"/>
                  </a:ln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6" y="9"/>
                  </a:lnTo>
                  <a:lnTo>
                    <a:pt x="177" y="9"/>
                  </a:lnTo>
                  <a:lnTo>
                    <a:pt x="182" y="11"/>
                  </a:lnTo>
                  <a:lnTo>
                    <a:pt x="183" y="11"/>
                  </a:lnTo>
                  <a:lnTo>
                    <a:pt x="189" y="14"/>
                  </a:lnTo>
                  <a:lnTo>
                    <a:pt x="189" y="15"/>
                  </a:lnTo>
                  <a:cubicBezTo>
                    <a:pt x="190" y="15"/>
                    <a:pt x="190" y="15"/>
                    <a:pt x="190" y="15"/>
                  </a:cubicBezTo>
                  <a:lnTo>
                    <a:pt x="195" y="18"/>
                  </a:ln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lnTo>
                    <a:pt x="216" y="33"/>
                  </a:lnTo>
                  <a:cubicBezTo>
                    <a:pt x="217" y="33"/>
                    <a:pt x="217" y="33"/>
                    <a:pt x="217" y="34"/>
                  </a:cubicBezTo>
                  <a:lnTo>
                    <a:pt x="221" y="38"/>
                  </a:ln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lnTo>
                    <a:pt x="234" y="53"/>
                  </a:lnTo>
                  <a:cubicBezTo>
                    <a:pt x="235" y="53"/>
                    <a:pt x="235" y="54"/>
                    <a:pt x="235" y="54"/>
                  </a:cubicBezTo>
                  <a:lnTo>
                    <a:pt x="238" y="59"/>
                  </a:ln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2"/>
                  </a:lnTo>
                  <a:lnTo>
                    <a:pt x="257" y="107"/>
                  </a:lnTo>
                  <a:cubicBezTo>
                    <a:pt x="258" y="108"/>
                    <a:pt x="258" y="110"/>
                    <a:pt x="258" y="111"/>
                  </a:cubicBezTo>
                  <a:lnTo>
                    <a:pt x="258" y="116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9" y="176"/>
                  </a:lnTo>
                  <a:lnTo>
                    <a:pt x="247" y="181"/>
                  </a:lnTo>
                  <a:lnTo>
                    <a:pt x="247" y="182"/>
                  </a:lnTo>
                  <a:lnTo>
                    <a:pt x="244" y="188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9"/>
                    <a:pt x="243" y="189"/>
                    <a:pt x="243" y="189"/>
                  </a:cubicBezTo>
                  <a:lnTo>
                    <a:pt x="240" y="194"/>
                  </a:lnTo>
                  <a:lnTo>
                    <a:pt x="237" y="199"/>
                  </a:lnTo>
                  <a:lnTo>
                    <a:pt x="234" y="204"/>
                  </a:lnTo>
                  <a:cubicBezTo>
                    <a:pt x="234" y="204"/>
                    <a:pt x="234" y="205"/>
                    <a:pt x="233" y="205"/>
                  </a:cubicBezTo>
                  <a:lnTo>
                    <a:pt x="229" y="210"/>
                  </a:lnTo>
                  <a:lnTo>
                    <a:pt x="225" y="215"/>
                  </a:lnTo>
                  <a:cubicBezTo>
                    <a:pt x="225" y="215"/>
                    <a:pt x="225" y="216"/>
                    <a:pt x="224" y="216"/>
                  </a:cubicBezTo>
                  <a:lnTo>
                    <a:pt x="220" y="220"/>
                  </a:lnTo>
                  <a:lnTo>
                    <a:pt x="216" y="224"/>
                  </a:lnTo>
                  <a:cubicBezTo>
                    <a:pt x="216" y="225"/>
                    <a:pt x="216" y="225"/>
                    <a:pt x="215" y="225"/>
                  </a:cubicBezTo>
                  <a:lnTo>
                    <a:pt x="210" y="229"/>
                  </a:lnTo>
                  <a:lnTo>
                    <a:pt x="205" y="233"/>
                  </a:lnTo>
                  <a:cubicBezTo>
                    <a:pt x="205" y="234"/>
                    <a:pt x="204" y="234"/>
                    <a:pt x="204" y="234"/>
                  </a:cubicBezTo>
                  <a:lnTo>
                    <a:pt x="199" y="237"/>
                  </a:lnTo>
                  <a:lnTo>
                    <a:pt x="194" y="240"/>
                  </a:lnTo>
                  <a:lnTo>
                    <a:pt x="189" y="243"/>
                  </a:lnTo>
                  <a:lnTo>
                    <a:pt x="188" y="243"/>
                  </a:lnTo>
                  <a:lnTo>
                    <a:pt x="188" y="244"/>
                  </a:lnTo>
                  <a:lnTo>
                    <a:pt x="182" y="247"/>
                  </a:lnTo>
                  <a:cubicBezTo>
                    <a:pt x="181" y="247"/>
                    <a:pt x="181" y="247"/>
                    <a:pt x="181" y="247"/>
                  </a:cubicBezTo>
                  <a:lnTo>
                    <a:pt x="176" y="249"/>
                  </a:lnTo>
                  <a:lnTo>
                    <a:pt x="175" y="249"/>
                  </a:lnTo>
                  <a:lnTo>
                    <a:pt x="169" y="251"/>
                  </a:lnTo>
                  <a:lnTo>
                    <a:pt x="163" y="253"/>
                  </a:lnTo>
                  <a:cubicBezTo>
                    <a:pt x="162" y="254"/>
                    <a:pt x="162" y="254"/>
                    <a:pt x="161" y="254"/>
                  </a:cubicBezTo>
                  <a:lnTo>
                    <a:pt x="156" y="255"/>
                  </a:lnTo>
                  <a:lnTo>
                    <a:pt x="151" y="256"/>
                  </a:lnTo>
                  <a:cubicBezTo>
                    <a:pt x="150" y="257"/>
                    <a:pt x="148" y="257"/>
                    <a:pt x="147" y="257"/>
                  </a:cubicBezTo>
                  <a:lnTo>
                    <a:pt x="142" y="257"/>
                  </a:lnTo>
                  <a:lnTo>
                    <a:pt x="137" y="258"/>
                  </a:lnTo>
                  <a:cubicBezTo>
                    <a:pt x="136" y="258"/>
                    <a:pt x="136" y="258"/>
                    <a:pt x="135" y="258"/>
                  </a:cubicBezTo>
                  <a:lnTo>
                    <a:pt x="129" y="258"/>
                  </a:lnTo>
                  <a:cubicBezTo>
                    <a:pt x="127" y="258"/>
                    <a:pt x="126" y="258"/>
                    <a:pt x="124" y="257"/>
                  </a:cubicBezTo>
                  <a:lnTo>
                    <a:pt x="123" y="257"/>
                  </a:lnTo>
                  <a:cubicBezTo>
                    <a:pt x="122" y="257"/>
                    <a:pt x="122" y="257"/>
                    <a:pt x="121" y="257"/>
                  </a:cubicBezTo>
                  <a:lnTo>
                    <a:pt x="116" y="256"/>
                  </a:lnTo>
                  <a:lnTo>
                    <a:pt x="111" y="256"/>
                  </a:lnTo>
                  <a:cubicBezTo>
                    <a:pt x="110" y="256"/>
                    <a:pt x="108" y="256"/>
                    <a:pt x="107" y="255"/>
                  </a:cubicBezTo>
                  <a:lnTo>
                    <a:pt x="102" y="254"/>
                  </a:lnTo>
                  <a:lnTo>
                    <a:pt x="97" y="253"/>
                  </a:lnTo>
                  <a:cubicBezTo>
                    <a:pt x="96" y="253"/>
                    <a:pt x="96" y="253"/>
                    <a:pt x="95" y="252"/>
                  </a:cubicBezTo>
                  <a:lnTo>
                    <a:pt x="89" y="250"/>
                  </a:lnTo>
                  <a:lnTo>
                    <a:pt x="83" y="248"/>
                  </a:lnTo>
                  <a:lnTo>
                    <a:pt x="82" y="248"/>
                  </a:lnTo>
                  <a:lnTo>
                    <a:pt x="77" y="246"/>
                  </a:lnTo>
                  <a:lnTo>
                    <a:pt x="76" y="246"/>
                  </a:lnTo>
                  <a:lnTo>
                    <a:pt x="70" y="243"/>
                  </a:lnTo>
                  <a:cubicBezTo>
                    <a:pt x="70" y="242"/>
                    <a:pt x="70" y="242"/>
                    <a:pt x="69" y="242"/>
                  </a:cubicBezTo>
                  <a:lnTo>
                    <a:pt x="64" y="239"/>
                  </a:lnTo>
                  <a:lnTo>
                    <a:pt x="59" y="236"/>
                  </a:lnTo>
                  <a:lnTo>
                    <a:pt x="54" y="233"/>
                  </a:lnTo>
                  <a:cubicBezTo>
                    <a:pt x="54" y="233"/>
                    <a:pt x="53" y="233"/>
                    <a:pt x="53" y="232"/>
                  </a:cubicBezTo>
                  <a:lnTo>
                    <a:pt x="48" y="228"/>
                  </a:lnTo>
                  <a:lnTo>
                    <a:pt x="43" y="224"/>
                  </a:lnTo>
                  <a:cubicBezTo>
                    <a:pt x="42" y="224"/>
                    <a:pt x="42" y="224"/>
                    <a:pt x="42" y="223"/>
                  </a:cubicBezTo>
                  <a:lnTo>
                    <a:pt x="38" y="219"/>
                  </a:lnTo>
                  <a:lnTo>
                    <a:pt x="34" y="215"/>
                  </a:lnTo>
                  <a:cubicBezTo>
                    <a:pt x="33" y="215"/>
                    <a:pt x="33" y="214"/>
                    <a:pt x="33" y="214"/>
                  </a:cubicBezTo>
                  <a:lnTo>
                    <a:pt x="29" y="209"/>
                  </a:lnTo>
                  <a:lnTo>
                    <a:pt x="25" y="204"/>
                  </a:lnTo>
                  <a:cubicBezTo>
                    <a:pt x="24" y="204"/>
                    <a:pt x="24" y="203"/>
                    <a:pt x="24" y="203"/>
                  </a:cubicBezTo>
                  <a:lnTo>
                    <a:pt x="21" y="198"/>
                  </a:lnTo>
                  <a:lnTo>
                    <a:pt x="18" y="193"/>
                  </a:lnTo>
                  <a:lnTo>
                    <a:pt x="15" y="188"/>
                  </a:lnTo>
                  <a:lnTo>
                    <a:pt x="15" y="187"/>
                  </a:lnTo>
                  <a:lnTo>
                    <a:pt x="14" y="187"/>
                  </a:lnTo>
                  <a:lnTo>
                    <a:pt x="11" y="181"/>
                  </a:lnTo>
                  <a:cubicBezTo>
                    <a:pt x="11" y="180"/>
                    <a:pt x="11" y="180"/>
                    <a:pt x="11" y="180"/>
                  </a:cubicBezTo>
                  <a:lnTo>
                    <a:pt x="9" y="175"/>
                  </a:lnTo>
                  <a:lnTo>
                    <a:pt x="9" y="174"/>
                  </a:lnTo>
                  <a:lnTo>
                    <a:pt x="7" y="168"/>
                  </a:lnTo>
                  <a:lnTo>
                    <a:pt x="5" y="162"/>
                  </a:lnTo>
                  <a:cubicBezTo>
                    <a:pt x="4" y="161"/>
                    <a:pt x="4" y="161"/>
                    <a:pt x="4" y="160"/>
                  </a:cubicBezTo>
                  <a:lnTo>
                    <a:pt x="3" y="155"/>
                  </a:lnTo>
                  <a:lnTo>
                    <a:pt x="2" y="150"/>
                  </a:lnTo>
                  <a:cubicBezTo>
                    <a:pt x="1" y="149"/>
                    <a:pt x="1" y="147"/>
                    <a:pt x="1" y="146"/>
                  </a:cubicBezTo>
                  <a:lnTo>
                    <a:pt x="1" y="141"/>
                  </a:lnTo>
                  <a:lnTo>
                    <a:pt x="0" y="136"/>
                  </a:lnTo>
                  <a:lnTo>
                    <a:pt x="6" y="135"/>
                  </a:lnTo>
                  <a:lnTo>
                    <a:pt x="7" y="134"/>
                  </a:lnTo>
                  <a:lnTo>
                    <a:pt x="9" y="134"/>
                  </a:lnTo>
                  <a:lnTo>
                    <a:pt x="14" y="129"/>
                  </a:lnTo>
                  <a:lnTo>
                    <a:pt x="1" y="129"/>
                  </a:lnTo>
                  <a:lnTo>
                    <a:pt x="1" y="123"/>
                  </a:lnTo>
                  <a:cubicBezTo>
                    <a:pt x="1" y="122"/>
                    <a:pt x="1" y="122"/>
                    <a:pt x="2" y="121"/>
                  </a:cubicBezTo>
                  <a:cubicBezTo>
                    <a:pt x="3" y="119"/>
                    <a:pt x="4" y="118"/>
                    <a:pt x="7" y="117"/>
                  </a:cubicBezTo>
                  <a:cubicBezTo>
                    <a:pt x="10" y="116"/>
                    <a:pt x="11" y="115"/>
                    <a:pt x="13" y="115"/>
                  </a:cubicBezTo>
                  <a:cubicBezTo>
                    <a:pt x="15" y="115"/>
                    <a:pt x="17" y="116"/>
                    <a:pt x="20" y="117"/>
                  </a:cubicBezTo>
                  <a:cubicBezTo>
                    <a:pt x="21" y="117"/>
                    <a:pt x="21" y="118"/>
                    <a:pt x="22" y="119"/>
                  </a:cubicBezTo>
                  <a:lnTo>
                    <a:pt x="23" y="120"/>
                  </a:lnTo>
                  <a:lnTo>
                    <a:pt x="15" y="128"/>
                  </a:lnTo>
                  <a:lnTo>
                    <a:pt x="26" y="128"/>
                  </a:lnTo>
                  <a:lnTo>
                    <a:pt x="26" y="133"/>
                  </a:lnTo>
                  <a:lnTo>
                    <a:pt x="26" y="134"/>
                  </a:lnTo>
                  <a:cubicBezTo>
                    <a:pt x="26" y="134"/>
                    <a:pt x="26" y="135"/>
                    <a:pt x="25" y="135"/>
                  </a:cubicBezTo>
                  <a:close/>
                  <a:moveTo>
                    <a:pt x="213" y="68"/>
                  </a:moveTo>
                  <a:lnTo>
                    <a:pt x="210" y="64"/>
                  </a:lnTo>
                  <a:lnTo>
                    <a:pt x="206" y="60"/>
                  </a:lnTo>
                  <a:lnTo>
                    <a:pt x="203" y="56"/>
                  </a:lnTo>
                  <a:lnTo>
                    <a:pt x="199" y="53"/>
                  </a:lnTo>
                  <a:lnTo>
                    <a:pt x="195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1" y="40"/>
                  </a:lnTo>
                  <a:lnTo>
                    <a:pt x="177" y="37"/>
                  </a:lnTo>
                  <a:lnTo>
                    <a:pt x="172" y="35"/>
                  </a:lnTo>
                  <a:lnTo>
                    <a:pt x="168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7" y="56"/>
                  </a:lnTo>
                  <a:lnTo>
                    <a:pt x="54" y="60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8"/>
                  </a:lnTo>
                  <a:lnTo>
                    <a:pt x="38" y="82"/>
                  </a:lnTo>
                  <a:lnTo>
                    <a:pt x="36" y="87"/>
                  </a:lnTo>
                  <a:lnTo>
                    <a:pt x="34" y="91"/>
                  </a:lnTo>
                  <a:lnTo>
                    <a:pt x="32" y="97"/>
                  </a:lnTo>
                  <a:lnTo>
                    <a:pt x="31" y="102"/>
                  </a:lnTo>
                  <a:lnTo>
                    <a:pt x="30" y="107"/>
                  </a:lnTo>
                  <a:cubicBezTo>
                    <a:pt x="30" y="108"/>
                    <a:pt x="30" y="108"/>
                    <a:pt x="29" y="109"/>
                  </a:cubicBezTo>
                  <a:lnTo>
                    <a:pt x="28" y="113"/>
                  </a:lnTo>
                  <a:lnTo>
                    <a:pt x="28" y="117"/>
                  </a:lnTo>
                  <a:cubicBezTo>
                    <a:pt x="28" y="118"/>
                    <a:pt x="28" y="118"/>
                    <a:pt x="28" y="119"/>
                  </a:cubicBezTo>
                  <a:lnTo>
                    <a:pt x="27" y="124"/>
                  </a:lnTo>
                  <a:lnTo>
                    <a:pt x="27" y="129"/>
                  </a:lnTo>
                  <a:cubicBezTo>
                    <a:pt x="27" y="131"/>
                    <a:pt x="27" y="132"/>
                    <a:pt x="26" y="134"/>
                  </a:cubicBezTo>
                  <a:lnTo>
                    <a:pt x="27" y="138"/>
                  </a:lnTo>
                  <a:cubicBezTo>
                    <a:pt x="27" y="139"/>
                    <a:pt x="27" y="139"/>
                    <a:pt x="27" y="140"/>
                  </a:cubicBezTo>
                  <a:lnTo>
                    <a:pt x="27" y="144"/>
                  </a:lnTo>
                  <a:lnTo>
                    <a:pt x="28" y="148"/>
                  </a:lnTo>
                  <a:cubicBezTo>
                    <a:pt x="29" y="149"/>
                    <a:pt x="29" y="149"/>
                    <a:pt x="29" y="150"/>
                  </a:cubicBezTo>
                  <a:lnTo>
                    <a:pt x="30" y="155"/>
                  </a:lnTo>
                  <a:lnTo>
                    <a:pt x="31" y="160"/>
                  </a:lnTo>
                  <a:lnTo>
                    <a:pt x="33" y="166"/>
                  </a:lnTo>
                  <a:lnTo>
                    <a:pt x="35" y="170"/>
                  </a:lnTo>
                  <a:lnTo>
                    <a:pt x="37" y="175"/>
                  </a:lnTo>
                  <a:lnTo>
                    <a:pt x="40" y="179"/>
                  </a:lnTo>
                  <a:lnTo>
                    <a:pt x="43" y="184"/>
                  </a:lnTo>
                  <a:lnTo>
                    <a:pt x="46" y="189"/>
                  </a:lnTo>
                  <a:lnTo>
                    <a:pt x="49" y="193"/>
                  </a:lnTo>
                  <a:lnTo>
                    <a:pt x="53" y="197"/>
                  </a:lnTo>
                  <a:lnTo>
                    <a:pt x="56" y="201"/>
                  </a:lnTo>
                  <a:lnTo>
                    <a:pt x="60" y="204"/>
                  </a:lnTo>
                  <a:lnTo>
                    <a:pt x="64" y="208"/>
                  </a:lnTo>
                  <a:lnTo>
                    <a:pt x="68" y="211"/>
                  </a:lnTo>
                  <a:lnTo>
                    <a:pt x="73" y="214"/>
                  </a:lnTo>
                  <a:lnTo>
                    <a:pt x="78" y="217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1" y="224"/>
                  </a:lnTo>
                  <a:lnTo>
                    <a:pt x="97" y="226"/>
                  </a:lnTo>
                  <a:lnTo>
                    <a:pt x="102" y="227"/>
                  </a:lnTo>
                  <a:lnTo>
                    <a:pt x="107" y="228"/>
                  </a:lnTo>
                  <a:cubicBezTo>
                    <a:pt x="108" y="228"/>
                    <a:pt x="108" y="228"/>
                    <a:pt x="109" y="229"/>
                  </a:cubicBezTo>
                  <a:lnTo>
                    <a:pt x="113" y="230"/>
                  </a:lnTo>
                  <a:lnTo>
                    <a:pt x="117" y="230"/>
                  </a:lnTo>
                  <a:cubicBezTo>
                    <a:pt x="118" y="230"/>
                    <a:pt x="118" y="230"/>
                    <a:pt x="119" y="230"/>
                  </a:cubicBezTo>
                  <a:lnTo>
                    <a:pt x="124" y="231"/>
                  </a:lnTo>
                  <a:lnTo>
                    <a:pt x="129" y="231"/>
                  </a:lnTo>
                  <a:cubicBezTo>
                    <a:pt x="131" y="231"/>
                    <a:pt x="132" y="231"/>
                    <a:pt x="134" y="232"/>
                  </a:cubicBezTo>
                  <a:lnTo>
                    <a:pt x="139" y="231"/>
                  </a:lnTo>
                  <a:cubicBezTo>
                    <a:pt x="140" y="231"/>
                    <a:pt x="140" y="231"/>
                    <a:pt x="141" y="231"/>
                  </a:cubicBezTo>
                  <a:lnTo>
                    <a:pt x="145" y="231"/>
                  </a:lnTo>
                  <a:lnTo>
                    <a:pt x="149" y="230"/>
                  </a:lnTo>
                  <a:cubicBezTo>
                    <a:pt x="150" y="229"/>
                    <a:pt x="150" y="229"/>
                    <a:pt x="151" y="229"/>
                  </a:cubicBezTo>
                  <a:lnTo>
                    <a:pt x="156" y="228"/>
                  </a:lnTo>
                  <a:lnTo>
                    <a:pt x="161" y="227"/>
                  </a:lnTo>
                  <a:lnTo>
                    <a:pt x="167" y="225"/>
                  </a:lnTo>
                  <a:lnTo>
                    <a:pt x="171" y="223"/>
                  </a:lnTo>
                  <a:lnTo>
                    <a:pt x="176" y="221"/>
                  </a:lnTo>
                  <a:lnTo>
                    <a:pt x="180" y="218"/>
                  </a:lnTo>
                  <a:lnTo>
                    <a:pt x="185" y="215"/>
                  </a:lnTo>
                  <a:lnTo>
                    <a:pt x="190" y="212"/>
                  </a:lnTo>
                  <a:lnTo>
                    <a:pt x="194" y="209"/>
                  </a:lnTo>
                  <a:lnTo>
                    <a:pt x="198" y="205"/>
                  </a:lnTo>
                  <a:lnTo>
                    <a:pt x="202" y="202"/>
                  </a:lnTo>
                  <a:lnTo>
                    <a:pt x="205" y="198"/>
                  </a:lnTo>
                  <a:lnTo>
                    <a:pt x="209" y="194"/>
                  </a:lnTo>
                  <a:lnTo>
                    <a:pt x="212" y="190"/>
                  </a:lnTo>
                  <a:lnTo>
                    <a:pt x="215" y="185"/>
                  </a:lnTo>
                  <a:lnTo>
                    <a:pt x="218" y="180"/>
                  </a:lnTo>
                  <a:lnTo>
                    <a:pt x="221" y="176"/>
                  </a:lnTo>
                  <a:lnTo>
                    <a:pt x="223" y="171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8" y="118"/>
                  </a:lnTo>
                  <a:cubicBezTo>
                    <a:pt x="239" y="117"/>
                    <a:pt x="239" y="117"/>
                    <a:pt x="240" y="117"/>
                  </a:cubicBezTo>
                  <a:lnTo>
                    <a:pt x="245" y="117"/>
                  </a:lnTo>
                  <a:lnTo>
                    <a:pt x="232" y="119"/>
                  </a:lnTo>
                  <a:cubicBezTo>
                    <a:pt x="232" y="118"/>
                    <a:pt x="232" y="118"/>
                    <a:pt x="232" y="117"/>
                  </a:cubicBezTo>
                  <a:lnTo>
                    <a:pt x="232" y="113"/>
                  </a:lnTo>
                  <a:lnTo>
                    <a:pt x="231" y="109"/>
                  </a:lnTo>
                  <a:cubicBezTo>
                    <a:pt x="230" y="108"/>
                    <a:pt x="230" y="108"/>
                    <a:pt x="230" y="107"/>
                  </a:cubicBez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3" name="Freeform 35">
              <a:extLst>
                <a:ext uri="{FF2B5EF4-FFF2-40B4-BE49-F238E27FC236}">
                  <a16:creationId xmlns:a16="http://schemas.microsoft.com/office/drawing/2014/main" id="{6DC100B7-299B-6D84-B9C4-FB8C93331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31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4" name="Freeform 36">
              <a:extLst>
                <a:ext uri="{FF2B5EF4-FFF2-40B4-BE49-F238E27FC236}">
                  <a16:creationId xmlns:a16="http://schemas.microsoft.com/office/drawing/2014/main" id="{BF1EC4AE-4565-8FAF-CFE7-35FD7714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128"/>
              <a:ext cx="59" cy="57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w 260"/>
                <a:gd name="T117" fmla="*/ 0 h 260"/>
                <a:gd name="T118" fmla="*/ 0 w 260"/>
                <a:gd name="T119" fmla="*/ 0 h 260"/>
                <a:gd name="T120" fmla="*/ 0 w 260"/>
                <a:gd name="T121" fmla="*/ 0 h 260"/>
                <a:gd name="T122" fmla="*/ 0 w 260"/>
                <a:gd name="T123" fmla="*/ 0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0" h="260">
                  <a:moveTo>
                    <a:pt x="25" y="136"/>
                  </a:moveTo>
                  <a:cubicBezTo>
                    <a:pt x="24" y="139"/>
                    <a:pt x="23" y="140"/>
                    <a:pt x="20" y="141"/>
                  </a:cubicBezTo>
                  <a:cubicBezTo>
                    <a:pt x="17" y="142"/>
                    <a:pt x="16" y="143"/>
                    <a:pt x="14" y="143"/>
                  </a:cubicBezTo>
                  <a:cubicBezTo>
                    <a:pt x="12" y="143"/>
                    <a:pt x="10" y="142"/>
                    <a:pt x="7" y="141"/>
                  </a:cubicBezTo>
                  <a:cubicBezTo>
                    <a:pt x="6" y="141"/>
                    <a:pt x="6" y="140"/>
                    <a:pt x="5" y="139"/>
                  </a:cubicBezTo>
                  <a:lnTo>
                    <a:pt x="8" y="136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lnTo>
                    <a:pt x="6" y="136"/>
                  </a:lnTo>
                  <a:lnTo>
                    <a:pt x="7" y="135"/>
                  </a:lnTo>
                  <a:lnTo>
                    <a:pt x="9" y="135"/>
                  </a:lnTo>
                  <a:lnTo>
                    <a:pt x="14" y="130"/>
                  </a:lnTo>
                  <a:lnTo>
                    <a:pt x="1" y="130"/>
                  </a:lnTo>
                  <a:lnTo>
                    <a:pt x="1" y="124"/>
                  </a:lnTo>
                  <a:cubicBezTo>
                    <a:pt x="1" y="123"/>
                    <a:pt x="1" y="123"/>
                    <a:pt x="2" y="122"/>
                  </a:cubicBezTo>
                  <a:cubicBezTo>
                    <a:pt x="3" y="120"/>
                    <a:pt x="4" y="119"/>
                    <a:pt x="7" y="118"/>
                  </a:cubicBezTo>
                  <a:cubicBezTo>
                    <a:pt x="10" y="117"/>
                    <a:pt x="11" y="116"/>
                    <a:pt x="13" y="116"/>
                  </a:cubicBezTo>
                  <a:cubicBezTo>
                    <a:pt x="15" y="116"/>
                    <a:pt x="17" y="117"/>
                    <a:pt x="20" y="118"/>
                  </a:cubicBezTo>
                  <a:cubicBezTo>
                    <a:pt x="21" y="118"/>
                    <a:pt x="21" y="119"/>
                    <a:pt x="22" y="120"/>
                  </a:cubicBezTo>
                  <a:lnTo>
                    <a:pt x="23" y="121"/>
                  </a:lnTo>
                  <a:lnTo>
                    <a:pt x="15" y="129"/>
                  </a:lnTo>
                  <a:lnTo>
                    <a:pt x="26" y="129"/>
                  </a:lnTo>
                  <a:lnTo>
                    <a:pt x="26" y="134"/>
                  </a:lnTo>
                  <a:lnTo>
                    <a:pt x="26" y="135"/>
                  </a:lnTo>
                  <a:cubicBezTo>
                    <a:pt x="26" y="135"/>
                    <a:pt x="26" y="136"/>
                    <a:pt x="25" y="136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5" name="Freeform 37">
              <a:extLst>
                <a:ext uri="{FF2B5EF4-FFF2-40B4-BE49-F238E27FC236}">
                  <a16:creationId xmlns:a16="http://schemas.microsoft.com/office/drawing/2014/main" id="{806D5652-E02F-C7A7-87B2-45468DBD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548"/>
              <a:ext cx="56" cy="57"/>
            </a:xfrm>
            <a:custGeom>
              <a:avLst/>
              <a:gdLst>
                <a:gd name="T0" fmla="*/ 0 w 254"/>
                <a:gd name="T1" fmla="*/ 0 h 255"/>
                <a:gd name="T2" fmla="*/ 0 w 254"/>
                <a:gd name="T3" fmla="*/ 0 h 255"/>
                <a:gd name="T4" fmla="*/ 0 w 254"/>
                <a:gd name="T5" fmla="*/ 0 h 255"/>
                <a:gd name="T6" fmla="*/ 0 w 254"/>
                <a:gd name="T7" fmla="*/ 0 h 255"/>
                <a:gd name="T8" fmla="*/ 0 w 254"/>
                <a:gd name="T9" fmla="*/ 0 h 255"/>
                <a:gd name="T10" fmla="*/ 0 w 254"/>
                <a:gd name="T11" fmla="*/ 0 h 255"/>
                <a:gd name="T12" fmla="*/ 0 w 254"/>
                <a:gd name="T13" fmla="*/ 0 h 255"/>
                <a:gd name="T14" fmla="*/ 0 w 254"/>
                <a:gd name="T15" fmla="*/ 0 h 255"/>
                <a:gd name="T16" fmla="*/ 0 w 254"/>
                <a:gd name="T17" fmla="*/ 0 h 255"/>
                <a:gd name="T18" fmla="*/ 0 w 254"/>
                <a:gd name="T19" fmla="*/ 0 h 255"/>
                <a:gd name="T20" fmla="*/ 0 w 254"/>
                <a:gd name="T21" fmla="*/ 0 h 255"/>
                <a:gd name="T22" fmla="*/ 0 w 254"/>
                <a:gd name="T23" fmla="*/ 0 h 255"/>
                <a:gd name="T24" fmla="*/ 0 w 254"/>
                <a:gd name="T25" fmla="*/ 0 h 255"/>
                <a:gd name="T26" fmla="*/ 0 w 254"/>
                <a:gd name="T27" fmla="*/ 0 h 255"/>
                <a:gd name="T28" fmla="*/ 0 w 254"/>
                <a:gd name="T29" fmla="*/ 0 h 255"/>
                <a:gd name="T30" fmla="*/ 0 w 254"/>
                <a:gd name="T31" fmla="*/ 0 h 255"/>
                <a:gd name="T32" fmla="*/ 0 w 254"/>
                <a:gd name="T33" fmla="*/ 0 h 255"/>
                <a:gd name="T34" fmla="*/ 0 w 254"/>
                <a:gd name="T35" fmla="*/ 0 h 255"/>
                <a:gd name="T36" fmla="*/ 0 w 254"/>
                <a:gd name="T37" fmla="*/ 0 h 255"/>
                <a:gd name="T38" fmla="*/ 0 w 254"/>
                <a:gd name="T39" fmla="*/ 0 h 255"/>
                <a:gd name="T40" fmla="*/ 0 w 254"/>
                <a:gd name="T41" fmla="*/ 0 h 255"/>
                <a:gd name="T42" fmla="*/ 0 w 254"/>
                <a:gd name="T43" fmla="*/ 0 h 255"/>
                <a:gd name="T44" fmla="*/ 0 w 254"/>
                <a:gd name="T45" fmla="*/ 0 h 255"/>
                <a:gd name="T46" fmla="*/ 0 w 254"/>
                <a:gd name="T47" fmla="*/ 0 h 255"/>
                <a:gd name="T48" fmla="*/ 0 w 254"/>
                <a:gd name="T49" fmla="*/ 0 h 255"/>
                <a:gd name="T50" fmla="*/ 0 w 254"/>
                <a:gd name="T51" fmla="*/ 0 h 255"/>
                <a:gd name="T52" fmla="*/ 0 w 254"/>
                <a:gd name="T53" fmla="*/ 0 h 255"/>
                <a:gd name="T54" fmla="*/ 0 w 254"/>
                <a:gd name="T55" fmla="*/ 0 h 255"/>
                <a:gd name="T56" fmla="*/ 0 w 254"/>
                <a:gd name="T57" fmla="*/ 0 h 255"/>
                <a:gd name="T58" fmla="*/ 0 w 254"/>
                <a:gd name="T59" fmla="*/ 0 h 255"/>
                <a:gd name="T60" fmla="*/ 0 w 254"/>
                <a:gd name="T61" fmla="*/ 0 h 255"/>
                <a:gd name="T62" fmla="*/ 0 w 254"/>
                <a:gd name="T63" fmla="*/ 0 h 255"/>
                <a:gd name="T64" fmla="*/ 0 w 254"/>
                <a:gd name="T65" fmla="*/ 0 h 255"/>
                <a:gd name="T66" fmla="*/ 0 w 254"/>
                <a:gd name="T67" fmla="*/ 0 h 255"/>
                <a:gd name="T68" fmla="*/ 0 w 254"/>
                <a:gd name="T69" fmla="*/ 0 h 255"/>
                <a:gd name="T70" fmla="*/ 0 w 254"/>
                <a:gd name="T71" fmla="*/ 0 h 255"/>
                <a:gd name="T72" fmla="*/ 0 w 254"/>
                <a:gd name="T73" fmla="*/ 0 h 255"/>
                <a:gd name="T74" fmla="*/ 0 w 254"/>
                <a:gd name="T75" fmla="*/ 0 h 255"/>
                <a:gd name="T76" fmla="*/ 0 w 254"/>
                <a:gd name="T77" fmla="*/ 0 h 255"/>
                <a:gd name="T78" fmla="*/ 0 w 254"/>
                <a:gd name="T79" fmla="*/ 0 h 255"/>
                <a:gd name="T80" fmla="*/ 0 w 254"/>
                <a:gd name="T81" fmla="*/ 0 h 255"/>
                <a:gd name="T82" fmla="*/ 0 w 254"/>
                <a:gd name="T83" fmla="*/ 0 h 255"/>
                <a:gd name="T84" fmla="*/ 0 w 254"/>
                <a:gd name="T85" fmla="*/ 0 h 25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54" h="255">
                  <a:moveTo>
                    <a:pt x="21" y="138"/>
                  </a:moveTo>
                  <a:lnTo>
                    <a:pt x="21" y="138"/>
                  </a:lnTo>
                  <a:lnTo>
                    <a:pt x="21" y="132"/>
                  </a:lnTo>
                  <a:lnTo>
                    <a:pt x="22" y="126"/>
                  </a:lnTo>
                  <a:lnTo>
                    <a:pt x="22" y="120"/>
                  </a:lnTo>
                  <a:lnTo>
                    <a:pt x="24" y="114"/>
                  </a:lnTo>
                  <a:lnTo>
                    <a:pt x="25" y="108"/>
                  </a:lnTo>
                  <a:lnTo>
                    <a:pt x="27" y="102"/>
                  </a:lnTo>
                  <a:lnTo>
                    <a:pt x="29" y="96"/>
                  </a:lnTo>
                  <a:lnTo>
                    <a:pt x="31" y="90"/>
                  </a:lnTo>
                  <a:lnTo>
                    <a:pt x="34" y="85"/>
                  </a:lnTo>
                  <a:lnTo>
                    <a:pt x="37" y="79"/>
                  </a:lnTo>
                  <a:lnTo>
                    <a:pt x="40" y="74"/>
                  </a:lnTo>
                  <a:lnTo>
                    <a:pt x="43" y="69"/>
                  </a:ln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9" y="51"/>
                  </a:lnTo>
                  <a:lnTo>
                    <a:pt x="64" y="47"/>
                  </a:lnTo>
                  <a:lnTo>
                    <a:pt x="69" y="43"/>
                  </a:lnTo>
                  <a:lnTo>
                    <a:pt x="74" y="40"/>
                  </a:lnTo>
                  <a:lnTo>
                    <a:pt x="79" y="37"/>
                  </a:lnTo>
                  <a:lnTo>
                    <a:pt x="84" y="34"/>
                  </a:lnTo>
                  <a:lnTo>
                    <a:pt x="90" y="31"/>
                  </a:lnTo>
                  <a:lnTo>
                    <a:pt x="95" y="29"/>
                  </a:lnTo>
                  <a:lnTo>
                    <a:pt x="101" y="27"/>
                  </a:lnTo>
                  <a:lnTo>
                    <a:pt x="107" y="25"/>
                  </a:lnTo>
                  <a:lnTo>
                    <a:pt x="113" y="24"/>
                  </a:lnTo>
                  <a:lnTo>
                    <a:pt x="119" y="22"/>
                  </a:lnTo>
                  <a:lnTo>
                    <a:pt x="125" y="22"/>
                  </a:lnTo>
                  <a:lnTo>
                    <a:pt x="131" y="21"/>
                  </a:lnTo>
                  <a:lnTo>
                    <a:pt x="137" y="21"/>
                  </a:lnTo>
                  <a:lnTo>
                    <a:pt x="143" y="21"/>
                  </a:lnTo>
                  <a:lnTo>
                    <a:pt x="149" y="22"/>
                  </a:lnTo>
                  <a:lnTo>
                    <a:pt x="155" y="22"/>
                  </a:lnTo>
                  <a:lnTo>
                    <a:pt x="161" y="24"/>
                  </a:lnTo>
                  <a:lnTo>
                    <a:pt x="167" y="25"/>
                  </a:lnTo>
                  <a:lnTo>
                    <a:pt x="173" y="27"/>
                  </a:lnTo>
                  <a:lnTo>
                    <a:pt x="178" y="29"/>
                  </a:lnTo>
                  <a:lnTo>
                    <a:pt x="184" y="31"/>
                  </a:lnTo>
                  <a:lnTo>
                    <a:pt x="189" y="34"/>
                  </a:lnTo>
                  <a:lnTo>
                    <a:pt x="195" y="37"/>
                  </a:lnTo>
                  <a:lnTo>
                    <a:pt x="200" y="40"/>
                  </a:lnTo>
                  <a:lnTo>
                    <a:pt x="205" y="43"/>
                  </a:lnTo>
                  <a:lnTo>
                    <a:pt x="210" y="47"/>
                  </a:lnTo>
                  <a:lnTo>
                    <a:pt x="214" y="51"/>
                  </a:lnTo>
                  <a:lnTo>
                    <a:pt x="219" y="55"/>
                  </a:lnTo>
                  <a:lnTo>
                    <a:pt x="223" y="59"/>
                  </a:lnTo>
                  <a:lnTo>
                    <a:pt x="227" y="64"/>
                  </a:lnTo>
                  <a:lnTo>
                    <a:pt x="230" y="69"/>
                  </a:lnTo>
                  <a:lnTo>
                    <a:pt x="234" y="74"/>
                  </a:lnTo>
                  <a:lnTo>
                    <a:pt x="237" y="79"/>
                  </a:lnTo>
                  <a:lnTo>
                    <a:pt x="240" y="84"/>
                  </a:lnTo>
                  <a:lnTo>
                    <a:pt x="243" y="90"/>
                  </a:lnTo>
                  <a:lnTo>
                    <a:pt x="245" y="95"/>
                  </a:lnTo>
                  <a:lnTo>
                    <a:pt x="247" y="101"/>
                  </a:lnTo>
                  <a:lnTo>
                    <a:pt x="249" y="107"/>
                  </a:lnTo>
                  <a:lnTo>
                    <a:pt x="250" y="113"/>
                  </a:lnTo>
                  <a:lnTo>
                    <a:pt x="251" y="119"/>
                  </a:lnTo>
                  <a:lnTo>
                    <a:pt x="252" y="125"/>
                  </a:lnTo>
                  <a:lnTo>
                    <a:pt x="253" y="131"/>
                  </a:lnTo>
                  <a:lnTo>
                    <a:pt x="253" y="137"/>
                  </a:lnTo>
                  <a:lnTo>
                    <a:pt x="252" y="137"/>
                  </a:lnTo>
                  <a:lnTo>
                    <a:pt x="252" y="143"/>
                  </a:lnTo>
                  <a:lnTo>
                    <a:pt x="251" y="149"/>
                  </a:lnTo>
                  <a:lnTo>
                    <a:pt x="251" y="155"/>
                  </a:lnTo>
                  <a:lnTo>
                    <a:pt x="249" y="161"/>
                  </a:lnTo>
                  <a:lnTo>
                    <a:pt x="248" y="167"/>
                  </a:lnTo>
                  <a:lnTo>
                    <a:pt x="246" y="173"/>
                  </a:lnTo>
                  <a:lnTo>
                    <a:pt x="244" y="179"/>
                  </a:lnTo>
                  <a:lnTo>
                    <a:pt x="242" y="185"/>
                  </a:lnTo>
                  <a:lnTo>
                    <a:pt x="239" y="190"/>
                  </a:lnTo>
                  <a:lnTo>
                    <a:pt x="236" y="195"/>
                  </a:lnTo>
                  <a:lnTo>
                    <a:pt x="233" y="201"/>
                  </a:lnTo>
                  <a:lnTo>
                    <a:pt x="230" y="206"/>
                  </a:lnTo>
                  <a:lnTo>
                    <a:pt x="226" y="211"/>
                  </a:lnTo>
                  <a:lnTo>
                    <a:pt x="222" y="215"/>
                  </a:lnTo>
                  <a:lnTo>
                    <a:pt x="218" y="220"/>
                  </a:lnTo>
                  <a:lnTo>
                    <a:pt x="214" y="224"/>
                  </a:lnTo>
                  <a:lnTo>
                    <a:pt x="209" y="228"/>
                  </a:lnTo>
                  <a:lnTo>
                    <a:pt x="204" y="232"/>
                  </a:lnTo>
                  <a:lnTo>
                    <a:pt x="199" y="235"/>
                  </a:lnTo>
                  <a:lnTo>
                    <a:pt x="194" y="238"/>
                  </a:lnTo>
                  <a:lnTo>
                    <a:pt x="189" y="241"/>
                  </a:lnTo>
                  <a:lnTo>
                    <a:pt x="183" y="244"/>
                  </a:lnTo>
                  <a:lnTo>
                    <a:pt x="178" y="246"/>
                  </a:lnTo>
                  <a:lnTo>
                    <a:pt x="172" y="248"/>
                  </a:lnTo>
                  <a:lnTo>
                    <a:pt x="166" y="250"/>
                  </a:lnTo>
                  <a:lnTo>
                    <a:pt x="160" y="251"/>
                  </a:lnTo>
                  <a:lnTo>
                    <a:pt x="154" y="253"/>
                  </a:lnTo>
                  <a:lnTo>
                    <a:pt x="148" y="253"/>
                  </a:lnTo>
                  <a:lnTo>
                    <a:pt x="142" y="254"/>
                  </a:lnTo>
                  <a:lnTo>
                    <a:pt x="136" y="254"/>
                  </a:lnTo>
                  <a:lnTo>
                    <a:pt x="130" y="254"/>
                  </a:lnTo>
                  <a:lnTo>
                    <a:pt x="124" y="253"/>
                  </a:lnTo>
                  <a:lnTo>
                    <a:pt x="118" y="253"/>
                  </a:lnTo>
                  <a:lnTo>
                    <a:pt x="112" y="251"/>
                  </a:lnTo>
                  <a:lnTo>
                    <a:pt x="106" y="250"/>
                  </a:lnTo>
                  <a:lnTo>
                    <a:pt x="100" y="248"/>
                  </a:lnTo>
                  <a:lnTo>
                    <a:pt x="94" y="246"/>
                  </a:lnTo>
                  <a:lnTo>
                    <a:pt x="89" y="244"/>
                  </a:lnTo>
                  <a:lnTo>
                    <a:pt x="83" y="241"/>
                  </a:lnTo>
                  <a:lnTo>
                    <a:pt x="78" y="238"/>
                  </a:lnTo>
                  <a:lnTo>
                    <a:pt x="73" y="235"/>
                  </a:lnTo>
                  <a:lnTo>
                    <a:pt x="68" y="232"/>
                  </a:lnTo>
                  <a:lnTo>
                    <a:pt x="63" y="228"/>
                  </a:lnTo>
                  <a:lnTo>
                    <a:pt x="58" y="224"/>
                  </a:lnTo>
                  <a:lnTo>
                    <a:pt x="54" y="220"/>
                  </a:lnTo>
                  <a:lnTo>
                    <a:pt x="50" y="215"/>
                  </a:lnTo>
                  <a:lnTo>
                    <a:pt x="46" y="211"/>
                  </a:lnTo>
                  <a:lnTo>
                    <a:pt x="42" y="206"/>
                  </a:lnTo>
                  <a:lnTo>
                    <a:pt x="39" y="201"/>
                  </a:lnTo>
                  <a:lnTo>
                    <a:pt x="36" y="196"/>
                  </a:lnTo>
                  <a:lnTo>
                    <a:pt x="33" y="190"/>
                  </a:lnTo>
                  <a:lnTo>
                    <a:pt x="30" y="185"/>
                  </a:lnTo>
                  <a:lnTo>
                    <a:pt x="28" y="179"/>
                  </a:lnTo>
                  <a:lnTo>
                    <a:pt x="26" y="173"/>
                  </a:lnTo>
                  <a:lnTo>
                    <a:pt x="24" y="167"/>
                  </a:lnTo>
                  <a:lnTo>
                    <a:pt x="23" y="161"/>
                  </a:lnTo>
                  <a:lnTo>
                    <a:pt x="21" y="155"/>
                  </a:lnTo>
                  <a:lnTo>
                    <a:pt x="21" y="149"/>
                  </a:lnTo>
                  <a:lnTo>
                    <a:pt x="20" y="143"/>
                  </a:lnTo>
                  <a:lnTo>
                    <a:pt x="20" y="137"/>
                  </a:lnTo>
                  <a:lnTo>
                    <a:pt x="21" y="138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233" y="234"/>
                  </a:moveTo>
                  <a:lnTo>
                    <a:pt x="233" y="2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26" name="Freeform 38">
              <a:extLst>
                <a:ext uri="{FF2B5EF4-FFF2-40B4-BE49-F238E27FC236}">
                  <a16:creationId xmlns:a16="http://schemas.microsoft.com/office/drawing/2014/main" id="{195468CC-F628-66ED-9757-AC8AAEBD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2546"/>
              <a:ext cx="57" cy="59"/>
            </a:xfrm>
            <a:custGeom>
              <a:avLst/>
              <a:gdLst>
                <a:gd name="T0" fmla="*/ 0 w 260"/>
                <a:gd name="T1" fmla="*/ 0 h 260"/>
                <a:gd name="T2" fmla="*/ 0 w 260"/>
                <a:gd name="T3" fmla="*/ 0 h 260"/>
                <a:gd name="T4" fmla="*/ 0 w 260"/>
                <a:gd name="T5" fmla="*/ 0 h 260"/>
                <a:gd name="T6" fmla="*/ 0 w 260"/>
                <a:gd name="T7" fmla="*/ 0 h 260"/>
                <a:gd name="T8" fmla="*/ 0 w 260"/>
                <a:gd name="T9" fmla="*/ 0 h 260"/>
                <a:gd name="T10" fmla="*/ 0 w 260"/>
                <a:gd name="T11" fmla="*/ 0 h 260"/>
                <a:gd name="T12" fmla="*/ 0 w 260"/>
                <a:gd name="T13" fmla="*/ 0 h 260"/>
                <a:gd name="T14" fmla="*/ 0 w 260"/>
                <a:gd name="T15" fmla="*/ 0 h 260"/>
                <a:gd name="T16" fmla="*/ 0 w 260"/>
                <a:gd name="T17" fmla="*/ 0 h 260"/>
                <a:gd name="T18" fmla="*/ 0 w 260"/>
                <a:gd name="T19" fmla="*/ 0 h 260"/>
                <a:gd name="T20" fmla="*/ 0 w 260"/>
                <a:gd name="T21" fmla="*/ 0 h 260"/>
                <a:gd name="T22" fmla="*/ 0 w 260"/>
                <a:gd name="T23" fmla="*/ 0 h 260"/>
                <a:gd name="T24" fmla="*/ 0 w 260"/>
                <a:gd name="T25" fmla="*/ 0 h 260"/>
                <a:gd name="T26" fmla="*/ 0 w 260"/>
                <a:gd name="T27" fmla="*/ 0 h 260"/>
                <a:gd name="T28" fmla="*/ 0 w 260"/>
                <a:gd name="T29" fmla="*/ 0 h 260"/>
                <a:gd name="T30" fmla="*/ 0 w 260"/>
                <a:gd name="T31" fmla="*/ 0 h 260"/>
                <a:gd name="T32" fmla="*/ 0 w 260"/>
                <a:gd name="T33" fmla="*/ 0 h 260"/>
                <a:gd name="T34" fmla="*/ 0 w 260"/>
                <a:gd name="T35" fmla="*/ 0 h 260"/>
                <a:gd name="T36" fmla="*/ 0 w 260"/>
                <a:gd name="T37" fmla="*/ 0 h 260"/>
                <a:gd name="T38" fmla="*/ 0 w 260"/>
                <a:gd name="T39" fmla="*/ 0 h 260"/>
                <a:gd name="T40" fmla="*/ 0 w 260"/>
                <a:gd name="T41" fmla="*/ 0 h 260"/>
                <a:gd name="T42" fmla="*/ 0 w 260"/>
                <a:gd name="T43" fmla="*/ 0 h 260"/>
                <a:gd name="T44" fmla="*/ 0 w 260"/>
                <a:gd name="T45" fmla="*/ 0 h 260"/>
                <a:gd name="T46" fmla="*/ 0 w 260"/>
                <a:gd name="T47" fmla="*/ 0 h 260"/>
                <a:gd name="T48" fmla="*/ 0 w 260"/>
                <a:gd name="T49" fmla="*/ 0 h 260"/>
                <a:gd name="T50" fmla="*/ 0 w 260"/>
                <a:gd name="T51" fmla="*/ 0 h 260"/>
                <a:gd name="T52" fmla="*/ 0 w 260"/>
                <a:gd name="T53" fmla="*/ 0 h 260"/>
                <a:gd name="T54" fmla="*/ 0 w 260"/>
                <a:gd name="T55" fmla="*/ 0 h 260"/>
                <a:gd name="T56" fmla="*/ 0 w 260"/>
                <a:gd name="T57" fmla="*/ 0 h 260"/>
                <a:gd name="T58" fmla="*/ 0 w 260"/>
                <a:gd name="T59" fmla="*/ 0 h 260"/>
                <a:gd name="T60" fmla="*/ 0 w 260"/>
                <a:gd name="T61" fmla="*/ 0 h 260"/>
                <a:gd name="T62" fmla="*/ 0 w 260"/>
                <a:gd name="T63" fmla="*/ 0 h 260"/>
                <a:gd name="T64" fmla="*/ 0 w 260"/>
                <a:gd name="T65" fmla="*/ 0 h 260"/>
                <a:gd name="T66" fmla="*/ 0 w 260"/>
                <a:gd name="T67" fmla="*/ 0 h 260"/>
                <a:gd name="T68" fmla="*/ 0 w 260"/>
                <a:gd name="T69" fmla="*/ 0 h 260"/>
                <a:gd name="T70" fmla="*/ 0 w 260"/>
                <a:gd name="T71" fmla="*/ 0 h 260"/>
                <a:gd name="T72" fmla="*/ 0 w 260"/>
                <a:gd name="T73" fmla="*/ 0 h 260"/>
                <a:gd name="T74" fmla="*/ 0 w 260"/>
                <a:gd name="T75" fmla="*/ 0 h 260"/>
                <a:gd name="T76" fmla="*/ 0 w 260"/>
                <a:gd name="T77" fmla="*/ 0 h 260"/>
                <a:gd name="T78" fmla="*/ 0 w 260"/>
                <a:gd name="T79" fmla="*/ 0 h 260"/>
                <a:gd name="T80" fmla="*/ 0 w 260"/>
                <a:gd name="T81" fmla="*/ 0 h 260"/>
                <a:gd name="T82" fmla="*/ 0 w 260"/>
                <a:gd name="T83" fmla="*/ 0 h 260"/>
                <a:gd name="T84" fmla="*/ 0 w 260"/>
                <a:gd name="T85" fmla="*/ 0 h 260"/>
                <a:gd name="T86" fmla="*/ 0 w 260"/>
                <a:gd name="T87" fmla="*/ 0 h 260"/>
                <a:gd name="T88" fmla="*/ 0 w 260"/>
                <a:gd name="T89" fmla="*/ 0 h 260"/>
                <a:gd name="T90" fmla="*/ 0 w 260"/>
                <a:gd name="T91" fmla="*/ 0 h 260"/>
                <a:gd name="T92" fmla="*/ 0 w 260"/>
                <a:gd name="T93" fmla="*/ 0 h 260"/>
                <a:gd name="T94" fmla="*/ 0 w 260"/>
                <a:gd name="T95" fmla="*/ 0 h 260"/>
                <a:gd name="T96" fmla="*/ 0 w 260"/>
                <a:gd name="T97" fmla="*/ 0 h 260"/>
                <a:gd name="T98" fmla="*/ 0 w 260"/>
                <a:gd name="T99" fmla="*/ 0 h 260"/>
                <a:gd name="T100" fmla="*/ 0 w 260"/>
                <a:gd name="T101" fmla="*/ 0 h 260"/>
                <a:gd name="T102" fmla="*/ 0 w 260"/>
                <a:gd name="T103" fmla="*/ 0 h 260"/>
                <a:gd name="T104" fmla="*/ 0 w 260"/>
                <a:gd name="T105" fmla="*/ 0 h 260"/>
                <a:gd name="T106" fmla="*/ 0 w 260"/>
                <a:gd name="T107" fmla="*/ 0 h 260"/>
                <a:gd name="T108" fmla="*/ 0 w 260"/>
                <a:gd name="T109" fmla="*/ 0 h 260"/>
                <a:gd name="T110" fmla="*/ 0 w 260"/>
                <a:gd name="T111" fmla="*/ 0 h 260"/>
                <a:gd name="T112" fmla="*/ 0 w 260"/>
                <a:gd name="T113" fmla="*/ 0 h 260"/>
                <a:gd name="T114" fmla="*/ 0 w 260"/>
                <a:gd name="T115" fmla="*/ 0 h 2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60" h="260">
                  <a:moveTo>
                    <a:pt x="0" y="135"/>
                  </a:moveTo>
                  <a:lnTo>
                    <a:pt x="0" y="129"/>
                  </a:lnTo>
                  <a:cubicBezTo>
                    <a:pt x="0" y="127"/>
                    <a:pt x="0" y="126"/>
                    <a:pt x="1" y="124"/>
                  </a:cubicBezTo>
                  <a:cubicBezTo>
                    <a:pt x="1" y="123"/>
                    <a:pt x="1" y="123"/>
                    <a:pt x="1" y="122"/>
                  </a:cubicBezTo>
                  <a:lnTo>
                    <a:pt x="2" y="117"/>
                  </a:lnTo>
                  <a:lnTo>
                    <a:pt x="2" y="112"/>
                  </a:lnTo>
                  <a:cubicBezTo>
                    <a:pt x="2" y="111"/>
                    <a:pt x="2" y="109"/>
                    <a:pt x="3" y="108"/>
                  </a:cubicBezTo>
                  <a:lnTo>
                    <a:pt x="4" y="103"/>
                  </a:lnTo>
                  <a:lnTo>
                    <a:pt x="5" y="98"/>
                  </a:lnTo>
                  <a:cubicBezTo>
                    <a:pt x="5" y="97"/>
                    <a:pt x="5" y="97"/>
                    <a:pt x="6" y="96"/>
                  </a:cubicBezTo>
                  <a:lnTo>
                    <a:pt x="8" y="90"/>
                  </a:lnTo>
                  <a:lnTo>
                    <a:pt x="10" y="84"/>
                  </a:lnTo>
                  <a:lnTo>
                    <a:pt x="12" y="78"/>
                  </a:lnTo>
                  <a:cubicBezTo>
                    <a:pt x="12" y="77"/>
                    <a:pt x="12" y="76"/>
                    <a:pt x="13" y="75"/>
                  </a:cubicBezTo>
                  <a:lnTo>
                    <a:pt x="16" y="71"/>
                  </a:lnTo>
                  <a:lnTo>
                    <a:pt x="18" y="65"/>
                  </a:lnTo>
                  <a:cubicBezTo>
                    <a:pt x="18" y="65"/>
                    <a:pt x="19" y="65"/>
                    <a:pt x="19" y="64"/>
                  </a:cubicBezTo>
                  <a:lnTo>
                    <a:pt x="22" y="59"/>
                  </a:lnTo>
                  <a:lnTo>
                    <a:pt x="25" y="54"/>
                  </a:lnTo>
                  <a:cubicBezTo>
                    <a:pt x="25" y="54"/>
                    <a:pt x="25" y="53"/>
                    <a:pt x="26" y="53"/>
                  </a:cubicBezTo>
                  <a:lnTo>
                    <a:pt x="30" y="48"/>
                  </a:lnTo>
                  <a:cubicBezTo>
                    <a:pt x="30" y="47"/>
                    <a:pt x="30" y="47"/>
                    <a:pt x="31" y="47"/>
                  </a:cubicBezTo>
                  <a:lnTo>
                    <a:pt x="34" y="43"/>
                  </a:lnTo>
                  <a:lnTo>
                    <a:pt x="38" y="39"/>
                  </a:lnTo>
                  <a:cubicBezTo>
                    <a:pt x="38" y="38"/>
                    <a:pt x="38" y="38"/>
                    <a:pt x="39" y="38"/>
                  </a:cubicBezTo>
                  <a:lnTo>
                    <a:pt x="43" y="34"/>
                  </a:lnTo>
                  <a:cubicBezTo>
                    <a:pt x="43" y="33"/>
                    <a:pt x="43" y="33"/>
                    <a:pt x="44" y="33"/>
                  </a:cubicBezTo>
                  <a:lnTo>
                    <a:pt x="49" y="29"/>
                  </a:lnTo>
                  <a:lnTo>
                    <a:pt x="54" y="25"/>
                  </a:lnTo>
                  <a:cubicBezTo>
                    <a:pt x="54" y="24"/>
                    <a:pt x="55" y="24"/>
                    <a:pt x="55" y="24"/>
                  </a:cubicBezTo>
                  <a:lnTo>
                    <a:pt x="60" y="21"/>
                  </a:lnTo>
                  <a:lnTo>
                    <a:pt x="65" y="18"/>
                  </a:lnTo>
                  <a:lnTo>
                    <a:pt x="70" y="15"/>
                  </a:lnTo>
                  <a:cubicBezTo>
                    <a:pt x="71" y="15"/>
                    <a:pt x="71" y="14"/>
                    <a:pt x="71" y="14"/>
                  </a:cubicBezTo>
                  <a:lnTo>
                    <a:pt x="77" y="11"/>
                  </a:lnTo>
                  <a:cubicBezTo>
                    <a:pt x="78" y="11"/>
                    <a:pt x="78" y="11"/>
                    <a:pt x="78" y="11"/>
                  </a:cubicBezTo>
                  <a:lnTo>
                    <a:pt x="83" y="9"/>
                  </a:lnTo>
                  <a:lnTo>
                    <a:pt x="84" y="9"/>
                  </a:lnTo>
                  <a:lnTo>
                    <a:pt x="90" y="7"/>
                  </a:lnTo>
                  <a:lnTo>
                    <a:pt x="96" y="5"/>
                  </a:lnTo>
                  <a:cubicBezTo>
                    <a:pt x="97" y="4"/>
                    <a:pt x="97" y="4"/>
                    <a:pt x="98" y="4"/>
                  </a:cubicBezTo>
                  <a:lnTo>
                    <a:pt x="103" y="3"/>
                  </a:lnTo>
                  <a:lnTo>
                    <a:pt x="108" y="2"/>
                  </a:lnTo>
                  <a:cubicBezTo>
                    <a:pt x="109" y="1"/>
                    <a:pt x="111" y="1"/>
                    <a:pt x="112" y="1"/>
                  </a:cubicBezTo>
                  <a:lnTo>
                    <a:pt x="117" y="1"/>
                  </a:lnTo>
                  <a:lnTo>
                    <a:pt x="122" y="0"/>
                  </a:lnTo>
                  <a:cubicBezTo>
                    <a:pt x="123" y="0"/>
                    <a:pt x="123" y="0"/>
                    <a:pt x="124" y="0"/>
                  </a:cubicBezTo>
                  <a:lnTo>
                    <a:pt x="130" y="0"/>
                  </a:lnTo>
                  <a:lnTo>
                    <a:pt x="136" y="0"/>
                  </a:lnTo>
                  <a:cubicBezTo>
                    <a:pt x="137" y="0"/>
                    <a:pt x="137" y="0"/>
                    <a:pt x="138" y="0"/>
                  </a:cubicBezTo>
                  <a:lnTo>
                    <a:pt x="143" y="1"/>
                  </a:lnTo>
                  <a:lnTo>
                    <a:pt x="148" y="1"/>
                  </a:lnTo>
                  <a:cubicBezTo>
                    <a:pt x="149" y="1"/>
                    <a:pt x="151" y="1"/>
                    <a:pt x="152" y="2"/>
                  </a:cubicBezTo>
                  <a:lnTo>
                    <a:pt x="157" y="3"/>
                  </a:lnTo>
                  <a:lnTo>
                    <a:pt x="162" y="4"/>
                  </a:lnTo>
                  <a:cubicBezTo>
                    <a:pt x="163" y="4"/>
                    <a:pt x="163" y="4"/>
                    <a:pt x="164" y="5"/>
                  </a:cubicBezTo>
                  <a:lnTo>
                    <a:pt x="170" y="7"/>
                  </a:lnTo>
                  <a:lnTo>
                    <a:pt x="171" y="7"/>
                  </a:lnTo>
                  <a:lnTo>
                    <a:pt x="175" y="9"/>
                  </a:lnTo>
                  <a:lnTo>
                    <a:pt x="181" y="11"/>
                  </a:lnTo>
                  <a:cubicBezTo>
                    <a:pt x="182" y="11"/>
                    <a:pt x="183" y="11"/>
                    <a:pt x="183" y="12"/>
                  </a:cubicBezTo>
                  <a:cubicBezTo>
                    <a:pt x="184" y="12"/>
                    <a:pt x="184" y="12"/>
                    <a:pt x="184" y="12"/>
                  </a:cubicBezTo>
                  <a:lnTo>
                    <a:pt x="188" y="15"/>
                  </a:lnTo>
                  <a:lnTo>
                    <a:pt x="194" y="17"/>
                  </a:lnTo>
                  <a:lnTo>
                    <a:pt x="194" y="18"/>
                  </a:lnTo>
                  <a:cubicBezTo>
                    <a:pt x="195" y="18"/>
                    <a:pt x="195" y="18"/>
                    <a:pt x="195" y="18"/>
                  </a:cubicBezTo>
                  <a:lnTo>
                    <a:pt x="200" y="21"/>
                  </a:lnTo>
                  <a:lnTo>
                    <a:pt x="205" y="24"/>
                  </a:lnTo>
                  <a:cubicBezTo>
                    <a:pt x="205" y="24"/>
                    <a:pt x="206" y="24"/>
                    <a:pt x="206" y="25"/>
                  </a:cubicBezTo>
                  <a:lnTo>
                    <a:pt x="211" y="29"/>
                  </a:lnTo>
                  <a:cubicBezTo>
                    <a:pt x="212" y="29"/>
                    <a:pt x="212" y="29"/>
                    <a:pt x="212" y="30"/>
                  </a:cubicBezTo>
                  <a:lnTo>
                    <a:pt x="216" y="33"/>
                  </a:lnTo>
                  <a:lnTo>
                    <a:pt x="220" y="37"/>
                  </a:lnTo>
                  <a:cubicBezTo>
                    <a:pt x="221" y="37"/>
                    <a:pt x="221" y="37"/>
                    <a:pt x="221" y="38"/>
                  </a:cubicBezTo>
                  <a:lnTo>
                    <a:pt x="225" y="42"/>
                  </a:lnTo>
                  <a:cubicBezTo>
                    <a:pt x="226" y="42"/>
                    <a:pt x="226" y="42"/>
                    <a:pt x="226" y="43"/>
                  </a:cubicBezTo>
                  <a:lnTo>
                    <a:pt x="230" y="48"/>
                  </a:lnTo>
                  <a:cubicBezTo>
                    <a:pt x="231" y="48"/>
                    <a:pt x="231" y="49"/>
                    <a:pt x="231" y="49"/>
                  </a:cubicBezTo>
                  <a:lnTo>
                    <a:pt x="234" y="54"/>
                  </a:lnTo>
                  <a:lnTo>
                    <a:pt x="237" y="58"/>
                  </a:lnTo>
                  <a:cubicBezTo>
                    <a:pt x="238" y="58"/>
                    <a:pt x="238" y="59"/>
                    <a:pt x="238" y="59"/>
                  </a:cubicBezTo>
                  <a:lnTo>
                    <a:pt x="241" y="64"/>
                  </a:lnTo>
                  <a:lnTo>
                    <a:pt x="244" y="69"/>
                  </a:lnTo>
                  <a:cubicBezTo>
                    <a:pt x="244" y="70"/>
                    <a:pt x="244" y="70"/>
                    <a:pt x="245" y="70"/>
                  </a:cubicBezTo>
                  <a:lnTo>
                    <a:pt x="248" y="76"/>
                  </a:lnTo>
                  <a:cubicBezTo>
                    <a:pt x="248" y="77"/>
                    <a:pt x="248" y="77"/>
                    <a:pt x="248" y="77"/>
                  </a:cubicBezTo>
                  <a:lnTo>
                    <a:pt x="250" y="82"/>
                  </a:lnTo>
                  <a:lnTo>
                    <a:pt x="250" y="83"/>
                  </a:lnTo>
                  <a:lnTo>
                    <a:pt x="252" y="89"/>
                  </a:lnTo>
                  <a:lnTo>
                    <a:pt x="254" y="95"/>
                  </a:lnTo>
                  <a:cubicBezTo>
                    <a:pt x="255" y="96"/>
                    <a:pt x="255" y="96"/>
                    <a:pt x="255" y="97"/>
                  </a:cubicBezTo>
                  <a:lnTo>
                    <a:pt x="256" y="103"/>
                  </a:lnTo>
                  <a:lnTo>
                    <a:pt x="257" y="109"/>
                  </a:lnTo>
                  <a:lnTo>
                    <a:pt x="258" y="115"/>
                  </a:lnTo>
                  <a:lnTo>
                    <a:pt x="259" y="121"/>
                  </a:lnTo>
                  <a:cubicBezTo>
                    <a:pt x="259" y="122"/>
                    <a:pt x="259" y="122"/>
                    <a:pt x="259" y="123"/>
                  </a:cubicBezTo>
                  <a:lnTo>
                    <a:pt x="259" y="129"/>
                  </a:lnTo>
                  <a:cubicBezTo>
                    <a:pt x="259" y="131"/>
                    <a:pt x="259" y="132"/>
                    <a:pt x="258" y="134"/>
                  </a:cubicBezTo>
                  <a:lnTo>
                    <a:pt x="258" y="135"/>
                  </a:lnTo>
                  <a:cubicBezTo>
                    <a:pt x="258" y="136"/>
                    <a:pt x="258" y="136"/>
                    <a:pt x="258" y="137"/>
                  </a:cubicBezTo>
                  <a:lnTo>
                    <a:pt x="257" y="142"/>
                  </a:lnTo>
                  <a:lnTo>
                    <a:pt x="257" y="147"/>
                  </a:lnTo>
                  <a:cubicBezTo>
                    <a:pt x="257" y="148"/>
                    <a:pt x="257" y="150"/>
                    <a:pt x="256" y="151"/>
                  </a:cubicBezTo>
                  <a:lnTo>
                    <a:pt x="255" y="156"/>
                  </a:lnTo>
                  <a:lnTo>
                    <a:pt x="254" y="161"/>
                  </a:lnTo>
                  <a:cubicBezTo>
                    <a:pt x="254" y="162"/>
                    <a:pt x="254" y="162"/>
                    <a:pt x="253" y="163"/>
                  </a:cubicBezTo>
                  <a:lnTo>
                    <a:pt x="251" y="169"/>
                  </a:lnTo>
                  <a:lnTo>
                    <a:pt x="249" y="175"/>
                  </a:lnTo>
                  <a:lnTo>
                    <a:pt x="247" y="181"/>
                  </a:lnTo>
                  <a:cubicBezTo>
                    <a:pt x="247" y="182"/>
                    <a:pt x="247" y="183"/>
                    <a:pt x="246" y="183"/>
                  </a:cubicBezTo>
                  <a:cubicBezTo>
                    <a:pt x="246" y="184"/>
                    <a:pt x="246" y="184"/>
                    <a:pt x="246" y="184"/>
                  </a:cubicBezTo>
                  <a:lnTo>
                    <a:pt x="243" y="189"/>
                  </a:lnTo>
                  <a:lnTo>
                    <a:pt x="240" y="193"/>
                  </a:lnTo>
                  <a:lnTo>
                    <a:pt x="238" y="199"/>
                  </a:lnTo>
                  <a:cubicBezTo>
                    <a:pt x="237" y="199"/>
                    <a:pt x="237" y="199"/>
                    <a:pt x="237" y="199"/>
                  </a:cubicBezTo>
                  <a:cubicBezTo>
                    <a:pt x="237" y="200"/>
                    <a:pt x="237" y="200"/>
                    <a:pt x="237" y="200"/>
                  </a:cubicBezTo>
                  <a:lnTo>
                    <a:pt x="234" y="205"/>
                  </a:lnTo>
                  <a:cubicBezTo>
                    <a:pt x="234" y="205"/>
                    <a:pt x="234" y="206"/>
                    <a:pt x="233" y="206"/>
                  </a:cubicBezTo>
                  <a:lnTo>
                    <a:pt x="229" y="211"/>
                  </a:lnTo>
                  <a:cubicBezTo>
                    <a:pt x="229" y="211"/>
                    <a:pt x="229" y="212"/>
                    <a:pt x="228" y="212"/>
                  </a:cubicBezTo>
                  <a:lnTo>
                    <a:pt x="225" y="216"/>
                  </a:lnTo>
                  <a:lnTo>
                    <a:pt x="221" y="220"/>
                  </a:lnTo>
                  <a:cubicBezTo>
                    <a:pt x="221" y="220"/>
                    <a:pt x="221" y="221"/>
                    <a:pt x="220" y="221"/>
                  </a:cubicBezTo>
                  <a:lnTo>
                    <a:pt x="216" y="225"/>
                  </a:lnTo>
                  <a:cubicBezTo>
                    <a:pt x="216" y="226"/>
                    <a:pt x="216" y="226"/>
                    <a:pt x="215" y="226"/>
                  </a:cubicBezTo>
                  <a:lnTo>
                    <a:pt x="210" y="230"/>
                  </a:lnTo>
                  <a:lnTo>
                    <a:pt x="205" y="234"/>
                  </a:lnTo>
                  <a:cubicBezTo>
                    <a:pt x="205" y="235"/>
                    <a:pt x="204" y="235"/>
                    <a:pt x="204" y="235"/>
                  </a:cubicBezTo>
                  <a:lnTo>
                    <a:pt x="199" y="238"/>
                  </a:lnTo>
                  <a:lnTo>
                    <a:pt x="194" y="241"/>
                  </a:lnTo>
                  <a:lnTo>
                    <a:pt x="189" y="244"/>
                  </a:lnTo>
                  <a:lnTo>
                    <a:pt x="188" y="244"/>
                  </a:lnTo>
                  <a:lnTo>
                    <a:pt x="188" y="245"/>
                  </a:lnTo>
                  <a:lnTo>
                    <a:pt x="182" y="248"/>
                  </a:lnTo>
                  <a:cubicBezTo>
                    <a:pt x="181" y="248"/>
                    <a:pt x="181" y="248"/>
                    <a:pt x="181" y="248"/>
                  </a:cubicBezTo>
                  <a:lnTo>
                    <a:pt x="176" y="250"/>
                  </a:lnTo>
                  <a:lnTo>
                    <a:pt x="175" y="250"/>
                  </a:lnTo>
                  <a:lnTo>
                    <a:pt x="169" y="252"/>
                  </a:lnTo>
                  <a:lnTo>
                    <a:pt x="163" y="254"/>
                  </a:lnTo>
                  <a:cubicBezTo>
                    <a:pt x="162" y="255"/>
                    <a:pt x="162" y="255"/>
                    <a:pt x="161" y="255"/>
                  </a:cubicBezTo>
                  <a:lnTo>
                    <a:pt x="156" y="256"/>
                  </a:lnTo>
                  <a:lnTo>
                    <a:pt x="151" y="257"/>
                  </a:lnTo>
                  <a:cubicBezTo>
                    <a:pt x="150" y="258"/>
                    <a:pt x="148" y="258"/>
                    <a:pt x="147" y="258"/>
                  </a:cubicBezTo>
                  <a:lnTo>
                    <a:pt x="142" y="258"/>
                  </a:lnTo>
                  <a:lnTo>
                    <a:pt x="137" y="259"/>
                  </a:lnTo>
                  <a:cubicBezTo>
                    <a:pt x="136" y="259"/>
                    <a:pt x="136" y="259"/>
                    <a:pt x="135" y="259"/>
                  </a:cubicBezTo>
                  <a:lnTo>
                    <a:pt x="129" y="259"/>
                  </a:lnTo>
                  <a:lnTo>
                    <a:pt x="123" y="259"/>
                  </a:lnTo>
                  <a:cubicBezTo>
                    <a:pt x="122" y="259"/>
                    <a:pt x="122" y="259"/>
                    <a:pt x="121" y="259"/>
                  </a:cubicBezTo>
                  <a:lnTo>
                    <a:pt x="116" y="258"/>
                  </a:lnTo>
                  <a:lnTo>
                    <a:pt x="111" y="258"/>
                  </a:lnTo>
                  <a:cubicBezTo>
                    <a:pt x="110" y="258"/>
                    <a:pt x="108" y="258"/>
                    <a:pt x="107" y="257"/>
                  </a:cubicBezTo>
                  <a:lnTo>
                    <a:pt x="102" y="256"/>
                  </a:lnTo>
                  <a:lnTo>
                    <a:pt x="97" y="255"/>
                  </a:lnTo>
                  <a:cubicBezTo>
                    <a:pt x="96" y="255"/>
                    <a:pt x="96" y="255"/>
                    <a:pt x="95" y="254"/>
                  </a:cubicBezTo>
                  <a:lnTo>
                    <a:pt x="89" y="252"/>
                  </a:lnTo>
                  <a:lnTo>
                    <a:pt x="83" y="250"/>
                  </a:lnTo>
                  <a:lnTo>
                    <a:pt x="82" y="250"/>
                  </a:lnTo>
                  <a:lnTo>
                    <a:pt x="77" y="248"/>
                  </a:lnTo>
                  <a:lnTo>
                    <a:pt x="76" y="248"/>
                  </a:lnTo>
                  <a:lnTo>
                    <a:pt x="70" y="245"/>
                  </a:lnTo>
                  <a:cubicBezTo>
                    <a:pt x="70" y="244"/>
                    <a:pt x="70" y="244"/>
                    <a:pt x="69" y="244"/>
                  </a:cubicBezTo>
                  <a:lnTo>
                    <a:pt x="64" y="241"/>
                  </a:lnTo>
                  <a:lnTo>
                    <a:pt x="59" y="238"/>
                  </a:lnTo>
                  <a:lnTo>
                    <a:pt x="54" y="235"/>
                  </a:lnTo>
                  <a:cubicBezTo>
                    <a:pt x="54" y="235"/>
                    <a:pt x="53" y="235"/>
                    <a:pt x="53" y="234"/>
                  </a:cubicBezTo>
                  <a:lnTo>
                    <a:pt x="48" y="230"/>
                  </a:lnTo>
                  <a:lnTo>
                    <a:pt x="43" y="226"/>
                  </a:lnTo>
                  <a:cubicBezTo>
                    <a:pt x="42" y="226"/>
                    <a:pt x="42" y="226"/>
                    <a:pt x="42" y="225"/>
                  </a:cubicBezTo>
                  <a:lnTo>
                    <a:pt x="38" y="221"/>
                  </a:lnTo>
                  <a:cubicBezTo>
                    <a:pt x="37" y="221"/>
                    <a:pt x="37" y="220"/>
                    <a:pt x="37" y="220"/>
                  </a:cubicBezTo>
                  <a:lnTo>
                    <a:pt x="33" y="216"/>
                  </a:lnTo>
                  <a:lnTo>
                    <a:pt x="30" y="212"/>
                  </a:lnTo>
                  <a:cubicBezTo>
                    <a:pt x="29" y="212"/>
                    <a:pt x="29" y="211"/>
                    <a:pt x="29" y="211"/>
                  </a:cubicBezTo>
                  <a:lnTo>
                    <a:pt x="25" y="206"/>
                  </a:lnTo>
                  <a:cubicBezTo>
                    <a:pt x="24" y="206"/>
                    <a:pt x="24" y="205"/>
                    <a:pt x="24" y="205"/>
                  </a:cubicBezTo>
                  <a:lnTo>
                    <a:pt x="21" y="200"/>
                  </a:lnTo>
                  <a:lnTo>
                    <a:pt x="18" y="195"/>
                  </a:lnTo>
                  <a:lnTo>
                    <a:pt x="18" y="194"/>
                  </a:lnTo>
                  <a:lnTo>
                    <a:pt x="17" y="194"/>
                  </a:lnTo>
                  <a:lnTo>
                    <a:pt x="15" y="188"/>
                  </a:lnTo>
                  <a:lnTo>
                    <a:pt x="12" y="184"/>
                  </a:lnTo>
                  <a:lnTo>
                    <a:pt x="12" y="183"/>
                  </a:lnTo>
                  <a:cubicBezTo>
                    <a:pt x="11" y="183"/>
                    <a:pt x="11" y="182"/>
                    <a:pt x="11" y="181"/>
                  </a:cubicBezTo>
                  <a:lnTo>
                    <a:pt x="9" y="175"/>
                  </a:lnTo>
                  <a:lnTo>
                    <a:pt x="7" y="169"/>
                  </a:lnTo>
                  <a:lnTo>
                    <a:pt x="5" y="163"/>
                  </a:lnTo>
                  <a:cubicBezTo>
                    <a:pt x="4" y="162"/>
                    <a:pt x="4" y="162"/>
                    <a:pt x="4" y="161"/>
                  </a:cubicBezTo>
                  <a:lnTo>
                    <a:pt x="3" y="156"/>
                  </a:lnTo>
                  <a:lnTo>
                    <a:pt x="2" y="151"/>
                  </a:lnTo>
                  <a:cubicBezTo>
                    <a:pt x="1" y="150"/>
                    <a:pt x="1" y="148"/>
                    <a:pt x="1" y="147"/>
                  </a:cubicBezTo>
                  <a:lnTo>
                    <a:pt x="1" y="142"/>
                  </a:lnTo>
                  <a:lnTo>
                    <a:pt x="0" y="137"/>
                  </a:lnTo>
                  <a:cubicBezTo>
                    <a:pt x="0" y="136"/>
                    <a:pt x="0" y="136"/>
                    <a:pt x="0" y="135"/>
                  </a:cubicBezTo>
                  <a:close/>
                  <a:moveTo>
                    <a:pt x="212" y="68"/>
                  </a:moveTo>
                  <a:lnTo>
                    <a:pt x="209" y="63"/>
                  </a:lnTo>
                  <a:lnTo>
                    <a:pt x="206" y="60"/>
                  </a:lnTo>
                  <a:lnTo>
                    <a:pt x="203" y="57"/>
                  </a:lnTo>
                  <a:lnTo>
                    <a:pt x="199" y="53"/>
                  </a:lnTo>
                  <a:cubicBezTo>
                    <a:pt x="198" y="53"/>
                    <a:pt x="198" y="53"/>
                    <a:pt x="198" y="52"/>
                  </a:cubicBezTo>
                  <a:lnTo>
                    <a:pt x="194" y="49"/>
                  </a:lnTo>
                  <a:lnTo>
                    <a:pt x="191" y="46"/>
                  </a:lnTo>
                  <a:lnTo>
                    <a:pt x="186" y="43"/>
                  </a:lnTo>
                  <a:lnTo>
                    <a:pt x="182" y="40"/>
                  </a:lnTo>
                  <a:lnTo>
                    <a:pt x="176" y="38"/>
                  </a:lnTo>
                  <a:cubicBezTo>
                    <a:pt x="176" y="38"/>
                    <a:pt x="176" y="37"/>
                    <a:pt x="175" y="37"/>
                  </a:cubicBezTo>
                  <a:lnTo>
                    <a:pt x="172" y="35"/>
                  </a:lnTo>
                  <a:lnTo>
                    <a:pt x="167" y="33"/>
                  </a:lnTo>
                  <a:lnTo>
                    <a:pt x="166" y="33"/>
                  </a:lnTo>
                  <a:lnTo>
                    <a:pt x="162" y="31"/>
                  </a:lnTo>
                  <a:lnTo>
                    <a:pt x="157" y="30"/>
                  </a:lnTo>
                  <a:lnTo>
                    <a:pt x="152" y="29"/>
                  </a:lnTo>
                  <a:cubicBezTo>
                    <a:pt x="151" y="29"/>
                    <a:pt x="151" y="29"/>
                    <a:pt x="150" y="28"/>
                  </a:cubicBezTo>
                  <a:lnTo>
                    <a:pt x="146" y="27"/>
                  </a:lnTo>
                  <a:lnTo>
                    <a:pt x="142" y="27"/>
                  </a:lnTo>
                  <a:cubicBezTo>
                    <a:pt x="141" y="27"/>
                    <a:pt x="141" y="27"/>
                    <a:pt x="140" y="27"/>
                  </a:cubicBezTo>
                  <a:lnTo>
                    <a:pt x="135" y="26"/>
                  </a:lnTo>
                  <a:lnTo>
                    <a:pt x="130" y="26"/>
                  </a:lnTo>
                  <a:lnTo>
                    <a:pt x="125" y="26"/>
                  </a:lnTo>
                  <a:lnTo>
                    <a:pt x="120" y="27"/>
                  </a:lnTo>
                  <a:cubicBezTo>
                    <a:pt x="119" y="27"/>
                    <a:pt x="119" y="27"/>
                    <a:pt x="118" y="27"/>
                  </a:cubicBezTo>
                  <a:lnTo>
                    <a:pt x="114" y="27"/>
                  </a:lnTo>
                  <a:lnTo>
                    <a:pt x="110" y="28"/>
                  </a:lnTo>
                  <a:cubicBezTo>
                    <a:pt x="109" y="29"/>
                    <a:pt x="109" y="29"/>
                    <a:pt x="108" y="29"/>
                  </a:cubicBezTo>
                  <a:lnTo>
                    <a:pt x="103" y="30"/>
                  </a:lnTo>
                  <a:lnTo>
                    <a:pt x="98" y="31"/>
                  </a:lnTo>
                  <a:lnTo>
                    <a:pt x="92" y="33"/>
                  </a:lnTo>
                  <a:lnTo>
                    <a:pt x="88" y="35"/>
                  </a:lnTo>
                  <a:lnTo>
                    <a:pt x="83" y="37"/>
                  </a:lnTo>
                  <a:lnTo>
                    <a:pt x="79" y="40"/>
                  </a:lnTo>
                  <a:lnTo>
                    <a:pt x="74" y="43"/>
                  </a:lnTo>
                  <a:lnTo>
                    <a:pt x="69" y="46"/>
                  </a:lnTo>
                  <a:lnTo>
                    <a:pt x="65" y="49"/>
                  </a:lnTo>
                  <a:lnTo>
                    <a:pt x="61" y="53"/>
                  </a:lnTo>
                  <a:lnTo>
                    <a:pt x="58" y="56"/>
                  </a:lnTo>
                  <a:lnTo>
                    <a:pt x="54" y="60"/>
                  </a:lnTo>
                  <a:cubicBezTo>
                    <a:pt x="54" y="61"/>
                    <a:pt x="54" y="61"/>
                    <a:pt x="53" y="61"/>
                  </a:cubicBezTo>
                  <a:lnTo>
                    <a:pt x="50" y="65"/>
                  </a:lnTo>
                  <a:lnTo>
                    <a:pt x="47" y="68"/>
                  </a:lnTo>
                  <a:lnTo>
                    <a:pt x="44" y="73"/>
                  </a:lnTo>
                  <a:lnTo>
                    <a:pt x="41" y="77"/>
                  </a:lnTo>
                  <a:lnTo>
                    <a:pt x="39" y="83"/>
                  </a:lnTo>
                  <a:lnTo>
                    <a:pt x="38" y="83"/>
                  </a:lnTo>
                  <a:cubicBezTo>
                    <a:pt x="38" y="84"/>
                    <a:pt x="38" y="84"/>
                    <a:pt x="38" y="84"/>
                  </a:cubicBezTo>
                  <a:lnTo>
                    <a:pt x="36" y="87"/>
                  </a:lnTo>
                  <a:lnTo>
                    <a:pt x="34" y="92"/>
                  </a:lnTo>
                  <a:lnTo>
                    <a:pt x="32" y="98"/>
                  </a:lnTo>
                  <a:lnTo>
                    <a:pt x="31" y="103"/>
                  </a:lnTo>
                  <a:lnTo>
                    <a:pt x="30" y="108"/>
                  </a:lnTo>
                  <a:cubicBezTo>
                    <a:pt x="30" y="109"/>
                    <a:pt x="30" y="109"/>
                    <a:pt x="29" y="110"/>
                  </a:cubicBezTo>
                  <a:lnTo>
                    <a:pt x="28" y="114"/>
                  </a:lnTo>
                  <a:lnTo>
                    <a:pt x="28" y="118"/>
                  </a:lnTo>
                  <a:cubicBezTo>
                    <a:pt x="28" y="119"/>
                    <a:pt x="28" y="119"/>
                    <a:pt x="28" y="120"/>
                  </a:cubicBezTo>
                  <a:lnTo>
                    <a:pt x="27" y="125"/>
                  </a:lnTo>
                  <a:lnTo>
                    <a:pt x="27" y="130"/>
                  </a:lnTo>
                  <a:cubicBezTo>
                    <a:pt x="27" y="132"/>
                    <a:pt x="27" y="133"/>
                    <a:pt x="26" y="135"/>
                  </a:cubicBezTo>
                  <a:lnTo>
                    <a:pt x="27" y="139"/>
                  </a:lnTo>
                  <a:cubicBezTo>
                    <a:pt x="27" y="140"/>
                    <a:pt x="27" y="140"/>
                    <a:pt x="27" y="141"/>
                  </a:cubicBezTo>
                  <a:lnTo>
                    <a:pt x="27" y="145"/>
                  </a:lnTo>
                  <a:lnTo>
                    <a:pt x="28" y="149"/>
                  </a:lnTo>
                  <a:cubicBezTo>
                    <a:pt x="29" y="150"/>
                    <a:pt x="29" y="150"/>
                    <a:pt x="29" y="151"/>
                  </a:cubicBezTo>
                  <a:lnTo>
                    <a:pt x="30" y="156"/>
                  </a:lnTo>
                  <a:lnTo>
                    <a:pt x="31" y="161"/>
                  </a:lnTo>
                  <a:lnTo>
                    <a:pt x="33" y="167"/>
                  </a:lnTo>
                  <a:lnTo>
                    <a:pt x="35" y="172"/>
                  </a:lnTo>
                  <a:lnTo>
                    <a:pt x="37" y="175"/>
                  </a:lnTo>
                  <a:cubicBezTo>
                    <a:pt x="37" y="176"/>
                    <a:pt x="38" y="176"/>
                    <a:pt x="38" y="176"/>
                  </a:cubicBezTo>
                  <a:lnTo>
                    <a:pt x="40" y="182"/>
                  </a:lnTo>
                  <a:lnTo>
                    <a:pt x="43" y="186"/>
                  </a:lnTo>
                  <a:lnTo>
                    <a:pt x="46" y="191"/>
                  </a:lnTo>
                  <a:lnTo>
                    <a:pt x="49" y="194"/>
                  </a:lnTo>
                  <a:lnTo>
                    <a:pt x="52" y="198"/>
                  </a:lnTo>
                  <a:cubicBezTo>
                    <a:pt x="53" y="198"/>
                    <a:pt x="53" y="198"/>
                    <a:pt x="53" y="199"/>
                  </a:cubicBezTo>
                  <a:lnTo>
                    <a:pt x="57" y="203"/>
                  </a:lnTo>
                  <a:lnTo>
                    <a:pt x="60" y="206"/>
                  </a:lnTo>
                  <a:lnTo>
                    <a:pt x="64" y="210"/>
                  </a:lnTo>
                  <a:lnTo>
                    <a:pt x="68" y="213"/>
                  </a:lnTo>
                  <a:lnTo>
                    <a:pt x="73" y="216"/>
                  </a:lnTo>
                  <a:lnTo>
                    <a:pt x="78" y="219"/>
                  </a:lnTo>
                  <a:lnTo>
                    <a:pt x="82" y="222"/>
                  </a:lnTo>
                  <a:lnTo>
                    <a:pt x="87" y="224"/>
                  </a:lnTo>
                  <a:lnTo>
                    <a:pt x="91" y="226"/>
                  </a:lnTo>
                  <a:lnTo>
                    <a:pt x="97" y="228"/>
                  </a:lnTo>
                  <a:lnTo>
                    <a:pt x="102" y="229"/>
                  </a:lnTo>
                  <a:lnTo>
                    <a:pt x="107" y="230"/>
                  </a:lnTo>
                  <a:cubicBezTo>
                    <a:pt x="108" y="230"/>
                    <a:pt x="108" y="230"/>
                    <a:pt x="109" y="231"/>
                  </a:cubicBezTo>
                  <a:lnTo>
                    <a:pt x="113" y="232"/>
                  </a:lnTo>
                  <a:lnTo>
                    <a:pt x="117" y="232"/>
                  </a:lnTo>
                  <a:cubicBezTo>
                    <a:pt x="118" y="232"/>
                    <a:pt x="118" y="232"/>
                    <a:pt x="119" y="232"/>
                  </a:cubicBezTo>
                  <a:lnTo>
                    <a:pt x="124" y="233"/>
                  </a:lnTo>
                  <a:lnTo>
                    <a:pt x="129" y="233"/>
                  </a:lnTo>
                  <a:lnTo>
                    <a:pt x="134" y="233"/>
                  </a:lnTo>
                  <a:lnTo>
                    <a:pt x="139" y="232"/>
                  </a:lnTo>
                  <a:cubicBezTo>
                    <a:pt x="140" y="232"/>
                    <a:pt x="140" y="232"/>
                    <a:pt x="141" y="232"/>
                  </a:cubicBezTo>
                  <a:lnTo>
                    <a:pt x="145" y="232"/>
                  </a:lnTo>
                  <a:lnTo>
                    <a:pt x="149" y="231"/>
                  </a:lnTo>
                  <a:cubicBezTo>
                    <a:pt x="150" y="230"/>
                    <a:pt x="150" y="230"/>
                    <a:pt x="151" y="230"/>
                  </a:cubicBezTo>
                  <a:lnTo>
                    <a:pt x="156" y="229"/>
                  </a:lnTo>
                  <a:lnTo>
                    <a:pt x="161" y="228"/>
                  </a:lnTo>
                  <a:lnTo>
                    <a:pt x="167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0" y="219"/>
                  </a:lnTo>
                  <a:lnTo>
                    <a:pt x="185" y="216"/>
                  </a:lnTo>
                  <a:lnTo>
                    <a:pt x="190" y="213"/>
                  </a:lnTo>
                  <a:lnTo>
                    <a:pt x="194" y="210"/>
                  </a:lnTo>
                  <a:lnTo>
                    <a:pt x="198" y="206"/>
                  </a:lnTo>
                  <a:lnTo>
                    <a:pt x="201" y="203"/>
                  </a:lnTo>
                  <a:lnTo>
                    <a:pt x="205" y="199"/>
                  </a:lnTo>
                  <a:cubicBezTo>
                    <a:pt x="205" y="198"/>
                    <a:pt x="205" y="198"/>
                    <a:pt x="206" y="198"/>
                  </a:cubicBezTo>
                  <a:lnTo>
                    <a:pt x="209" y="194"/>
                  </a:lnTo>
                  <a:lnTo>
                    <a:pt x="212" y="191"/>
                  </a:lnTo>
                  <a:lnTo>
                    <a:pt x="215" y="187"/>
                  </a:lnTo>
                  <a:lnTo>
                    <a:pt x="217" y="181"/>
                  </a:lnTo>
                  <a:cubicBezTo>
                    <a:pt x="217" y="181"/>
                    <a:pt x="218" y="181"/>
                    <a:pt x="218" y="180"/>
                  </a:cubicBezTo>
                  <a:lnTo>
                    <a:pt x="221" y="175"/>
                  </a:lnTo>
                  <a:lnTo>
                    <a:pt x="223" y="172"/>
                  </a:lnTo>
                  <a:lnTo>
                    <a:pt x="225" y="167"/>
                  </a:lnTo>
                  <a:lnTo>
                    <a:pt x="227" y="161"/>
                  </a:lnTo>
                  <a:lnTo>
                    <a:pt x="228" y="156"/>
                  </a:lnTo>
                  <a:lnTo>
                    <a:pt x="229" y="151"/>
                  </a:lnTo>
                  <a:cubicBezTo>
                    <a:pt x="229" y="150"/>
                    <a:pt x="229" y="150"/>
                    <a:pt x="230" y="149"/>
                  </a:cubicBezTo>
                  <a:lnTo>
                    <a:pt x="231" y="145"/>
                  </a:lnTo>
                  <a:lnTo>
                    <a:pt x="231" y="141"/>
                  </a:lnTo>
                  <a:cubicBezTo>
                    <a:pt x="231" y="140"/>
                    <a:pt x="231" y="140"/>
                    <a:pt x="231" y="139"/>
                  </a:cubicBezTo>
                  <a:lnTo>
                    <a:pt x="232" y="134"/>
                  </a:lnTo>
                  <a:lnTo>
                    <a:pt x="232" y="129"/>
                  </a:lnTo>
                  <a:cubicBezTo>
                    <a:pt x="232" y="127"/>
                    <a:pt x="232" y="126"/>
                    <a:pt x="233" y="124"/>
                  </a:cubicBezTo>
                  <a:lnTo>
                    <a:pt x="232" y="119"/>
                  </a:lnTo>
                  <a:lnTo>
                    <a:pt x="231" y="113"/>
                  </a:lnTo>
                  <a:lnTo>
                    <a:pt x="230" y="107"/>
                  </a:lnTo>
                  <a:lnTo>
                    <a:pt x="229" y="102"/>
                  </a:lnTo>
                  <a:lnTo>
                    <a:pt x="228" y="97"/>
                  </a:lnTo>
                  <a:lnTo>
                    <a:pt x="226" y="91"/>
                  </a:lnTo>
                  <a:lnTo>
                    <a:pt x="224" y="87"/>
                  </a:lnTo>
                  <a:lnTo>
                    <a:pt x="222" y="82"/>
                  </a:lnTo>
                  <a:lnTo>
                    <a:pt x="219" y="78"/>
                  </a:lnTo>
                  <a:lnTo>
                    <a:pt x="216" y="73"/>
                  </a:lnTo>
                  <a:lnTo>
                    <a:pt x="213" y="69"/>
                  </a:lnTo>
                  <a:cubicBezTo>
                    <a:pt x="212" y="69"/>
                    <a:pt x="212" y="68"/>
                    <a:pt x="212" y="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grpSp>
        <p:nvGrpSpPr>
          <p:cNvPr id="22572" name="Group 44">
            <a:extLst>
              <a:ext uri="{FF2B5EF4-FFF2-40B4-BE49-F238E27FC236}">
                <a16:creationId xmlns:a16="http://schemas.microsoft.com/office/drawing/2014/main" id="{3E6EF93D-B324-5581-06A7-2A7B6AC90EE1}"/>
              </a:ext>
            </a:extLst>
          </p:cNvPr>
          <p:cNvGrpSpPr>
            <a:grpSpLocks/>
          </p:cNvGrpSpPr>
          <p:nvPr/>
        </p:nvGrpSpPr>
        <p:grpSpPr bwMode="auto">
          <a:xfrm>
            <a:off x="1627313" y="2518143"/>
            <a:ext cx="6690352" cy="1403376"/>
            <a:chOff x="1463" y="2174"/>
            <a:chExt cx="3463" cy="725"/>
          </a:xfrm>
        </p:grpSpPr>
        <p:sp>
          <p:nvSpPr>
            <p:cNvPr id="24598" name="Freeform 45">
              <a:extLst>
                <a:ext uri="{FF2B5EF4-FFF2-40B4-BE49-F238E27FC236}">
                  <a16:creationId xmlns:a16="http://schemas.microsoft.com/office/drawing/2014/main" id="{013EA3B8-AB5A-5BDF-25C6-5B6181D2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2174"/>
              <a:ext cx="3463" cy="726"/>
            </a:xfrm>
            <a:custGeom>
              <a:avLst/>
              <a:gdLst>
                <a:gd name="T0" fmla="*/ 0 w 15277"/>
                <a:gd name="T1" fmla="*/ 0 h 3204"/>
                <a:gd name="T2" fmla="*/ 0 w 15277"/>
                <a:gd name="T3" fmla="*/ 0 h 3204"/>
                <a:gd name="T4" fmla="*/ 0 w 15277"/>
                <a:gd name="T5" fmla="*/ 0 h 3204"/>
                <a:gd name="T6" fmla="*/ 0 w 15277"/>
                <a:gd name="T7" fmla="*/ 0 h 3204"/>
                <a:gd name="T8" fmla="*/ 0 w 15277"/>
                <a:gd name="T9" fmla="*/ 0 h 3204"/>
                <a:gd name="T10" fmla="*/ 0 w 15277"/>
                <a:gd name="T11" fmla="*/ 0 h 3204"/>
                <a:gd name="T12" fmla="*/ 0 w 15277"/>
                <a:gd name="T13" fmla="*/ 0 h 3204"/>
                <a:gd name="T14" fmla="*/ 0 w 15277"/>
                <a:gd name="T15" fmla="*/ 0 h 3204"/>
                <a:gd name="T16" fmla="*/ 0 w 15277"/>
                <a:gd name="T17" fmla="*/ 0 h 3204"/>
                <a:gd name="T18" fmla="*/ 0 w 15277"/>
                <a:gd name="T19" fmla="*/ 0 h 3204"/>
                <a:gd name="T20" fmla="*/ 0 w 15277"/>
                <a:gd name="T21" fmla="*/ 0 h 3204"/>
                <a:gd name="T22" fmla="*/ 0 w 15277"/>
                <a:gd name="T23" fmla="*/ 0 h 3204"/>
                <a:gd name="T24" fmla="*/ 0 w 15277"/>
                <a:gd name="T25" fmla="*/ 0 h 3204"/>
                <a:gd name="T26" fmla="*/ 0 w 15277"/>
                <a:gd name="T27" fmla="*/ 0 h 3204"/>
                <a:gd name="T28" fmla="*/ 0 w 15277"/>
                <a:gd name="T29" fmla="*/ 0 h 3204"/>
                <a:gd name="T30" fmla="*/ 0 w 15277"/>
                <a:gd name="T31" fmla="*/ 0 h 3204"/>
                <a:gd name="T32" fmla="*/ 0 w 15277"/>
                <a:gd name="T33" fmla="*/ 0 h 3204"/>
                <a:gd name="T34" fmla="*/ 0 w 15277"/>
                <a:gd name="T35" fmla="*/ 0 h 3204"/>
                <a:gd name="T36" fmla="*/ 0 w 15277"/>
                <a:gd name="T37" fmla="*/ 0 h 3204"/>
                <a:gd name="T38" fmla="*/ 0 w 15277"/>
                <a:gd name="T39" fmla="*/ 0 h 3204"/>
                <a:gd name="T40" fmla="*/ 0 w 15277"/>
                <a:gd name="T41" fmla="*/ 0 h 3204"/>
                <a:gd name="T42" fmla="*/ 0 w 15277"/>
                <a:gd name="T43" fmla="*/ 0 h 3204"/>
                <a:gd name="T44" fmla="*/ 0 w 15277"/>
                <a:gd name="T45" fmla="*/ 0 h 3204"/>
                <a:gd name="T46" fmla="*/ 0 w 15277"/>
                <a:gd name="T47" fmla="*/ 0 h 3204"/>
                <a:gd name="T48" fmla="*/ 0 w 15277"/>
                <a:gd name="T49" fmla="*/ 0 h 3204"/>
                <a:gd name="T50" fmla="*/ 0 w 15277"/>
                <a:gd name="T51" fmla="*/ 0 h 3204"/>
                <a:gd name="T52" fmla="*/ 0 w 15277"/>
                <a:gd name="T53" fmla="*/ 0 h 3204"/>
                <a:gd name="T54" fmla="*/ 0 w 15277"/>
                <a:gd name="T55" fmla="*/ 0 h 3204"/>
                <a:gd name="T56" fmla="*/ 0 w 15277"/>
                <a:gd name="T57" fmla="*/ 0 h 3204"/>
                <a:gd name="T58" fmla="*/ 0 w 15277"/>
                <a:gd name="T59" fmla="*/ 0 h 3204"/>
                <a:gd name="T60" fmla="*/ 0 w 15277"/>
                <a:gd name="T61" fmla="*/ 0 h 3204"/>
                <a:gd name="T62" fmla="*/ 0 w 15277"/>
                <a:gd name="T63" fmla="*/ 0 h 3204"/>
                <a:gd name="T64" fmla="*/ 0 w 15277"/>
                <a:gd name="T65" fmla="*/ 0 h 3204"/>
                <a:gd name="T66" fmla="*/ 0 w 15277"/>
                <a:gd name="T67" fmla="*/ 0 h 3204"/>
                <a:gd name="T68" fmla="*/ 0 w 15277"/>
                <a:gd name="T69" fmla="*/ 0 h 3204"/>
                <a:gd name="T70" fmla="*/ 0 w 15277"/>
                <a:gd name="T71" fmla="*/ 0 h 3204"/>
                <a:gd name="T72" fmla="*/ 0 w 15277"/>
                <a:gd name="T73" fmla="*/ 0 h 3204"/>
                <a:gd name="T74" fmla="*/ 0 w 15277"/>
                <a:gd name="T75" fmla="*/ 0 h 3204"/>
                <a:gd name="T76" fmla="*/ 0 w 15277"/>
                <a:gd name="T77" fmla="*/ 0 h 3204"/>
                <a:gd name="T78" fmla="*/ 0 w 15277"/>
                <a:gd name="T79" fmla="*/ 0 h 3204"/>
                <a:gd name="T80" fmla="*/ 0 w 15277"/>
                <a:gd name="T81" fmla="*/ 0 h 3204"/>
                <a:gd name="T82" fmla="*/ 0 w 15277"/>
                <a:gd name="T83" fmla="*/ 0 h 3204"/>
                <a:gd name="T84" fmla="*/ 0 w 15277"/>
                <a:gd name="T85" fmla="*/ 0 h 3204"/>
                <a:gd name="T86" fmla="*/ 0 w 15277"/>
                <a:gd name="T87" fmla="*/ 0 h 3204"/>
                <a:gd name="T88" fmla="*/ 0 w 15277"/>
                <a:gd name="T89" fmla="*/ 0 h 3204"/>
                <a:gd name="T90" fmla="*/ 0 w 15277"/>
                <a:gd name="T91" fmla="*/ 0 h 3204"/>
                <a:gd name="T92" fmla="*/ 0 w 15277"/>
                <a:gd name="T93" fmla="*/ 0 h 3204"/>
                <a:gd name="T94" fmla="*/ 0 w 15277"/>
                <a:gd name="T95" fmla="*/ 0 h 3204"/>
                <a:gd name="T96" fmla="*/ 0 w 15277"/>
                <a:gd name="T97" fmla="*/ 0 h 3204"/>
                <a:gd name="T98" fmla="*/ 0 w 15277"/>
                <a:gd name="T99" fmla="*/ 0 h 3204"/>
                <a:gd name="T100" fmla="*/ 0 w 15277"/>
                <a:gd name="T101" fmla="*/ 0 h 3204"/>
                <a:gd name="T102" fmla="*/ 0 w 15277"/>
                <a:gd name="T103" fmla="*/ 0 h 3204"/>
                <a:gd name="T104" fmla="*/ 0 w 15277"/>
                <a:gd name="T105" fmla="*/ 0 h 3204"/>
                <a:gd name="T106" fmla="*/ 0 w 15277"/>
                <a:gd name="T107" fmla="*/ 0 h 3204"/>
                <a:gd name="T108" fmla="*/ 0 w 15277"/>
                <a:gd name="T109" fmla="*/ 0 h 320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77" h="3204">
                  <a:moveTo>
                    <a:pt x="0" y="1395"/>
                  </a:moveTo>
                  <a:cubicBezTo>
                    <a:pt x="351" y="1116"/>
                    <a:pt x="703" y="837"/>
                    <a:pt x="1059" y="627"/>
                  </a:cubicBezTo>
                  <a:cubicBezTo>
                    <a:pt x="1239" y="521"/>
                    <a:pt x="1419" y="433"/>
                    <a:pt x="1602" y="371"/>
                  </a:cubicBezTo>
                  <a:cubicBezTo>
                    <a:pt x="1786" y="309"/>
                    <a:pt x="1972" y="273"/>
                    <a:pt x="2160" y="273"/>
                  </a:cubicBezTo>
                  <a:cubicBezTo>
                    <a:pt x="2257" y="273"/>
                    <a:pt x="2355" y="283"/>
                    <a:pt x="2453" y="303"/>
                  </a:cubicBezTo>
                  <a:cubicBezTo>
                    <a:pt x="2563" y="326"/>
                    <a:pt x="2672" y="373"/>
                    <a:pt x="2783" y="441"/>
                  </a:cubicBezTo>
                  <a:cubicBezTo>
                    <a:pt x="2890" y="507"/>
                    <a:pt x="2999" y="592"/>
                    <a:pt x="3108" y="689"/>
                  </a:cubicBezTo>
                  <a:cubicBezTo>
                    <a:pt x="3322" y="882"/>
                    <a:pt x="3539" y="1124"/>
                    <a:pt x="3758" y="1367"/>
                  </a:cubicBezTo>
                  <a:cubicBezTo>
                    <a:pt x="3975" y="1608"/>
                    <a:pt x="4194" y="1849"/>
                    <a:pt x="4417" y="2042"/>
                  </a:cubicBezTo>
                  <a:cubicBezTo>
                    <a:pt x="4526" y="2138"/>
                    <a:pt x="4637" y="2221"/>
                    <a:pt x="4748" y="2287"/>
                  </a:cubicBezTo>
                  <a:cubicBezTo>
                    <a:pt x="4857" y="2351"/>
                    <a:pt x="4967" y="2398"/>
                    <a:pt x="5077" y="2421"/>
                  </a:cubicBezTo>
                  <a:cubicBezTo>
                    <a:pt x="5153" y="2437"/>
                    <a:pt x="5231" y="2445"/>
                    <a:pt x="5310" y="2445"/>
                  </a:cubicBezTo>
                  <a:cubicBezTo>
                    <a:pt x="5527" y="2445"/>
                    <a:pt x="5757" y="2391"/>
                    <a:pt x="5989" y="2309"/>
                  </a:cubicBezTo>
                  <a:cubicBezTo>
                    <a:pt x="6225" y="2225"/>
                    <a:pt x="6464" y="2113"/>
                    <a:pt x="6696" y="1998"/>
                  </a:cubicBezTo>
                  <a:cubicBezTo>
                    <a:pt x="6929" y="1882"/>
                    <a:pt x="7155" y="1762"/>
                    <a:pt x="7364" y="1665"/>
                  </a:cubicBezTo>
                  <a:cubicBezTo>
                    <a:pt x="7576" y="1566"/>
                    <a:pt x="7771" y="1491"/>
                    <a:pt x="7938" y="1463"/>
                  </a:cubicBezTo>
                  <a:lnTo>
                    <a:pt x="7944" y="1502"/>
                  </a:lnTo>
                  <a:lnTo>
                    <a:pt x="7938" y="1463"/>
                  </a:lnTo>
                  <a:cubicBezTo>
                    <a:pt x="8004" y="1452"/>
                    <a:pt x="8066" y="1448"/>
                    <a:pt x="8125" y="1448"/>
                  </a:cubicBezTo>
                  <a:cubicBezTo>
                    <a:pt x="8249" y="1448"/>
                    <a:pt x="8358" y="1469"/>
                    <a:pt x="8458" y="1500"/>
                  </a:cubicBezTo>
                  <a:cubicBezTo>
                    <a:pt x="8556" y="1531"/>
                    <a:pt x="8644" y="1573"/>
                    <a:pt x="8726" y="1614"/>
                  </a:cubicBezTo>
                  <a:cubicBezTo>
                    <a:pt x="8806" y="1655"/>
                    <a:pt x="8880" y="1695"/>
                    <a:pt x="8952" y="1725"/>
                  </a:cubicBezTo>
                  <a:cubicBezTo>
                    <a:pt x="8986" y="1739"/>
                    <a:pt x="9020" y="1751"/>
                    <a:pt x="9054" y="1760"/>
                  </a:cubicBezTo>
                  <a:cubicBezTo>
                    <a:pt x="9087" y="1768"/>
                    <a:pt x="9119" y="1773"/>
                    <a:pt x="9152" y="1773"/>
                  </a:cubicBezTo>
                  <a:cubicBezTo>
                    <a:pt x="9182" y="1773"/>
                    <a:pt x="9212" y="1769"/>
                    <a:pt x="9242" y="1761"/>
                  </a:cubicBezTo>
                  <a:cubicBezTo>
                    <a:pt x="9273" y="1752"/>
                    <a:pt x="9305" y="1739"/>
                    <a:pt x="9337" y="1720"/>
                  </a:cubicBezTo>
                  <a:cubicBezTo>
                    <a:pt x="9361" y="1707"/>
                    <a:pt x="9383" y="1689"/>
                    <a:pt x="9405" y="1667"/>
                  </a:cubicBezTo>
                  <a:cubicBezTo>
                    <a:pt x="9427" y="1645"/>
                    <a:pt x="9449" y="1618"/>
                    <a:pt x="9470" y="1588"/>
                  </a:cubicBezTo>
                  <a:cubicBezTo>
                    <a:pt x="9513" y="1527"/>
                    <a:pt x="9554" y="1451"/>
                    <a:pt x="9593" y="1368"/>
                  </a:cubicBezTo>
                  <a:cubicBezTo>
                    <a:pt x="9672" y="1196"/>
                    <a:pt x="9744" y="990"/>
                    <a:pt x="9822" y="792"/>
                  </a:cubicBezTo>
                  <a:cubicBezTo>
                    <a:pt x="9901" y="589"/>
                    <a:pt x="9985" y="395"/>
                    <a:pt x="10086" y="251"/>
                  </a:cubicBezTo>
                  <a:cubicBezTo>
                    <a:pt x="10138" y="176"/>
                    <a:pt x="10196" y="114"/>
                    <a:pt x="10259" y="71"/>
                  </a:cubicBezTo>
                  <a:cubicBezTo>
                    <a:pt x="10291" y="48"/>
                    <a:pt x="10326" y="31"/>
                    <a:pt x="10362" y="19"/>
                  </a:cubicBezTo>
                  <a:cubicBezTo>
                    <a:pt x="10399" y="6"/>
                    <a:pt x="10437" y="0"/>
                    <a:pt x="10477" y="0"/>
                  </a:cubicBezTo>
                  <a:cubicBezTo>
                    <a:pt x="10483" y="0"/>
                    <a:pt x="10488" y="0"/>
                    <a:pt x="10494" y="0"/>
                  </a:cubicBezTo>
                  <a:cubicBezTo>
                    <a:pt x="10533" y="2"/>
                    <a:pt x="10575" y="9"/>
                    <a:pt x="10618" y="21"/>
                  </a:cubicBezTo>
                  <a:cubicBezTo>
                    <a:pt x="10660" y="33"/>
                    <a:pt x="10703" y="49"/>
                    <a:pt x="10748" y="70"/>
                  </a:cubicBezTo>
                  <a:cubicBezTo>
                    <a:pt x="10836" y="110"/>
                    <a:pt x="10929" y="167"/>
                    <a:pt x="11026" y="236"/>
                  </a:cubicBezTo>
                  <a:cubicBezTo>
                    <a:pt x="11217" y="373"/>
                    <a:pt x="11425" y="557"/>
                    <a:pt x="11640" y="758"/>
                  </a:cubicBezTo>
                  <a:cubicBezTo>
                    <a:pt x="12064" y="1154"/>
                    <a:pt x="12514" y="1613"/>
                    <a:pt x="12909" y="1872"/>
                  </a:cubicBezTo>
                  <a:cubicBezTo>
                    <a:pt x="13703" y="2393"/>
                    <a:pt x="14489" y="2762"/>
                    <a:pt x="15276" y="3131"/>
                  </a:cubicBezTo>
                  <a:lnTo>
                    <a:pt x="15260" y="3167"/>
                  </a:lnTo>
                  <a:lnTo>
                    <a:pt x="15243" y="3203"/>
                  </a:lnTo>
                  <a:cubicBezTo>
                    <a:pt x="14452" y="2832"/>
                    <a:pt x="13663" y="2461"/>
                    <a:pt x="12866" y="1938"/>
                  </a:cubicBezTo>
                  <a:cubicBezTo>
                    <a:pt x="12468" y="1677"/>
                    <a:pt x="12014" y="1215"/>
                    <a:pt x="11586" y="815"/>
                  </a:cubicBezTo>
                  <a:cubicBezTo>
                    <a:pt x="11374" y="618"/>
                    <a:pt x="11169" y="435"/>
                    <a:pt x="10980" y="301"/>
                  </a:cubicBezTo>
                  <a:cubicBezTo>
                    <a:pt x="10887" y="235"/>
                    <a:pt x="10798" y="180"/>
                    <a:pt x="10715" y="142"/>
                  </a:cubicBezTo>
                  <a:cubicBezTo>
                    <a:pt x="10674" y="123"/>
                    <a:pt x="10635" y="108"/>
                    <a:pt x="10597" y="97"/>
                  </a:cubicBezTo>
                  <a:cubicBezTo>
                    <a:pt x="10560" y="87"/>
                    <a:pt x="10524" y="81"/>
                    <a:pt x="10490" y="79"/>
                  </a:cubicBezTo>
                  <a:cubicBezTo>
                    <a:pt x="10486" y="79"/>
                    <a:pt x="10482" y="79"/>
                    <a:pt x="10477" y="79"/>
                  </a:cubicBezTo>
                  <a:cubicBezTo>
                    <a:pt x="10446" y="79"/>
                    <a:pt x="10416" y="84"/>
                    <a:pt x="10387" y="94"/>
                  </a:cubicBezTo>
                  <a:cubicBezTo>
                    <a:pt x="10358" y="103"/>
                    <a:pt x="10330" y="118"/>
                    <a:pt x="10303" y="136"/>
                  </a:cubicBezTo>
                  <a:cubicBezTo>
                    <a:pt x="10247" y="174"/>
                    <a:pt x="10197" y="229"/>
                    <a:pt x="10151" y="296"/>
                  </a:cubicBezTo>
                  <a:cubicBezTo>
                    <a:pt x="10053" y="436"/>
                    <a:pt x="9972" y="624"/>
                    <a:pt x="9895" y="821"/>
                  </a:cubicBezTo>
                  <a:cubicBezTo>
                    <a:pt x="9817" y="1021"/>
                    <a:pt x="9744" y="1228"/>
                    <a:pt x="9664" y="1401"/>
                  </a:cubicBezTo>
                  <a:cubicBezTo>
                    <a:pt x="9623" y="1489"/>
                    <a:pt x="9580" y="1569"/>
                    <a:pt x="9534" y="1634"/>
                  </a:cubicBezTo>
                  <a:cubicBezTo>
                    <a:pt x="9511" y="1668"/>
                    <a:pt x="9486" y="1698"/>
                    <a:pt x="9460" y="1723"/>
                  </a:cubicBezTo>
                  <a:cubicBezTo>
                    <a:pt x="9434" y="1750"/>
                    <a:pt x="9406" y="1772"/>
                    <a:pt x="9377" y="1789"/>
                  </a:cubicBezTo>
                  <a:cubicBezTo>
                    <a:pt x="9338" y="1811"/>
                    <a:pt x="9300" y="1827"/>
                    <a:pt x="9263" y="1837"/>
                  </a:cubicBezTo>
                  <a:cubicBezTo>
                    <a:pt x="9225" y="1847"/>
                    <a:pt x="9189" y="1852"/>
                    <a:pt x="9152" y="1852"/>
                  </a:cubicBezTo>
                  <a:cubicBezTo>
                    <a:pt x="9113" y="1852"/>
                    <a:pt x="9074" y="1846"/>
                    <a:pt x="9035" y="1837"/>
                  </a:cubicBezTo>
                  <a:cubicBezTo>
                    <a:pt x="8997" y="1827"/>
                    <a:pt x="8959" y="1814"/>
                    <a:pt x="8921" y="1798"/>
                  </a:cubicBezTo>
                  <a:cubicBezTo>
                    <a:pt x="8848" y="1767"/>
                    <a:pt x="8772" y="1726"/>
                    <a:pt x="8691" y="1685"/>
                  </a:cubicBezTo>
                  <a:cubicBezTo>
                    <a:pt x="8612" y="1645"/>
                    <a:pt x="8528" y="1605"/>
                    <a:pt x="8434" y="1576"/>
                  </a:cubicBezTo>
                  <a:cubicBezTo>
                    <a:pt x="8341" y="1546"/>
                    <a:pt x="8240" y="1527"/>
                    <a:pt x="8125" y="1527"/>
                  </a:cubicBezTo>
                  <a:cubicBezTo>
                    <a:pt x="8070" y="1527"/>
                    <a:pt x="8012" y="1531"/>
                    <a:pt x="7950" y="1541"/>
                  </a:cubicBezTo>
                  <a:cubicBezTo>
                    <a:pt x="7790" y="1568"/>
                    <a:pt x="7602" y="1641"/>
                    <a:pt x="7397" y="1737"/>
                  </a:cubicBezTo>
                  <a:cubicBezTo>
                    <a:pt x="7189" y="1834"/>
                    <a:pt x="6964" y="1953"/>
                    <a:pt x="6731" y="2069"/>
                  </a:cubicBezTo>
                  <a:cubicBezTo>
                    <a:pt x="6496" y="2186"/>
                    <a:pt x="6254" y="2299"/>
                    <a:pt x="6016" y="2383"/>
                  </a:cubicBezTo>
                  <a:cubicBezTo>
                    <a:pt x="5774" y="2468"/>
                    <a:pt x="5535" y="2524"/>
                    <a:pt x="5310" y="2524"/>
                  </a:cubicBezTo>
                  <a:cubicBezTo>
                    <a:pt x="5225" y="2524"/>
                    <a:pt x="5142" y="2516"/>
                    <a:pt x="5061" y="2499"/>
                  </a:cubicBezTo>
                  <a:lnTo>
                    <a:pt x="5069" y="2460"/>
                  </a:lnTo>
                  <a:lnTo>
                    <a:pt x="5061" y="2499"/>
                  </a:lnTo>
                  <a:cubicBezTo>
                    <a:pt x="4942" y="2474"/>
                    <a:pt x="4825" y="2424"/>
                    <a:pt x="4708" y="2355"/>
                  </a:cubicBezTo>
                  <a:cubicBezTo>
                    <a:pt x="4593" y="2287"/>
                    <a:pt x="4478" y="2201"/>
                    <a:pt x="4365" y="2102"/>
                  </a:cubicBezTo>
                  <a:cubicBezTo>
                    <a:pt x="4140" y="1907"/>
                    <a:pt x="3919" y="1663"/>
                    <a:pt x="3699" y="1420"/>
                  </a:cubicBezTo>
                  <a:cubicBezTo>
                    <a:pt x="3482" y="1179"/>
                    <a:pt x="3268" y="939"/>
                    <a:pt x="3055" y="748"/>
                  </a:cubicBezTo>
                  <a:cubicBezTo>
                    <a:pt x="2950" y="654"/>
                    <a:pt x="2845" y="572"/>
                    <a:pt x="2741" y="508"/>
                  </a:cubicBezTo>
                  <a:cubicBezTo>
                    <a:pt x="2640" y="446"/>
                    <a:pt x="2538" y="401"/>
                    <a:pt x="2437" y="380"/>
                  </a:cubicBezTo>
                  <a:cubicBezTo>
                    <a:pt x="2344" y="361"/>
                    <a:pt x="2252" y="352"/>
                    <a:pt x="2160" y="352"/>
                  </a:cubicBezTo>
                  <a:cubicBezTo>
                    <a:pt x="1980" y="352"/>
                    <a:pt x="1803" y="387"/>
                    <a:pt x="1627" y="446"/>
                  </a:cubicBezTo>
                  <a:cubicBezTo>
                    <a:pt x="1450" y="506"/>
                    <a:pt x="1274" y="592"/>
                    <a:pt x="1099" y="695"/>
                  </a:cubicBezTo>
                  <a:cubicBezTo>
                    <a:pt x="746" y="903"/>
                    <a:pt x="398" y="1180"/>
                    <a:pt x="49" y="1457"/>
                  </a:cubicBezTo>
                  <a:lnTo>
                    <a:pt x="25" y="1426"/>
                  </a:lnTo>
                  <a:lnTo>
                    <a:pt x="0" y="1395"/>
                  </a:lnTo>
                  <a:close/>
                  <a:moveTo>
                    <a:pt x="13416" y="2620"/>
                  </a:moveTo>
                  <a:lnTo>
                    <a:pt x="13416" y="2620"/>
                  </a:lnTo>
                  <a:lnTo>
                    <a:pt x="13438" y="2587"/>
                  </a:lnTo>
                  <a:lnTo>
                    <a:pt x="13416" y="262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599" name="Freeform 46">
              <a:extLst>
                <a:ext uri="{FF2B5EF4-FFF2-40B4-BE49-F238E27FC236}">
                  <a16:creationId xmlns:a16="http://schemas.microsoft.com/office/drawing/2014/main" id="{CB307BD6-C69E-96E5-8ADD-68DBA6D6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2177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  <p:sp>
          <p:nvSpPr>
            <p:cNvPr id="24600" name="Freeform 47">
              <a:extLst>
                <a:ext uri="{FF2B5EF4-FFF2-40B4-BE49-F238E27FC236}">
                  <a16:creationId xmlns:a16="http://schemas.microsoft.com/office/drawing/2014/main" id="{D909F4B9-B513-9FA5-E42E-D1CC946F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" y="2892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44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225"/>
            </a:p>
          </p:txBody>
        </p:sp>
      </p:grpSp>
      <p:sp>
        <p:nvSpPr>
          <p:cNvPr id="24596" name="TextBox 53">
            <a:extLst>
              <a:ext uri="{FF2B5EF4-FFF2-40B4-BE49-F238E27FC236}">
                <a16:creationId xmlns:a16="http://schemas.microsoft.com/office/drawing/2014/main" id="{CD38EB54-1FEB-CDED-E1DD-147875FE0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2485125"/>
            <a:ext cx="1436612" cy="435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2400" b="1" dirty="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(θ1)</a:t>
            </a:r>
          </a:p>
        </p:txBody>
      </p:sp>
      <p:sp>
        <p:nvSpPr>
          <p:cNvPr id="24597" name="TextBox 54">
            <a:extLst>
              <a:ext uri="{FF2B5EF4-FFF2-40B4-BE49-F238E27FC236}">
                <a16:creationId xmlns:a16="http://schemas.microsoft.com/office/drawing/2014/main" id="{3E98B540-1E92-CE66-E628-B99B04593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1897442"/>
            <a:ext cx="1436612" cy="435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obs</a:t>
            </a:r>
            <a:endParaRPr lang="en-AU" altLang="en-US" sz="2400" b="1" dirty="0">
              <a:solidFill>
                <a:srgbClr val="000000"/>
              </a:solidFill>
              <a:latin typeface="Ubuntu" panose="020B05040306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4302E84-ECFC-33B6-BD10-7F63A0D4C915}"/>
              </a:ext>
            </a:extLst>
          </p:cNvPr>
          <p:cNvSpPr/>
          <p:nvPr/>
        </p:nvSpPr>
        <p:spPr>
          <a:xfrm>
            <a:off x="1670858" y="1504604"/>
            <a:ext cx="6641869" cy="2693323"/>
          </a:xfrm>
          <a:custGeom>
            <a:avLst/>
            <a:gdLst>
              <a:gd name="connsiteX0" fmla="*/ 0 w 6641869"/>
              <a:gd name="connsiteY0" fmla="*/ 2460567 h 2693323"/>
              <a:gd name="connsiteX1" fmla="*/ 49877 w 6641869"/>
              <a:gd name="connsiteY1" fmla="*/ 2402378 h 2693323"/>
              <a:gd name="connsiteX2" fmla="*/ 157942 w 6641869"/>
              <a:gd name="connsiteY2" fmla="*/ 2252749 h 2693323"/>
              <a:gd name="connsiteX3" fmla="*/ 299258 w 6641869"/>
              <a:gd name="connsiteY3" fmla="*/ 2111432 h 2693323"/>
              <a:gd name="connsiteX4" fmla="*/ 332509 w 6641869"/>
              <a:gd name="connsiteY4" fmla="*/ 2044931 h 2693323"/>
              <a:gd name="connsiteX5" fmla="*/ 448887 w 6641869"/>
              <a:gd name="connsiteY5" fmla="*/ 1870363 h 2693323"/>
              <a:gd name="connsiteX6" fmla="*/ 515389 w 6641869"/>
              <a:gd name="connsiteY6" fmla="*/ 1745672 h 2693323"/>
              <a:gd name="connsiteX7" fmla="*/ 548640 w 6641869"/>
              <a:gd name="connsiteY7" fmla="*/ 1695796 h 2693323"/>
              <a:gd name="connsiteX8" fmla="*/ 556953 w 6641869"/>
              <a:gd name="connsiteY8" fmla="*/ 1670858 h 2693323"/>
              <a:gd name="connsiteX9" fmla="*/ 648393 w 6641869"/>
              <a:gd name="connsiteY9" fmla="*/ 1521229 h 2693323"/>
              <a:gd name="connsiteX10" fmla="*/ 665018 w 6641869"/>
              <a:gd name="connsiteY10" fmla="*/ 1463040 h 2693323"/>
              <a:gd name="connsiteX11" fmla="*/ 698269 w 6641869"/>
              <a:gd name="connsiteY11" fmla="*/ 1404851 h 2693323"/>
              <a:gd name="connsiteX12" fmla="*/ 723207 w 6641869"/>
              <a:gd name="connsiteY12" fmla="*/ 1321723 h 2693323"/>
              <a:gd name="connsiteX13" fmla="*/ 739833 w 6641869"/>
              <a:gd name="connsiteY13" fmla="*/ 1271847 h 2693323"/>
              <a:gd name="connsiteX14" fmla="*/ 773084 w 6641869"/>
              <a:gd name="connsiteY14" fmla="*/ 1163781 h 2693323"/>
              <a:gd name="connsiteX15" fmla="*/ 798022 w 6641869"/>
              <a:gd name="connsiteY15" fmla="*/ 1047403 h 2693323"/>
              <a:gd name="connsiteX16" fmla="*/ 806335 w 6641869"/>
              <a:gd name="connsiteY16" fmla="*/ 1005840 h 2693323"/>
              <a:gd name="connsiteX17" fmla="*/ 831273 w 6641869"/>
              <a:gd name="connsiteY17" fmla="*/ 914400 h 2693323"/>
              <a:gd name="connsiteX18" fmla="*/ 839586 w 6641869"/>
              <a:gd name="connsiteY18" fmla="*/ 864523 h 2693323"/>
              <a:gd name="connsiteX19" fmla="*/ 881149 w 6641869"/>
              <a:gd name="connsiteY19" fmla="*/ 714894 h 2693323"/>
              <a:gd name="connsiteX20" fmla="*/ 897775 w 6641869"/>
              <a:gd name="connsiteY20" fmla="*/ 648392 h 2693323"/>
              <a:gd name="connsiteX21" fmla="*/ 914400 w 6641869"/>
              <a:gd name="connsiteY21" fmla="*/ 598516 h 2693323"/>
              <a:gd name="connsiteX22" fmla="*/ 939338 w 6641869"/>
              <a:gd name="connsiteY22" fmla="*/ 507076 h 2693323"/>
              <a:gd name="connsiteX23" fmla="*/ 955964 w 6641869"/>
              <a:gd name="connsiteY23" fmla="*/ 415636 h 2693323"/>
              <a:gd name="connsiteX24" fmla="*/ 972589 w 6641869"/>
              <a:gd name="connsiteY24" fmla="*/ 390698 h 2693323"/>
              <a:gd name="connsiteX25" fmla="*/ 989215 w 6641869"/>
              <a:gd name="connsiteY25" fmla="*/ 349134 h 2693323"/>
              <a:gd name="connsiteX26" fmla="*/ 1014153 w 6641869"/>
              <a:gd name="connsiteY26" fmla="*/ 290945 h 2693323"/>
              <a:gd name="connsiteX27" fmla="*/ 1039091 w 6641869"/>
              <a:gd name="connsiteY27" fmla="*/ 266007 h 2693323"/>
              <a:gd name="connsiteX28" fmla="*/ 1072342 w 6641869"/>
              <a:gd name="connsiteY28" fmla="*/ 216131 h 2693323"/>
              <a:gd name="connsiteX29" fmla="*/ 1122218 w 6641869"/>
              <a:gd name="connsiteY29" fmla="*/ 232756 h 2693323"/>
              <a:gd name="connsiteX30" fmla="*/ 1155469 w 6641869"/>
              <a:gd name="connsiteY30" fmla="*/ 340821 h 2693323"/>
              <a:gd name="connsiteX31" fmla="*/ 1172095 w 6641869"/>
              <a:gd name="connsiteY31" fmla="*/ 390698 h 2693323"/>
              <a:gd name="connsiteX32" fmla="*/ 1180407 w 6641869"/>
              <a:gd name="connsiteY32" fmla="*/ 432261 h 2693323"/>
              <a:gd name="connsiteX33" fmla="*/ 1205346 w 6641869"/>
              <a:gd name="connsiteY33" fmla="*/ 532014 h 2693323"/>
              <a:gd name="connsiteX34" fmla="*/ 1213658 w 6641869"/>
              <a:gd name="connsiteY34" fmla="*/ 689956 h 2693323"/>
              <a:gd name="connsiteX35" fmla="*/ 1230284 w 6641869"/>
              <a:gd name="connsiteY35" fmla="*/ 764771 h 2693323"/>
              <a:gd name="connsiteX36" fmla="*/ 1255222 w 6641869"/>
              <a:gd name="connsiteY36" fmla="*/ 864523 h 2693323"/>
              <a:gd name="connsiteX37" fmla="*/ 1271847 w 6641869"/>
              <a:gd name="connsiteY37" fmla="*/ 1039091 h 2693323"/>
              <a:gd name="connsiteX38" fmla="*/ 1280160 w 6641869"/>
              <a:gd name="connsiteY38" fmla="*/ 1080654 h 2693323"/>
              <a:gd name="connsiteX39" fmla="*/ 1296786 w 6641869"/>
              <a:gd name="connsiteY39" fmla="*/ 1130531 h 2693323"/>
              <a:gd name="connsiteX40" fmla="*/ 1305098 w 6641869"/>
              <a:gd name="connsiteY40" fmla="*/ 1246909 h 2693323"/>
              <a:gd name="connsiteX41" fmla="*/ 1313411 w 6641869"/>
              <a:gd name="connsiteY41" fmla="*/ 1271847 h 2693323"/>
              <a:gd name="connsiteX42" fmla="*/ 1321724 w 6641869"/>
              <a:gd name="connsiteY42" fmla="*/ 1321723 h 2693323"/>
              <a:gd name="connsiteX43" fmla="*/ 1346662 w 6641869"/>
              <a:gd name="connsiteY43" fmla="*/ 1388225 h 2693323"/>
              <a:gd name="connsiteX44" fmla="*/ 1354975 w 6641869"/>
              <a:gd name="connsiteY44" fmla="*/ 1429789 h 2693323"/>
              <a:gd name="connsiteX45" fmla="*/ 1379913 w 6641869"/>
              <a:gd name="connsiteY45" fmla="*/ 1546167 h 2693323"/>
              <a:gd name="connsiteX46" fmla="*/ 1404851 w 6641869"/>
              <a:gd name="connsiteY46" fmla="*/ 1604356 h 2693323"/>
              <a:gd name="connsiteX47" fmla="*/ 1454727 w 6641869"/>
              <a:gd name="connsiteY47" fmla="*/ 1745672 h 2693323"/>
              <a:gd name="connsiteX48" fmla="*/ 1479666 w 6641869"/>
              <a:gd name="connsiteY48" fmla="*/ 1828800 h 2693323"/>
              <a:gd name="connsiteX49" fmla="*/ 1529542 w 6641869"/>
              <a:gd name="connsiteY49" fmla="*/ 1936865 h 2693323"/>
              <a:gd name="connsiteX50" fmla="*/ 1537855 w 6641869"/>
              <a:gd name="connsiteY50" fmla="*/ 1970116 h 2693323"/>
              <a:gd name="connsiteX51" fmla="*/ 1587731 w 6641869"/>
              <a:gd name="connsiteY51" fmla="*/ 2069869 h 2693323"/>
              <a:gd name="connsiteX52" fmla="*/ 1596044 w 6641869"/>
              <a:gd name="connsiteY52" fmla="*/ 2103120 h 2693323"/>
              <a:gd name="connsiteX53" fmla="*/ 1637607 w 6641869"/>
              <a:gd name="connsiteY53" fmla="*/ 2177934 h 2693323"/>
              <a:gd name="connsiteX54" fmla="*/ 1645920 w 6641869"/>
              <a:gd name="connsiteY54" fmla="*/ 2202872 h 2693323"/>
              <a:gd name="connsiteX55" fmla="*/ 1662546 w 6641869"/>
              <a:gd name="connsiteY55" fmla="*/ 2227811 h 2693323"/>
              <a:gd name="connsiteX56" fmla="*/ 1712422 w 6641869"/>
              <a:gd name="connsiteY56" fmla="*/ 2294312 h 2693323"/>
              <a:gd name="connsiteX57" fmla="*/ 1795549 w 6641869"/>
              <a:gd name="connsiteY57" fmla="*/ 2369127 h 2693323"/>
              <a:gd name="connsiteX58" fmla="*/ 1828800 w 6641869"/>
              <a:gd name="connsiteY58" fmla="*/ 2385752 h 2693323"/>
              <a:gd name="connsiteX59" fmla="*/ 1945178 w 6641869"/>
              <a:gd name="connsiteY59" fmla="*/ 2443941 h 2693323"/>
              <a:gd name="connsiteX60" fmla="*/ 2186247 w 6641869"/>
              <a:gd name="connsiteY60" fmla="*/ 2460567 h 2693323"/>
              <a:gd name="connsiteX61" fmla="*/ 2310938 w 6641869"/>
              <a:gd name="connsiteY61" fmla="*/ 2443941 h 2693323"/>
              <a:gd name="connsiteX62" fmla="*/ 2352502 w 6641869"/>
              <a:gd name="connsiteY62" fmla="*/ 2427316 h 2693323"/>
              <a:gd name="connsiteX63" fmla="*/ 2477193 w 6641869"/>
              <a:gd name="connsiteY63" fmla="*/ 2377440 h 2693323"/>
              <a:gd name="connsiteX64" fmla="*/ 2552007 w 6641869"/>
              <a:gd name="connsiteY64" fmla="*/ 2335876 h 2693323"/>
              <a:gd name="connsiteX65" fmla="*/ 2693324 w 6641869"/>
              <a:gd name="connsiteY65" fmla="*/ 2286000 h 2693323"/>
              <a:gd name="connsiteX66" fmla="*/ 2834640 w 6641869"/>
              <a:gd name="connsiteY66" fmla="*/ 2161309 h 2693323"/>
              <a:gd name="connsiteX67" fmla="*/ 2917767 w 6641869"/>
              <a:gd name="connsiteY67" fmla="*/ 2011680 h 2693323"/>
              <a:gd name="connsiteX68" fmla="*/ 2951018 w 6641869"/>
              <a:gd name="connsiteY68" fmla="*/ 1961803 h 2693323"/>
              <a:gd name="connsiteX69" fmla="*/ 2992582 w 6641869"/>
              <a:gd name="connsiteY69" fmla="*/ 1837112 h 2693323"/>
              <a:gd name="connsiteX70" fmla="*/ 3000895 w 6641869"/>
              <a:gd name="connsiteY70" fmla="*/ 1803861 h 2693323"/>
              <a:gd name="connsiteX71" fmla="*/ 3017520 w 6641869"/>
              <a:gd name="connsiteY71" fmla="*/ 1745672 h 2693323"/>
              <a:gd name="connsiteX72" fmla="*/ 3050771 w 6641869"/>
              <a:gd name="connsiteY72" fmla="*/ 1645920 h 2693323"/>
              <a:gd name="connsiteX73" fmla="*/ 3092335 w 6641869"/>
              <a:gd name="connsiteY73" fmla="*/ 1521229 h 2693323"/>
              <a:gd name="connsiteX74" fmla="*/ 3142211 w 6641869"/>
              <a:gd name="connsiteY74" fmla="*/ 1404851 h 2693323"/>
              <a:gd name="connsiteX75" fmla="*/ 3167149 w 6641869"/>
              <a:gd name="connsiteY75" fmla="*/ 1321723 h 2693323"/>
              <a:gd name="connsiteX76" fmla="*/ 3183775 w 6641869"/>
              <a:gd name="connsiteY76" fmla="*/ 1280160 h 2693323"/>
              <a:gd name="connsiteX77" fmla="*/ 3200400 w 6641869"/>
              <a:gd name="connsiteY77" fmla="*/ 1213658 h 2693323"/>
              <a:gd name="connsiteX78" fmla="*/ 3250277 w 6641869"/>
              <a:gd name="connsiteY78" fmla="*/ 1113905 h 2693323"/>
              <a:gd name="connsiteX79" fmla="*/ 3258589 w 6641869"/>
              <a:gd name="connsiteY79" fmla="*/ 1064029 h 2693323"/>
              <a:gd name="connsiteX80" fmla="*/ 3283527 w 6641869"/>
              <a:gd name="connsiteY80" fmla="*/ 1030778 h 2693323"/>
              <a:gd name="connsiteX81" fmla="*/ 3300153 w 6641869"/>
              <a:gd name="connsiteY81" fmla="*/ 1005840 h 2693323"/>
              <a:gd name="connsiteX82" fmla="*/ 3333404 w 6641869"/>
              <a:gd name="connsiteY82" fmla="*/ 972589 h 2693323"/>
              <a:gd name="connsiteX83" fmla="*/ 3350029 w 6641869"/>
              <a:gd name="connsiteY83" fmla="*/ 947651 h 2693323"/>
              <a:gd name="connsiteX84" fmla="*/ 3374967 w 6641869"/>
              <a:gd name="connsiteY84" fmla="*/ 931025 h 2693323"/>
              <a:gd name="connsiteX85" fmla="*/ 3416531 w 6641869"/>
              <a:gd name="connsiteY85" fmla="*/ 889461 h 2693323"/>
              <a:gd name="connsiteX86" fmla="*/ 3532909 w 6641869"/>
              <a:gd name="connsiteY86" fmla="*/ 939338 h 2693323"/>
              <a:gd name="connsiteX87" fmla="*/ 3607724 w 6641869"/>
              <a:gd name="connsiteY87" fmla="*/ 1005840 h 2693323"/>
              <a:gd name="connsiteX88" fmla="*/ 3632662 w 6641869"/>
              <a:gd name="connsiteY88" fmla="*/ 1064029 h 2693323"/>
              <a:gd name="connsiteX89" fmla="*/ 3682538 w 6641869"/>
              <a:gd name="connsiteY89" fmla="*/ 1163781 h 2693323"/>
              <a:gd name="connsiteX90" fmla="*/ 3699164 w 6641869"/>
              <a:gd name="connsiteY90" fmla="*/ 1230283 h 2693323"/>
              <a:gd name="connsiteX91" fmla="*/ 3740727 w 6641869"/>
              <a:gd name="connsiteY91" fmla="*/ 1338349 h 2693323"/>
              <a:gd name="connsiteX92" fmla="*/ 3765666 w 6641869"/>
              <a:gd name="connsiteY92" fmla="*/ 1429789 h 2693323"/>
              <a:gd name="connsiteX93" fmla="*/ 3832167 w 6641869"/>
              <a:gd name="connsiteY93" fmla="*/ 1554480 h 2693323"/>
              <a:gd name="connsiteX94" fmla="*/ 3882044 w 6641869"/>
              <a:gd name="connsiteY94" fmla="*/ 1679171 h 2693323"/>
              <a:gd name="connsiteX95" fmla="*/ 3898669 w 6641869"/>
              <a:gd name="connsiteY95" fmla="*/ 1704109 h 2693323"/>
              <a:gd name="connsiteX96" fmla="*/ 3923607 w 6641869"/>
              <a:gd name="connsiteY96" fmla="*/ 1745672 h 2693323"/>
              <a:gd name="connsiteX97" fmla="*/ 3981797 w 6641869"/>
              <a:gd name="connsiteY97" fmla="*/ 1795549 h 2693323"/>
              <a:gd name="connsiteX98" fmla="*/ 4089862 w 6641869"/>
              <a:gd name="connsiteY98" fmla="*/ 1886989 h 2693323"/>
              <a:gd name="connsiteX99" fmla="*/ 4114800 w 6641869"/>
              <a:gd name="connsiteY99" fmla="*/ 1895301 h 2693323"/>
              <a:gd name="connsiteX100" fmla="*/ 4181302 w 6641869"/>
              <a:gd name="connsiteY100" fmla="*/ 1870363 h 2693323"/>
              <a:gd name="connsiteX101" fmla="*/ 4272742 w 6641869"/>
              <a:gd name="connsiteY101" fmla="*/ 1729047 h 2693323"/>
              <a:gd name="connsiteX102" fmla="*/ 4305993 w 6641869"/>
              <a:gd name="connsiteY102" fmla="*/ 1645920 h 2693323"/>
              <a:gd name="connsiteX103" fmla="*/ 4347557 w 6641869"/>
              <a:gd name="connsiteY103" fmla="*/ 1438101 h 2693323"/>
              <a:gd name="connsiteX104" fmla="*/ 4355869 w 6641869"/>
              <a:gd name="connsiteY104" fmla="*/ 1404851 h 2693323"/>
              <a:gd name="connsiteX105" fmla="*/ 4364182 w 6641869"/>
              <a:gd name="connsiteY105" fmla="*/ 1280160 h 2693323"/>
              <a:gd name="connsiteX106" fmla="*/ 4389120 w 6641869"/>
              <a:gd name="connsiteY106" fmla="*/ 1113905 h 2693323"/>
              <a:gd name="connsiteX107" fmla="*/ 4397433 w 6641869"/>
              <a:gd name="connsiteY107" fmla="*/ 947651 h 2693323"/>
              <a:gd name="connsiteX108" fmla="*/ 4405746 w 6641869"/>
              <a:gd name="connsiteY108" fmla="*/ 806334 h 2693323"/>
              <a:gd name="connsiteX109" fmla="*/ 4414058 w 6641869"/>
              <a:gd name="connsiteY109" fmla="*/ 124691 h 2693323"/>
              <a:gd name="connsiteX110" fmla="*/ 4438997 w 6641869"/>
              <a:gd name="connsiteY110" fmla="*/ 66501 h 2693323"/>
              <a:gd name="connsiteX111" fmla="*/ 4447309 w 6641869"/>
              <a:gd name="connsiteY111" fmla="*/ 41563 h 2693323"/>
              <a:gd name="connsiteX112" fmla="*/ 4463935 w 6641869"/>
              <a:gd name="connsiteY112" fmla="*/ 24938 h 2693323"/>
              <a:gd name="connsiteX113" fmla="*/ 4513811 w 6641869"/>
              <a:gd name="connsiteY113" fmla="*/ 0 h 2693323"/>
              <a:gd name="connsiteX114" fmla="*/ 4613564 w 6641869"/>
              <a:gd name="connsiteY114" fmla="*/ 141316 h 2693323"/>
              <a:gd name="connsiteX115" fmla="*/ 4621877 w 6641869"/>
              <a:gd name="connsiteY115" fmla="*/ 174567 h 2693323"/>
              <a:gd name="connsiteX116" fmla="*/ 4630189 w 6641869"/>
              <a:gd name="connsiteY116" fmla="*/ 199505 h 2693323"/>
              <a:gd name="connsiteX117" fmla="*/ 4671753 w 6641869"/>
              <a:gd name="connsiteY117" fmla="*/ 299258 h 2693323"/>
              <a:gd name="connsiteX118" fmla="*/ 4688378 w 6641869"/>
              <a:gd name="connsiteY118" fmla="*/ 332509 h 2693323"/>
              <a:gd name="connsiteX119" fmla="*/ 4705004 w 6641869"/>
              <a:gd name="connsiteY119" fmla="*/ 382385 h 2693323"/>
              <a:gd name="connsiteX120" fmla="*/ 4729942 w 6641869"/>
              <a:gd name="connsiteY120" fmla="*/ 440574 h 2693323"/>
              <a:gd name="connsiteX121" fmla="*/ 4738255 w 6641869"/>
              <a:gd name="connsiteY121" fmla="*/ 482138 h 2693323"/>
              <a:gd name="connsiteX122" fmla="*/ 4788131 w 6641869"/>
              <a:gd name="connsiteY122" fmla="*/ 631767 h 2693323"/>
              <a:gd name="connsiteX123" fmla="*/ 4838007 w 6641869"/>
              <a:gd name="connsiteY123" fmla="*/ 806334 h 2693323"/>
              <a:gd name="connsiteX124" fmla="*/ 4846320 w 6641869"/>
              <a:gd name="connsiteY124" fmla="*/ 864523 h 2693323"/>
              <a:gd name="connsiteX125" fmla="*/ 4854633 w 6641869"/>
              <a:gd name="connsiteY125" fmla="*/ 939338 h 2693323"/>
              <a:gd name="connsiteX126" fmla="*/ 4871258 w 6641869"/>
              <a:gd name="connsiteY126" fmla="*/ 1030778 h 2693323"/>
              <a:gd name="connsiteX127" fmla="*/ 4879571 w 6641869"/>
              <a:gd name="connsiteY127" fmla="*/ 1088967 h 2693323"/>
              <a:gd name="connsiteX128" fmla="*/ 4887884 w 6641869"/>
              <a:gd name="connsiteY128" fmla="*/ 1122218 h 2693323"/>
              <a:gd name="connsiteX129" fmla="*/ 4896197 w 6641869"/>
              <a:gd name="connsiteY129" fmla="*/ 1163781 h 2693323"/>
              <a:gd name="connsiteX130" fmla="*/ 4904509 w 6641869"/>
              <a:gd name="connsiteY130" fmla="*/ 1313411 h 2693323"/>
              <a:gd name="connsiteX131" fmla="*/ 4937760 w 6641869"/>
              <a:gd name="connsiteY131" fmla="*/ 1454727 h 2693323"/>
              <a:gd name="connsiteX132" fmla="*/ 4954386 w 6641869"/>
              <a:gd name="connsiteY132" fmla="*/ 1496291 h 2693323"/>
              <a:gd name="connsiteX133" fmla="*/ 4962698 w 6641869"/>
              <a:gd name="connsiteY133" fmla="*/ 1521229 h 2693323"/>
              <a:gd name="connsiteX134" fmla="*/ 4995949 w 6641869"/>
              <a:gd name="connsiteY134" fmla="*/ 1612669 h 2693323"/>
              <a:gd name="connsiteX135" fmla="*/ 5037513 w 6641869"/>
              <a:gd name="connsiteY135" fmla="*/ 1712421 h 2693323"/>
              <a:gd name="connsiteX136" fmla="*/ 5087389 w 6641869"/>
              <a:gd name="connsiteY136" fmla="*/ 1812174 h 2693323"/>
              <a:gd name="connsiteX137" fmla="*/ 5104015 w 6641869"/>
              <a:gd name="connsiteY137" fmla="*/ 1853738 h 2693323"/>
              <a:gd name="connsiteX138" fmla="*/ 5120640 w 6641869"/>
              <a:gd name="connsiteY138" fmla="*/ 1878676 h 2693323"/>
              <a:gd name="connsiteX139" fmla="*/ 5178829 w 6641869"/>
              <a:gd name="connsiteY139" fmla="*/ 1978429 h 2693323"/>
              <a:gd name="connsiteX140" fmla="*/ 5261957 w 6641869"/>
              <a:gd name="connsiteY140" fmla="*/ 2069869 h 2693323"/>
              <a:gd name="connsiteX141" fmla="*/ 5286895 w 6641869"/>
              <a:gd name="connsiteY141" fmla="*/ 2111432 h 2693323"/>
              <a:gd name="connsiteX142" fmla="*/ 5328458 w 6641869"/>
              <a:gd name="connsiteY142" fmla="*/ 2144683 h 2693323"/>
              <a:gd name="connsiteX143" fmla="*/ 5394960 w 6641869"/>
              <a:gd name="connsiteY143" fmla="*/ 2211185 h 2693323"/>
              <a:gd name="connsiteX144" fmla="*/ 5486400 w 6641869"/>
              <a:gd name="connsiteY144" fmla="*/ 2335876 h 2693323"/>
              <a:gd name="connsiteX145" fmla="*/ 5561215 w 6641869"/>
              <a:gd name="connsiteY145" fmla="*/ 2402378 h 2693323"/>
              <a:gd name="connsiteX146" fmla="*/ 5752407 w 6641869"/>
              <a:gd name="connsiteY146" fmla="*/ 2485505 h 2693323"/>
              <a:gd name="connsiteX147" fmla="*/ 5918662 w 6641869"/>
              <a:gd name="connsiteY147" fmla="*/ 2518756 h 2693323"/>
              <a:gd name="connsiteX148" fmla="*/ 5976851 w 6641869"/>
              <a:gd name="connsiteY148" fmla="*/ 2535381 h 2693323"/>
              <a:gd name="connsiteX149" fmla="*/ 6010102 w 6641869"/>
              <a:gd name="connsiteY149" fmla="*/ 2543694 h 2693323"/>
              <a:gd name="connsiteX150" fmla="*/ 6101542 w 6641869"/>
              <a:gd name="connsiteY150" fmla="*/ 2552007 h 2693323"/>
              <a:gd name="connsiteX151" fmla="*/ 6209607 w 6641869"/>
              <a:gd name="connsiteY151" fmla="*/ 2601883 h 2693323"/>
              <a:gd name="connsiteX152" fmla="*/ 6276109 w 6641869"/>
              <a:gd name="connsiteY152" fmla="*/ 2626821 h 2693323"/>
              <a:gd name="connsiteX153" fmla="*/ 6317673 w 6641869"/>
              <a:gd name="connsiteY153" fmla="*/ 2635134 h 2693323"/>
              <a:gd name="connsiteX154" fmla="*/ 6367549 w 6641869"/>
              <a:gd name="connsiteY154" fmla="*/ 2651760 h 2693323"/>
              <a:gd name="connsiteX155" fmla="*/ 6475615 w 6641869"/>
              <a:gd name="connsiteY155" fmla="*/ 2668385 h 2693323"/>
              <a:gd name="connsiteX156" fmla="*/ 6633557 w 6641869"/>
              <a:gd name="connsiteY156" fmla="*/ 2693323 h 2693323"/>
              <a:gd name="connsiteX157" fmla="*/ 6641869 w 6641869"/>
              <a:gd name="connsiteY157" fmla="*/ 2660072 h 269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641869" h="2693323">
                <a:moveTo>
                  <a:pt x="0" y="2460567"/>
                </a:moveTo>
                <a:cubicBezTo>
                  <a:pt x="16626" y="2441171"/>
                  <a:pt x="34549" y="2422815"/>
                  <a:pt x="49877" y="2402378"/>
                </a:cubicBezTo>
                <a:cubicBezTo>
                  <a:pt x="96968" y="2339589"/>
                  <a:pt x="102759" y="2310836"/>
                  <a:pt x="157942" y="2252749"/>
                </a:cubicBezTo>
                <a:cubicBezTo>
                  <a:pt x="201142" y="2207275"/>
                  <a:pt x="263605" y="2166892"/>
                  <a:pt x="299258" y="2111432"/>
                </a:cubicBezTo>
                <a:cubicBezTo>
                  <a:pt x="312660" y="2090585"/>
                  <a:pt x="319439" y="2065988"/>
                  <a:pt x="332509" y="2044931"/>
                </a:cubicBezTo>
                <a:cubicBezTo>
                  <a:pt x="369390" y="1985512"/>
                  <a:pt x="417611" y="1932915"/>
                  <a:pt x="448887" y="1870363"/>
                </a:cubicBezTo>
                <a:cubicBezTo>
                  <a:pt x="475285" y="1817567"/>
                  <a:pt x="485024" y="1795015"/>
                  <a:pt x="515389" y="1745672"/>
                </a:cubicBezTo>
                <a:cubicBezTo>
                  <a:pt x="525861" y="1728655"/>
                  <a:pt x="538936" y="1713263"/>
                  <a:pt x="548640" y="1695796"/>
                </a:cubicBezTo>
                <a:cubicBezTo>
                  <a:pt x="552895" y="1688136"/>
                  <a:pt x="552361" y="1678321"/>
                  <a:pt x="556953" y="1670858"/>
                </a:cubicBezTo>
                <a:cubicBezTo>
                  <a:pt x="607880" y="1588102"/>
                  <a:pt x="615751" y="1602834"/>
                  <a:pt x="648393" y="1521229"/>
                </a:cubicBezTo>
                <a:cubicBezTo>
                  <a:pt x="655885" y="1502499"/>
                  <a:pt x="657072" y="1481581"/>
                  <a:pt x="665018" y="1463040"/>
                </a:cubicBezTo>
                <a:cubicBezTo>
                  <a:pt x="673818" y="1442506"/>
                  <a:pt x="689763" y="1425508"/>
                  <a:pt x="698269" y="1404851"/>
                </a:cubicBezTo>
                <a:cubicBezTo>
                  <a:pt x="709284" y="1378101"/>
                  <a:pt x="714578" y="1349335"/>
                  <a:pt x="723207" y="1321723"/>
                </a:cubicBezTo>
                <a:cubicBezTo>
                  <a:pt x="728434" y="1304996"/>
                  <a:pt x="735019" y="1288697"/>
                  <a:pt x="739833" y="1271847"/>
                </a:cubicBezTo>
                <a:cubicBezTo>
                  <a:pt x="770201" y="1165558"/>
                  <a:pt x="741360" y="1243089"/>
                  <a:pt x="773084" y="1163781"/>
                </a:cubicBezTo>
                <a:cubicBezTo>
                  <a:pt x="788209" y="1073036"/>
                  <a:pt x="773167" y="1155107"/>
                  <a:pt x="798022" y="1047403"/>
                </a:cubicBezTo>
                <a:cubicBezTo>
                  <a:pt x="801199" y="1033636"/>
                  <a:pt x="802908" y="1019547"/>
                  <a:pt x="806335" y="1005840"/>
                </a:cubicBezTo>
                <a:cubicBezTo>
                  <a:pt x="812660" y="980540"/>
                  <a:pt x="825678" y="942373"/>
                  <a:pt x="831273" y="914400"/>
                </a:cubicBezTo>
                <a:cubicBezTo>
                  <a:pt x="834579" y="897872"/>
                  <a:pt x="835498" y="880875"/>
                  <a:pt x="839586" y="864523"/>
                </a:cubicBezTo>
                <a:cubicBezTo>
                  <a:pt x="852141" y="814304"/>
                  <a:pt x="868594" y="765113"/>
                  <a:pt x="881149" y="714894"/>
                </a:cubicBezTo>
                <a:cubicBezTo>
                  <a:pt x="886691" y="692727"/>
                  <a:pt x="891498" y="670362"/>
                  <a:pt x="897775" y="648392"/>
                </a:cubicBezTo>
                <a:cubicBezTo>
                  <a:pt x="902589" y="631542"/>
                  <a:pt x="910150" y="615517"/>
                  <a:pt x="914400" y="598516"/>
                </a:cubicBezTo>
                <a:cubicBezTo>
                  <a:pt x="959621" y="417634"/>
                  <a:pt x="885950" y="667241"/>
                  <a:pt x="939338" y="507076"/>
                </a:cubicBezTo>
                <a:cubicBezTo>
                  <a:pt x="976895" y="394402"/>
                  <a:pt x="904032" y="588744"/>
                  <a:pt x="955964" y="415636"/>
                </a:cubicBezTo>
                <a:cubicBezTo>
                  <a:pt x="958835" y="406067"/>
                  <a:pt x="968121" y="399634"/>
                  <a:pt x="972589" y="390698"/>
                </a:cubicBezTo>
                <a:cubicBezTo>
                  <a:pt x="979262" y="377351"/>
                  <a:pt x="983976" y="363106"/>
                  <a:pt x="989215" y="349134"/>
                </a:cubicBezTo>
                <a:cubicBezTo>
                  <a:pt x="997785" y="326279"/>
                  <a:pt x="998784" y="312461"/>
                  <a:pt x="1014153" y="290945"/>
                </a:cubicBezTo>
                <a:cubicBezTo>
                  <a:pt x="1020986" y="281379"/>
                  <a:pt x="1031874" y="275287"/>
                  <a:pt x="1039091" y="266007"/>
                </a:cubicBezTo>
                <a:cubicBezTo>
                  <a:pt x="1051358" y="250235"/>
                  <a:pt x="1072342" y="216131"/>
                  <a:pt x="1072342" y="216131"/>
                </a:cubicBezTo>
                <a:cubicBezTo>
                  <a:pt x="1088967" y="221673"/>
                  <a:pt x="1109120" y="221113"/>
                  <a:pt x="1122218" y="232756"/>
                </a:cubicBezTo>
                <a:cubicBezTo>
                  <a:pt x="1153086" y="260194"/>
                  <a:pt x="1147515" y="306355"/>
                  <a:pt x="1155469" y="340821"/>
                </a:cubicBezTo>
                <a:cubicBezTo>
                  <a:pt x="1159410" y="357897"/>
                  <a:pt x="1167484" y="373790"/>
                  <a:pt x="1172095" y="390698"/>
                </a:cubicBezTo>
                <a:cubicBezTo>
                  <a:pt x="1175812" y="404329"/>
                  <a:pt x="1177171" y="418508"/>
                  <a:pt x="1180407" y="432261"/>
                </a:cubicBezTo>
                <a:cubicBezTo>
                  <a:pt x="1188257" y="465624"/>
                  <a:pt x="1205346" y="532014"/>
                  <a:pt x="1205346" y="532014"/>
                </a:cubicBezTo>
                <a:cubicBezTo>
                  <a:pt x="1208117" y="584661"/>
                  <a:pt x="1208042" y="637536"/>
                  <a:pt x="1213658" y="689956"/>
                </a:cubicBezTo>
                <a:cubicBezTo>
                  <a:pt x="1216380" y="715357"/>
                  <a:pt x="1225274" y="739720"/>
                  <a:pt x="1230284" y="764771"/>
                </a:cubicBezTo>
                <a:cubicBezTo>
                  <a:pt x="1247075" y="848725"/>
                  <a:pt x="1227447" y="781198"/>
                  <a:pt x="1255222" y="864523"/>
                </a:cubicBezTo>
                <a:cubicBezTo>
                  <a:pt x="1261502" y="952441"/>
                  <a:pt x="1259763" y="966585"/>
                  <a:pt x="1271847" y="1039091"/>
                </a:cubicBezTo>
                <a:cubicBezTo>
                  <a:pt x="1274170" y="1053028"/>
                  <a:pt x="1276442" y="1067023"/>
                  <a:pt x="1280160" y="1080654"/>
                </a:cubicBezTo>
                <a:cubicBezTo>
                  <a:pt x="1284771" y="1097561"/>
                  <a:pt x="1291244" y="1113905"/>
                  <a:pt x="1296786" y="1130531"/>
                </a:cubicBezTo>
                <a:cubicBezTo>
                  <a:pt x="1299557" y="1169324"/>
                  <a:pt x="1300554" y="1208284"/>
                  <a:pt x="1305098" y="1246909"/>
                </a:cubicBezTo>
                <a:cubicBezTo>
                  <a:pt x="1306122" y="1255611"/>
                  <a:pt x="1311510" y="1263293"/>
                  <a:pt x="1313411" y="1271847"/>
                </a:cubicBezTo>
                <a:cubicBezTo>
                  <a:pt x="1317067" y="1288300"/>
                  <a:pt x="1318068" y="1305270"/>
                  <a:pt x="1321724" y="1321723"/>
                </a:cubicBezTo>
                <a:cubicBezTo>
                  <a:pt x="1326337" y="1342482"/>
                  <a:pt x="1341119" y="1369749"/>
                  <a:pt x="1346662" y="1388225"/>
                </a:cubicBezTo>
                <a:cubicBezTo>
                  <a:pt x="1350722" y="1401758"/>
                  <a:pt x="1352448" y="1415888"/>
                  <a:pt x="1354975" y="1429789"/>
                </a:cubicBezTo>
                <a:cubicBezTo>
                  <a:pt x="1363348" y="1475839"/>
                  <a:pt x="1364209" y="1499056"/>
                  <a:pt x="1379913" y="1546167"/>
                </a:cubicBezTo>
                <a:cubicBezTo>
                  <a:pt x="1386586" y="1566187"/>
                  <a:pt x="1398557" y="1584214"/>
                  <a:pt x="1404851" y="1604356"/>
                </a:cubicBezTo>
                <a:cubicBezTo>
                  <a:pt x="1461959" y="1787101"/>
                  <a:pt x="1375996" y="1575087"/>
                  <a:pt x="1454727" y="1745672"/>
                </a:cubicBezTo>
                <a:cubicBezTo>
                  <a:pt x="1489046" y="1820030"/>
                  <a:pt x="1456642" y="1753974"/>
                  <a:pt x="1479666" y="1828800"/>
                </a:cubicBezTo>
                <a:cubicBezTo>
                  <a:pt x="1498999" y="1891632"/>
                  <a:pt x="1500121" y="1887829"/>
                  <a:pt x="1529542" y="1936865"/>
                </a:cubicBezTo>
                <a:cubicBezTo>
                  <a:pt x="1532313" y="1947949"/>
                  <a:pt x="1533276" y="1959649"/>
                  <a:pt x="1537855" y="1970116"/>
                </a:cubicBezTo>
                <a:cubicBezTo>
                  <a:pt x="1552756" y="2004175"/>
                  <a:pt x="1578714" y="2033803"/>
                  <a:pt x="1587731" y="2069869"/>
                </a:cubicBezTo>
                <a:cubicBezTo>
                  <a:pt x="1590502" y="2080953"/>
                  <a:pt x="1592033" y="2092423"/>
                  <a:pt x="1596044" y="2103120"/>
                </a:cubicBezTo>
                <a:cubicBezTo>
                  <a:pt x="1608054" y="2135147"/>
                  <a:pt x="1621731" y="2146183"/>
                  <a:pt x="1637607" y="2177934"/>
                </a:cubicBezTo>
                <a:cubicBezTo>
                  <a:pt x="1641526" y="2185771"/>
                  <a:pt x="1642001" y="2195035"/>
                  <a:pt x="1645920" y="2202872"/>
                </a:cubicBezTo>
                <a:cubicBezTo>
                  <a:pt x="1650388" y="2211808"/>
                  <a:pt x="1656670" y="2219731"/>
                  <a:pt x="1662546" y="2227811"/>
                </a:cubicBezTo>
                <a:cubicBezTo>
                  <a:pt x="1678844" y="2250220"/>
                  <a:pt x="1692829" y="2274719"/>
                  <a:pt x="1712422" y="2294312"/>
                </a:cubicBezTo>
                <a:cubicBezTo>
                  <a:pt x="1742646" y="2324537"/>
                  <a:pt x="1760841" y="2347435"/>
                  <a:pt x="1795549" y="2369127"/>
                </a:cubicBezTo>
                <a:cubicBezTo>
                  <a:pt x="1806057" y="2375695"/>
                  <a:pt x="1817921" y="2379818"/>
                  <a:pt x="1828800" y="2385752"/>
                </a:cubicBezTo>
                <a:cubicBezTo>
                  <a:pt x="1850821" y="2397764"/>
                  <a:pt x="1917928" y="2440156"/>
                  <a:pt x="1945178" y="2443941"/>
                </a:cubicBezTo>
                <a:cubicBezTo>
                  <a:pt x="2024959" y="2455022"/>
                  <a:pt x="2105891" y="2455025"/>
                  <a:pt x="2186247" y="2460567"/>
                </a:cubicBezTo>
                <a:cubicBezTo>
                  <a:pt x="2215569" y="2457635"/>
                  <a:pt x="2276500" y="2454272"/>
                  <a:pt x="2310938" y="2443941"/>
                </a:cubicBezTo>
                <a:cubicBezTo>
                  <a:pt x="2325231" y="2439653"/>
                  <a:pt x="2338478" y="2432415"/>
                  <a:pt x="2352502" y="2427316"/>
                </a:cubicBezTo>
                <a:cubicBezTo>
                  <a:pt x="2421339" y="2402285"/>
                  <a:pt x="2397154" y="2417460"/>
                  <a:pt x="2477193" y="2377440"/>
                </a:cubicBezTo>
                <a:cubicBezTo>
                  <a:pt x="2502709" y="2364682"/>
                  <a:pt x="2526194" y="2348023"/>
                  <a:pt x="2552007" y="2335876"/>
                </a:cubicBezTo>
                <a:cubicBezTo>
                  <a:pt x="2579666" y="2322860"/>
                  <a:pt x="2666508" y="2294938"/>
                  <a:pt x="2693324" y="2286000"/>
                </a:cubicBezTo>
                <a:cubicBezTo>
                  <a:pt x="2808129" y="2190329"/>
                  <a:pt x="2762471" y="2233478"/>
                  <a:pt x="2834640" y="2161309"/>
                </a:cubicBezTo>
                <a:cubicBezTo>
                  <a:pt x="2869804" y="2090979"/>
                  <a:pt x="2864685" y="2098542"/>
                  <a:pt x="2917767" y="2011680"/>
                </a:cubicBezTo>
                <a:cubicBezTo>
                  <a:pt x="2928186" y="1994630"/>
                  <a:pt x="2951018" y="1961803"/>
                  <a:pt x="2951018" y="1961803"/>
                </a:cubicBezTo>
                <a:cubicBezTo>
                  <a:pt x="2970470" y="1883999"/>
                  <a:pt x="2946138" y="1976444"/>
                  <a:pt x="2992582" y="1837112"/>
                </a:cubicBezTo>
                <a:cubicBezTo>
                  <a:pt x="2996195" y="1826273"/>
                  <a:pt x="2997889" y="1814883"/>
                  <a:pt x="3000895" y="1803861"/>
                </a:cubicBezTo>
                <a:cubicBezTo>
                  <a:pt x="3006203" y="1784399"/>
                  <a:pt x="3011445" y="1764908"/>
                  <a:pt x="3017520" y="1745672"/>
                </a:cubicBezTo>
                <a:cubicBezTo>
                  <a:pt x="3028074" y="1712250"/>
                  <a:pt x="3041142" y="1679621"/>
                  <a:pt x="3050771" y="1645920"/>
                </a:cubicBezTo>
                <a:cubicBezTo>
                  <a:pt x="3080724" y="1541088"/>
                  <a:pt x="3052307" y="1634644"/>
                  <a:pt x="3092335" y="1521229"/>
                </a:cubicBezTo>
                <a:cubicBezTo>
                  <a:pt x="3126675" y="1423932"/>
                  <a:pt x="3101110" y="1473352"/>
                  <a:pt x="3142211" y="1404851"/>
                </a:cubicBezTo>
                <a:cubicBezTo>
                  <a:pt x="3147704" y="1385624"/>
                  <a:pt x="3158339" y="1345215"/>
                  <a:pt x="3167149" y="1321723"/>
                </a:cubicBezTo>
                <a:cubicBezTo>
                  <a:pt x="3172388" y="1307751"/>
                  <a:pt x="3179387" y="1294422"/>
                  <a:pt x="3183775" y="1280160"/>
                </a:cubicBezTo>
                <a:cubicBezTo>
                  <a:pt x="3190495" y="1258321"/>
                  <a:pt x="3191399" y="1234660"/>
                  <a:pt x="3200400" y="1213658"/>
                </a:cubicBezTo>
                <a:cubicBezTo>
                  <a:pt x="3231703" y="1140618"/>
                  <a:pt x="3214481" y="1173564"/>
                  <a:pt x="3250277" y="1113905"/>
                </a:cubicBezTo>
                <a:cubicBezTo>
                  <a:pt x="3253048" y="1097280"/>
                  <a:pt x="3252329" y="1079678"/>
                  <a:pt x="3258589" y="1064029"/>
                </a:cubicBezTo>
                <a:cubicBezTo>
                  <a:pt x="3263734" y="1051165"/>
                  <a:pt x="3275474" y="1042052"/>
                  <a:pt x="3283527" y="1030778"/>
                </a:cubicBezTo>
                <a:cubicBezTo>
                  <a:pt x="3289334" y="1022648"/>
                  <a:pt x="3293651" y="1013425"/>
                  <a:pt x="3300153" y="1005840"/>
                </a:cubicBezTo>
                <a:cubicBezTo>
                  <a:pt x="3310354" y="993939"/>
                  <a:pt x="3324709" y="985631"/>
                  <a:pt x="3333404" y="972589"/>
                </a:cubicBezTo>
                <a:cubicBezTo>
                  <a:pt x="3338946" y="964276"/>
                  <a:pt x="3342965" y="954715"/>
                  <a:pt x="3350029" y="947651"/>
                </a:cubicBezTo>
                <a:cubicBezTo>
                  <a:pt x="3357093" y="940586"/>
                  <a:pt x="3367448" y="937604"/>
                  <a:pt x="3374967" y="931025"/>
                </a:cubicBezTo>
                <a:cubicBezTo>
                  <a:pt x="3389712" y="918123"/>
                  <a:pt x="3416531" y="889461"/>
                  <a:pt x="3416531" y="889461"/>
                </a:cubicBezTo>
                <a:cubicBezTo>
                  <a:pt x="3455324" y="906087"/>
                  <a:pt x="3495160" y="920463"/>
                  <a:pt x="3532909" y="939338"/>
                </a:cubicBezTo>
                <a:cubicBezTo>
                  <a:pt x="3566667" y="956217"/>
                  <a:pt x="3589966" y="973284"/>
                  <a:pt x="3607724" y="1005840"/>
                </a:cubicBezTo>
                <a:cubicBezTo>
                  <a:pt x="3617829" y="1024366"/>
                  <a:pt x="3623628" y="1044958"/>
                  <a:pt x="3632662" y="1064029"/>
                </a:cubicBezTo>
                <a:cubicBezTo>
                  <a:pt x="3648576" y="1097626"/>
                  <a:pt x="3673521" y="1127716"/>
                  <a:pt x="3682538" y="1163781"/>
                </a:cubicBezTo>
                <a:cubicBezTo>
                  <a:pt x="3688080" y="1185948"/>
                  <a:pt x="3691938" y="1208606"/>
                  <a:pt x="3699164" y="1230283"/>
                </a:cubicBezTo>
                <a:cubicBezTo>
                  <a:pt x="3711369" y="1266897"/>
                  <a:pt x="3740727" y="1338349"/>
                  <a:pt x="3740727" y="1338349"/>
                </a:cubicBezTo>
                <a:cubicBezTo>
                  <a:pt x="3748262" y="1383559"/>
                  <a:pt x="3745641" y="1389738"/>
                  <a:pt x="3765666" y="1429789"/>
                </a:cubicBezTo>
                <a:cubicBezTo>
                  <a:pt x="3786732" y="1471921"/>
                  <a:pt x="3817270" y="1509792"/>
                  <a:pt x="3832167" y="1554480"/>
                </a:cubicBezTo>
                <a:cubicBezTo>
                  <a:pt x="3846360" y="1597056"/>
                  <a:pt x="3859636" y="1639957"/>
                  <a:pt x="3882044" y="1679171"/>
                </a:cubicBezTo>
                <a:cubicBezTo>
                  <a:pt x="3887001" y="1687845"/>
                  <a:pt x="3893374" y="1695637"/>
                  <a:pt x="3898669" y="1704109"/>
                </a:cubicBezTo>
                <a:cubicBezTo>
                  <a:pt x="3907232" y="1717810"/>
                  <a:pt x="3913913" y="1732747"/>
                  <a:pt x="3923607" y="1745672"/>
                </a:cubicBezTo>
                <a:cubicBezTo>
                  <a:pt x="3944625" y="1773696"/>
                  <a:pt x="3955307" y="1771467"/>
                  <a:pt x="3981797" y="1795549"/>
                </a:cubicBezTo>
                <a:cubicBezTo>
                  <a:pt x="4007749" y="1819142"/>
                  <a:pt x="4050937" y="1874015"/>
                  <a:pt x="4089862" y="1886989"/>
                </a:cubicBezTo>
                <a:lnTo>
                  <a:pt x="4114800" y="1895301"/>
                </a:lnTo>
                <a:cubicBezTo>
                  <a:pt x="4136967" y="1886988"/>
                  <a:pt x="4162211" y="1884363"/>
                  <a:pt x="4181302" y="1870363"/>
                </a:cubicBezTo>
                <a:cubicBezTo>
                  <a:pt x="4234747" y="1831170"/>
                  <a:pt x="4248573" y="1786447"/>
                  <a:pt x="4272742" y="1729047"/>
                </a:cubicBezTo>
                <a:cubicBezTo>
                  <a:pt x="4284323" y="1701542"/>
                  <a:pt x="4297304" y="1674471"/>
                  <a:pt x="4305993" y="1645920"/>
                </a:cubicBezTo>
                <a:cubicBezTo>
                  <a:pt x="4329977" y="1567114"/>
                  <a:pt x="4332634" y="1517688"/>
                  <a:pt x="4347557" y="1438101"/>
                </a:cubicBezTo>
                <a:cubicBezTo>
                  <a:pt x="4349662" y="1426872"/>
                  <a:pt x="4353098" y="1415934"/>
                  <a:pt x="4355869" y="1404851"/>
                </a:cubicBezTo>
                <a:cubicBezTo>
                  <a:pt x="4358640" y="1363287"/>
                  <a:pt x="4359219" y="1321519"/>
                  <a:pt x="4364182" y="1280160"/>
                </a:cubicBezTo>
                <a:cubicBezTo>
                  <a:pt x="4388845" y="1074636"/>
                  <a:pt x="4375456" y="1318857"/>
                  <a:pt x="4389120" y="1113905"/>
                </a:cubicBezTo>
                <a:cubicBezTo>
                  <a:pt x="4392811" y="1058541"/>
                  <a:pt x="4394438" y="1003057"/>
                  <a:pt x="4397433" y="947651"/>
                </a:cubicBezTo>
                <a:cubicBezTo>
                  <a:pt x="4399980" y="900533"/>
                  <a:pt x="4402975" y="853440"/>
                  <a:pt x="4405746" y="806334"/>
                </a:cubicBezTo>
                <a:cubicBezTo>
                  <a:pt x="4408517" y="579120"/>
                  <a:pt x="4408713" y="351859"/>
                  <a:pt x="4414058" y="124691"/>
                </a:cubicBezTo>
                <a:cubicBezTo>
                  <a:pt x="4414382" y="110938"/>
                  <a:pt x="4435292" y="75145"/>
                  <a:pt x="4438997" y="66501"/>
                </a:cubicBezTo>
                <a:cubicBezTo>
                  <a:pt x="4442449" y="58447"/>
                  <a:pt x="4442801" y="49077"/>
                  <a:pt x="4447309" y="41563"/>
                </a:cubicBezTo>
                <a:cubicBezTo>
                  <a:pt x="4451341" y="34843"/>
                  <a:pt x="4457815" y="29834"/>
                  <a:pt x="4463935" y="24938"/>
                </a:cubicBezTo>
                <a:cubicBezTo>
                  <a:pt x="4486958" y="6520"/>
                  <a:pt x="4487469" y="8780"/>
                  <a:pt x="4513811" y="0"/>
                </a:cubicBezTo>
                <a:cubicBezTo>
                  <a:pt x="4548586" y="44711"/>
                  <a:pt x="4587908" y="90005"/>
                  <a:pt x="4613564" y="141316"/>
                </a:cubicBezTo>
                <a:cubicBezTo>
                  <a:pt x="4618673" y="151535"/>
                  <a:pt x="4618738" y="163582"/>
                  <a:pt x="4621877" y="174567"/>
                </a:cubicBezTo>
                <a:cubicBezTo>
                  <a:pt x="4624284" y="182992"/>
                  <a:pt x="4626935" y="191369"/>
                  <a:pt x="4630189" y="199505"/>
                </a:cubicBezTo>
                <a:cubicBezTo>
                  <a:pt x="4643567" y="232951"/>
                  <a:pt x="4655644" y="267039"/>
                  <a:pt x="4671753" y="299258"/>
                </a:cubicBezTo>
                <a:cubicBezTo>
                  <a:pt x="4677295" y="310342"/>
                  <a:pt x="4683776" y="321003"/>
                  <a:pt x="4688378" y="332509"/>
                </a:cubicBezTo>
                <a:cubicBezTo>
                  <a:pt x="4694887" y="348780"/>
                  <a:pt x="4698713" y="366028"/>
                  <a:pt x="4705004" y="382385"/>
                </a:cubicBezTo>
                <a:cubicBezTo>
                  <a:pt x="4712579" y="402081"/>
                  <a:pt x="4721629" y="421178"/>
                  <a:pt x="4729942" y="440574"/>
                </a:cubicBezTo>
                <a:cubicBezTo>
                  <a:pt x="4732713" y="454429"/>
                  <a:pt x="4734141" y="468621"/>
                  <a:pt x="4738255" y="482138"/>
                </a:cubicBezTo>
                <a:cubicBezTo>
                  <a:pt x="4753563" y="532434"/>
                  <a:pt x="4776309" y="580539"/>
                  <a:pt x="4788131" y="631767"/>
                </a:cubicBezTo>
                <a:cubicBezTo>
                  <a:pt x="4818392" y="762900"/>
                  <a:pt x="4800089" y="705217"/>
                  <a:pt x="4838007" y="806334"/>
                </a:cubicBezTo>
                <a:cubicBezTo>
                  <a:pt x="4840778" y="825730"/>
                  <a:pt x="4843890" y="845081"/>
                  <a:pt x="4846320" y="864523"/>
                </a:cubicBezTo>
                <a:cubicBezTo>
                  <a:pt x="4849432" y="889421"/>
                  <a:pt x="4851317" y="914466"/>
                  <a:pt x="4854633" y="939338"/>
                </a:cubicBezTo>
                <a:cubicBezTo>
                  <a:pt x="4863869" y="1008603"/>
                  <a:pt x="4860815" y="968116"/>
                  <a:pt x="4871258" y="1030778"/>
                </a:cubicBezTo>
                <a:cubicBezTo>
                  <a:pt x="4874479" y="1050105"/>
                  <a:pt x="4876066" y="1069690"/>
                  <a:pt x="4879571" y="1088967"/>
                </a:cubicBezTo>
                <a:cubicBezTo>
                  <a:pt x="4881615" y="1100208"/>
                  <a:pt x="4885406" y="1111065"/>
                  <a:pt x="4887884" y="1122218"/>
                </a:cubicBezTo>
                <a:cubicBezTo>
                  <a:pt x="4890949" y="1136010"/>
                  <a:pt x="4893426" y="1149927"/>
                  <a:pt x="4896197" y="1163781"/>
                </a:cubicBezTo>
                <a:cubicBezTo>
                  <a:pt x="4898968" y="1213658"/>
                  <a:pt x="4899187" y="1263742"/>
                  <a:pt x="4904509" y="1313411"/>
                </a:cubicBezTo>
                <a:cubicBezTo>
                  <a:pt x="4908310" y="1348892"/>
                  <a:pt x="4925352" y="1417502"/>
                  <a:pt x="4937760" y="1454727"/>
                </a:cubicBezTo>
                <a:cubicBezTo>
                  <a:pt x="4942479" y="1468883"/>
                  <a:pt x="4949147" y="1482319"/>
                  <a:pt x="4954386" y="1496291"/>
                </a:cubicBezTo>
                <a:cubicBezTo>
                  <a:pt x="4957463" y="1504495"/>
                  <a:pt x="4959927" y="1512916"/>
                  <a:pt x="4962698" y="1521229"/>
                </a:cubicBezTo>
                <a:cubicBezTo>
                  <a:pt x="4979889" y="1641565"/>
                  <a:pt x="4954363" y="1529497"/>
                  <a:pt x="4995949" y="1612669"/>
                </a:cubicBezTo>
                <a:cubicBezTo>
                  <a:pt x="5012058" y="1644888"/>
                  <a:pt x="5021404" y="1680202"/>
                  <a:pt x="5037513" y="1712421"/>
                </a:cubicBezTo>
                <a:cubicBezTo>
                  <a:pt x="5054138" y="1745672"/>
                  <a:pt x="5071560" y="1778537"/>
                  <a:pt x="5087389" y="1812174"/>
                </a:cubicBezTo>
                <a:cubicBezTo>
                  <a:pt x="5093743" y="1825676"/>
                  <a:pt x="5097342" y="1840391"/>
                  <a:pt x="5104015" y="1853738"/>
                </a:cubicBezTo>
                <a:cubicBezTo>
                  <a:pt x="5108483" y="1862674"/>
                  <a:pt x="5115683" y="1870002"/>
                  <a:pt x="5120640" y="1878676"/>
                </a:cubicBezTo>
                <a:cubicBezTo>
                  <a:pt x="5147863" y="1926317"/>
                  <a:pt x="5133005" y="1920385"/>
                  <a:pt x="5178829" y="1978429"/>
                </a:cubicBezTo>
                <a:cubicBezTo>
                  <a:pt x="5204354" y="2010760"/>
                  <a:pt x="5235981" y="2037899"/>
                  <a:pt x="5261957" y="2069869"/>
                </a:cubicBezTo>
                <a:cubicBezTo>
                  <a:pt x="5272145" y="2082408"/>
                  <a:pt x="5277504" y="2098285"/>
                  <a:pt x="5286895" y="2111432"/>
                </a:cubicBezTo>
                <a:cubicBezTo>
                  <a:pt x="5303472" y="2134640"/>
                  <a:pt x="5306065" y="2124326"/>
                  <a:pt x="5328458" y="2144683"/>
                </a:cubicBezTo>
                <a:cubicBezTo>
                  <a:pt x="5351655" y="2165771"/>
                  <a:pt x="5374133" y="2187754"/>
                  <a:pt x="5394960" y="2211185"/>
                </a:cubicBezTo>
                <a:cubicBezTo>
                  <a:pt x="5577382" y="2416409"/>
                  <a:pt x="5395020" y="2214035"/>
                  <a:pt x="5486400" y="2335876"/>
                </a:cubicBezTo>
                <a:cubicBezTo>
                  <a:pt x="5498521" y="2352037"/>
                  <a:pt x="5554074" y="2397618"/>
                  <a:pt x="5561215" y="2402378"/>
                </a:cubicBezTo>
                <a:cubicBezTo>
                  <a:pt x="5687357" y="2486472"/>
                  <a:pt x="5645969" y="2472200"/>
                  <a:pt x="5752407" y="2485505"/>
                </a:cubicBezTo>
                <a:cubicBezTo>
                  <a:pt x="5987914" y="2549734"/>
                  <a:pt x="5717253" y="2480992"/>
                  <a:pt x="5918662" y="2518756"/>
                </a:cubicBezTo>
                <a:cubicBezTo>
                  <a:pt x="5938489" y="2522474"/>
                  <a:pt x="5957389" y="2530073"/>
                  <a:pt x="5976851" y="2535381"/>
                </a:cubicBezTo>
                <a:cubicBezTo>
                  <a:pt x="5987873" y="2538387"/>
                  <a:pt x="5998777" y="2542184"/>
                  <a:pt x="6010102" y="2543694"/>
                </a:cubicBezTo>
                <a:cubicBezTo>
                  <a:pt x="6040439" y="2547739"/>
                  <a:pt x="6071062" y="2549236"/>
                  <a:pt x="6101542" y="2552007"/>
                </a:cubicBezTo>
                <a:cubicBezTo>
                  <a:pt x="6144711" y="2573591"/>
                  <a:pt x="6155382" y="2579555"/>
                  <a:pt x="6209607" y="2601883"/>
                </a:cubicBezTo>
                <a:cubicBezTo>
                  <a:pt x="6231498" y="2610897"/>
                  <a:pt x="6253481" y="2619859"/>
                  <a:pt x="6276109" y="2626821"/>
                </a:cubicBezTo>
                <a:cubicBezTo>
                  <a:pt x="6289613" y="2630976"/>
                  <a:pt x="6304042" y="2631416"/>
                  <a:pt x="6317673" y="2635134"/>
                </a:cubicBezTo>
                <a:cubicBezTo>
                  <a:pt x="6334580" y="2639745"/>
                  <a:pt x="6350548" y="2647510"/>
                  <a:pt x="6367549" y="2651760"/>
                </a:cubicBezTo>
                <a:cubicBezTo>
                  <a:pt x="6384641" y="2656033"/>
                  <a:pt x="6461318" y="2666128"/>
                  <a:pt x="6475615" y="2668385"/>
                </a:cubicBezTo>
                <a:cubicBezTo>
                  <a:pt x="6664066" y="2698142"/>
                  <a:pt x="6501674" y="2674484"/>
                  <a:pt x="6633557" y="2693323"/>
                </a:cubicBezTo>
                <a:lnTo>
                  <a:pt x="6641869" y="2660072"/>
                </a:lnTo>
              </a:path>
            </a:pathLst>
          </a:cu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3">
            <a:extLst>
              <a:ext uri="{FF2B5EF4-FFF2-40B4-BE49-F238E27FC236}">
                <a16:creationId xmlns:a16="http://schemas.microsoft.com/office/drawing/2014/main" id="{A11CB73B-FB42-39DF-91D6-3B7873B0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933" y="3095687"/>
            <a:ext cx="1436612" cy="435825"/>
          </a:xfrm>
          <a:prstGeom prst="rect">
            <a:avLst/>
          </a:prstGeom>
          <a:solidFill>
            <a:srgbClr val="17C84E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AU" altLang="en-US" sz="2400" b="1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Q</a:t>
            </a:r>
            <a:r>
              <a:rPr lang="en-AU" altLang="en-US" sz="2400" b="1" baseline="-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t</a:t>
            </a:r>
            <a:r>
              <a:rPr lang="en-AU" altLang="en-US" sz="2400" b="1" baseline="33000" dirty="0" err="1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sim</a:t>
            </a:r>
            <a:r>
              <a:rPr lang="en-AU" altLang="en-US" sz="2400" b="1" dirty="0">
                <a:solidFill>
                  <a:srgbClr val="000000"/>
                </a:solidFill>
                <a:latin typeface="Ubuntu" panose="020B0504030602030204" pitchFamily="34" charset="0"/>
                <a:ea typeface="MS PGothic" panose="020B0600070205080204" pitchFamily="34" charset="-128"/>
              </a:rPr>
              <a:t>(θ2)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544C2E8-740C-81FC-3B8C-3642A0B53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878933"/>
              </p:ext>
            </p:extLst>
          </p:nvPr>
        </p:nvGraphicFramePr>
        <p:xfrm>
          <a:off x="2831514" y="314373"/>
          <a:ext cx="3464525" cy="17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838080" progId="Equation.DSMT4">
                  <p:embed/>
                </p:oleObj>
              </mc:Choice>
              <mc:Fallback>
                <p:oleObj name="Equation" r:id="rId3" imgW="16887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514" y="314373"/>
                        <a:ext cx="3464525" cy="171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E07589-9163-BFF0-2C1B-3705CD30A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78824"/>
              </p:ext>
            </p:extLst>
          </p:nvPr>
        </p:nvGraphicFramePr>
        <p:xfrm>
          <a:off x="5139339" y="4585299"/>
          <a:ext cx="3368663" cy="1646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838080" progId="Equation.DSMT4">
                  <p:embed/>
                </p:oleObj>
              </mc:Choice>
              <mc:Fallback>
                <p:oleObj name="Equation" r:id="rId5" imgW="17143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9339" y="4585299"/>
                        <a:ext cx="3368663" cy="1646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29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C3812-6F48-7D5C-ACC4-B8858F92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805CE-C730-A0B4-7937-37ED366B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21634C-50CE-EFFE-55DC-85AE3A24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3" y="-260540"/>
            <a:ext cx="5639090" cy="368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79C1C4-9CD0-1209-0F26-9D879F11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1124008" cy="8890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D62CE0-8387-4313-AF4B-40430D924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42" y="1885995"/>
            <a:ext cx="4515082" cy="997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2F2993-E18F-117B-E792-C65B98005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17" y="4530589"/>
            <a:ext cx="1098606" cy="1028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00AB07-6905-4AAB-ACC9-A4C089F09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642" y="5559342"/>
            <a:ext cx="4718292" cy="908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57CFFD-5F7A-A843-43D7-8920C1674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922" y="3177529"/>
            <a:ext cx="5924854" cy="386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4" y="537918"/>
            <a:ext cx="3932261" cy="6005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165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GR4J</a:t>
            </a:r>
            <a:r>
              <a:rPr lang="zh-CN" altLang="en-US" b="1" dirty="0"/>
              <a:t>模型框架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3A7F67-5EDB-7870-1004-878CCC493C71}"/>
              </a:ext>
            </a:extLst>
          </p:cNvPr>
          <p:cNvSpPr/>
          <p:nvPr/>
        </p:nvSpPr>
        <p:spPr>
          <a:xfrm>
            <a:off x="786487" y="537918"/>
            <a:ext cx="3515711" cy="1156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88259-2A63-AFFE-1E9B-30C521E8A2DA}"/>
              </a:ext>
            </a:extLst>
          </p:cNvPr>
          <p:cNvSpPr/>
          <p:nvPr/>
        </p:nvSpPr>
        <p:spPr>
          <a:xfrm>
            <a:off x="786487" y="1844566"/>
            <a:ext cx="3515711" cy="396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73222-B0A5-D16B-33E2-C0AB4CA6B04B}"/>
              </a:ext>
            </a:extLst>
          </p:cNvPr>
          <p:cNvSpPr/>
          <p:nvPr/>
        </p:nvSpPr>
        <p:spPr>
          <a:xfrm>
            <a:off x="526734" y="2324365"/>
            <a:ext cx="2925914" cy="8523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DBDF77-F59B-4C44-6D0B-DE96DEA816EC}"/>
              </a:ext>
            </a:extLst>
          </p:cNvPr>
          <p:cNvSpPr/>
          <p:nvPr/>
        </p:nvSpPr>
        <p:spPr>
          <a:xfrm>
            <a:off x="1647497" y="3259786"/>
            <a:ext cx="2811498" cy="101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30E91F-F028-2E32-CD92-BAFEB4751417}"/>
              </a:ext>
            </a:extLst>
          </p:cNvPr>
          <p:cNvSpPr/>
          <p:nvPr/>
        </p:nvSpPr>
        <p:spPr>
          <a:xfrm>
            <a:off x="526734" y="4665543"/>
            <a:ext cx="2752494" cy="8523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FC9E1D-CAE7-9C17-84E5-9555964E98F9}"/>
              </a:ext>
            </a:extLst>
          </p:cNvPr>
          <p:cNvSpPr/>
          <p:nvPr/>
        </p:nvSpPr>
        <p:spPr>
          <a:xfrm>
            <a:off x="3452648" y="4665543"/>
            <a:ext cx="849549" cy="1013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95735B-5554-96F1-8562-BBF52572080A}"/>
              </a:ext>
            </a:extLst>
          </p:cNvPr>
          <p:cNvSpPr/>
          <p:nvPr/>
        </p:nvSpPr>
        <p:spPr>
          <a:xfrm>
            <a:off x="1527844" y="5743072"/>
            <a:ext cx="2673094" cy="4729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38296D7-8E5B-BEEF-3884-1E661E6D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387" y="317513"/>
            <a:ext cx="7113716" cy="622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对应相关版本号：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da1037c </a:t>
            </a:r>
            <a:r>
              <a:rPr lang="zh-CN" altLang="en-US" b="1" dirty="0"/>
              <a:t>数据准备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daf6287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计算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En,Pn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此处我定义的是数组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0fa5ac5 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计算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Ps,Es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以及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Pr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endParaRPr lang="en-US" altLang="zh-CN" b="1" dirty="0"/>
          </a:p>
          <a:p>
            <a:pPr marL="514350" indent="-514350">
              <a:buAutoNum type="arabicPeriod"/>
            </a:pPr>
            <a:r>
              <a:rPr lang="en-US" altLang="zh-CN" b="1" dirty="0"/>
              <a:t>7bc5843 </a:t>
            </a:r>
            <a:r>
              <a:rPr lang="zh-CN" altLang="en-US" b="1" dirty="0"/>
              <a:t>计算</a:t>
            </a:r>
            <a:r>
              <a:rPr lang="en-US" altLang="zh-CN" b="1" dirty="0"/>
              <a:t>SH1,SH2</a:t>
            </a:r>
          </a:p>
          <a:p>
            <a:pPr marL="514350" indent="-514350">
              <a:buAutoNum type="arabicPeriod"/>
            </a:pPr>
            <a:r>
              <a:rPr lang="en-US" altLang="zh-CN" b="1" dirty="0"/>
              <a:t>68b0349 </a:t>
            </a:r>
            <a:r>
              <a:rPr lang="zh-CN" altLang="en-US" b="1" dirty="0"/>
              <a:t>计算</a:t>
            </a:r>
            <a:r>
              <a:rPr lang="en-US" altLang="zh-CN" b="1" dirty="0"/>
              <a:t>UH1,UH2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6. 77f7ee3 </a:t>
            </a:r>
            <a:r>
              <a:rPr lang="zh-CN" altLang="en-US" b="1" dirty="0"/>
              <a:t>计算</a:t>
            </a:r>
            <a:r>
              <a:rPr lang="en-US" altLang="zh-CN" b="1" dirty="0"/>
              <a:t>Q9</a:t>
            </a:r>
            <a:r>
              <a:rPr lang="zh-CN" altLang="en-US" b="1" dirty="0"/>
              <a:t>以及</a:t>
            </a:r>
            <a:r>
              <a:rPr lang="en-US" altLang="zh-CN" b="1" dirty="0"/>
              <a:t>Q1</a:t>
            </a:r>
          </a:p>
          <a:p>
            <a:pPr marL="0" indent="0">
              <a:buNone/>
            </a:pPr>
            <a:r>
              <a:rPr lang="en-US" altLang="zh-CN" b="1" dirty="0"/>
              <a:t>7. 355df88 </a:t>
            </a:r>
            <a:r>
              <a:rPr lang="zh-CN" altLang="en-US" b="1" dirty="0"/>
              <a:t>计算</a:t>
            </a:r>
            <a:r>
              <a:rPr lang="en-US" altLang="zh-CN" b="1" dirty="0"/>
              <a:t>F, </a:t>
            </a:r>
            <a:r>
              <a:rPr lang="en-US" altLang="zh-CN" b="1" dirty="0" err="1"/>
              <a:t>Qr</a:t>
            </a:r>
            <a:r>
              <a:rPr lang="en-US" altLang="zh-CN" b="1" dirty="0"/>
              <a:t>, </a:t>
            </a:r>
            <a:r>
              <a:rPr lang="en-US" altLang="zh-CN" b="1" dirty="0" err="1"/>
              <a:t>Qd</a:t>
            </a:r>
            <a:r>
              <a:rPr lang="zh-CN" altLang="en-US" b="1" dirty="0"/>
              <a:t>以及</a:t>
            </a:r>
            <a:r>
              <a:rPr lang="en-US" altLang="zh-CN" b="1" dirty="0"/>
              <a:t>Q</a:t>
            </a:r>
          </a:p>
          <a:p>
            <a:pPr marL="0" indent="0">
              <a:buNone/>
            </a:pPr>
            <a:r>
              <a:rPr lang="en-US" altLang="zh-CN" b="1" dirty="0"/>
              <a:t>8. 0a871da </a:t>
            </a:r>
            <a:r>
              <a:rPr lang="zh-CN" altLang="en-US" b="1" dirty="0"/>
              <a:t>绘制图片，计算效率系数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Ps: </a:t>
            </a:r>
            <a:r>
              <a:rPr lang="zh-CN" altLang="en-US" sz="1800" b="1" dirty="0"/>
              <a:t>学习版本控制比较选定两个版本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72855E-A7AB-4B5E-5194-4460A88D56DE}"/>
              </a:ext>
            </a:extLst>
          </p:cNvPr>
          <p:cNvSpPr/>
          <p:nvPr/>
        </p:nvSpPr>
        <p:spPr>
          <a:xfrm>
            <a:off x="1740795" y="4393323"/>
            <a:ext cx="2811498" cy="272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BC512A-34F5-053C-C61C-D54D72628DDF}"/>
              </a:ext>
            </a:extLst>
          </p:cNvPr>
          <p:cNvSpPr txBox="1"/>
          <p:nvPr/>
        </p:nvSpPr>
        <p:spPr>
          <a:xfrm>
            <a:off x="9561686" y="5975272"/>
            <a:ext cx="2012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GR4J</a:t>
            </a:r>
            <a:r>
              <a:rPr lang="zh-CN" altLang="en-US" dirty="0">
                <a:hlinkClick r:id="rId4"/>
              </a:rPr>
              <a:t>模型代码开发案例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6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3262245" y="1490320"/>
            <a:ext cx="1726119" cy="14504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D27DDA-BCB1-DFCC-BBFF-7C52B2DBAC4D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91F07-795A-1121-2F96-95655A564B13}"/>
              </a:ext>
            </a:extLst>
          </p:cNvPr>
          <p:cNvSpPr txBox="1"/>
          <p:nvPr/>
        </p:nvSpPr>
        <p:spPr>
          <a:xfrm>
            <a:off x="4731406" y="649103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 Interception(</a:t>
            </a:r>
            <a:r>
              <a:rPr lang="zh-CN" altLang="en-US" sz="2400" dirty="0"/>
              <a:t>拦截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考虑降雨损失，计算有效降雨量及有效径流量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D940E3-2AB9-1076-006A-CF03B4592E87}"/>
              </a:ext>
            </a:extLst>
          </p:cNvPr>
          <p:cNvSpPr txBox="1"/>
          <p:nvPr/>
        </p:nvSpPr>
        <p:spPr>
          <a:xfrm>
            <a:off x="4807131" y="1790639"/>
            <a:ext cx="6606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：若当日降雨量大于等于当日蒸发量，净降雨量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=P-E,</a:t>
            </a:r>
            <a:r>
              <a:rPr lang="zh-CN" altLang="en-US" sz="2400" dirty="0"/>
              <a:t>净蒸发能力</a:t>
            </a:r>
            <a:r>
              <a:rPr lang="en-US" altLang="zh-CN" sz="2400" dirty="0"/>
              <a:t>En=0;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：若当日降雨量小于当日蒸发量，净效降雨量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=0,</a:t>
            </a:r>
            <a:r>
              <a:rPr lang="zh-CN" altLang="en-US" sz="2400" dirty="0"/>
              <a:t>净蒸发能力</a:t>
            </a:r>
            <a:r>
              <a:rPr lang="en-US" altLang="zh-CN" sz="2400" dirty="0"/>
              <a:t>En=E-P;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768BB-D841-5E04-B925-75312E6E96DC}"/>
              </a:ext>
            </a:extLst>
          </p:cNvPr>
          <p:cNvSpPr txBox="1"/>
          <p:nvPr/>
        </p:nvSpPr>
        <p:spPr>
          <a:xfrm>
            <a:off x="4731406" y="4782296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得到：</a:t>
            </a:r>
            <a:r>
              <a:rPr lang="en-US" altLang="zh-CN" sz="2400" dirty="0" err="1"/>
              <a:t>Pn</a:t>
            </a:r>
            <a:r>
              <a:rPr lang="en-US" altLang="zh-CN" sz="2400" dirty="0"/>
              <a:t>, En</a:t>
            </a:r>
            <a:r>
              <a:rPr lang="zh-CN" altLang="en-US" sz="2400" dirty="0"/>
              <a:t>供下一步计算</a:t>
            </a:r>
            <a:endParaRPr lang="en-US" altLang="zh-CN" sz="2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CFD2C1-09DA-EEC8-217B-BB583E0238A8}"/>
              </a:ext>
            </a:extLst>
          </p:cNvPr>
          <p:cNvSpPr/>
          <p:nvPr/>
        </p:nvSpPr>
        <p:spPr>
          <a:xfrm>
            <a:off x="1245476" y="1391055"/>
            <a:ext cx="1915510" cy="3995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5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20987246">
            <a:off x="2999225" y="1528412"/>
            <a:ext cx="1667753" cy="2237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04F2F76-2DF1-C15B-5149-C2BFE1D3ECAF}"/>
              </a:ext>
            </a:extLst>
          </p:cNvPr>
          <p:cNvSpPr/>
          <p:nvPr/>
        </p:nvSpPr>
        <p:spPr>
          <a:xfrm>
            <a:off x="1465208" y="1898223"/>
            <a:ext cx="1915510" cy="3995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47EF44-770C-132F-C045-D98EF9054743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A14C7-E4EA-5E7E-15F1-B2978E56C306}"/>
              </a:ext>
            </a:extLst>
          </p:cNvPr>
          <p:cNvSpPr txBox="1"/>
          <p:nvPr/>
        </p:nvSpPr>
        <p:spPr>
          <a:xfrm>
            <a:off x="4673600" y="222185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Production store(</a:t>
            </a:r>
            <a:r>
              <a:rPr lang="zh-CN" altLang="en-US" sz="2400" dirty="0"/>
              <a:t>产流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根据</a:t>
            </a:r>
            <a:r>
              <a:rPr lang="en-US" altLang="zh-CN" sz="2400" dirty="0"/>
              <a:t>En, 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分析产流水库水量</a:t>
            </a:r>
            <a:r>
              <a:rPr lang="en-US" altLang="zh-CN" sz="2400" dirty="0"/>
              <a:t>(S)</a:t>
            </a:r>
            <a:r>
              <a:rPr lang="zh-CN" altLang="en-US" sz="2400" dirty="0"/>
              <a:t>变化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5005CF-689B-C7FA-E125-29D968D7E077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Pn</a:t>
            </a:r>
            <a:r>
              <a:rPr lang="zh-CN" altLang="en-US" sz="2400" dirty="0"/>
              <a:t>≠</a:t>
            </a:r>
            <a:r>
              <a:rPr lang="en-US" altLang="zh-CN" sz="2400" dirty="0"/>
              <a:t>0</a:t>
            </a:r>
            <a:r>
              <a:rPr lang="zh-CN" altLang="en-US" sz="2400" dirty="0"/>
              <a:t>，净降雨将填充产流水库水量</a:t>
            </a:r>
            <a:endParaRPr lang="en-US" altLang="zh-CN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2A6AA-DFF9-9901-3B82-C193EF74A983}"/>
              </a:ext>
            </a:extLst>
          </p:cNvPr>
          <p:cNvSpPr txBox="1"/>
          <p:nvPr/>
        </p:nvSpPr>
        <p:spPr>
          <a:xfrm>
            <a:off x="4673600" y="3558092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En</a:t>
            </a:r>
            <a:r>
              <a:rPr lang="zh-CN" altLang="en-US" sz="2400" dirty="0"/>
              <a:t>≠</a:t>
            </a:r>
            <a:r>
              <a:rPr lang="en-US" altLang="zh-CN" sz="2400" dirty="0"/>
              <a:t>0</a:t>
            </a:r>
            <a:r>
              <a:rPr lang="zh-CN" altLang="en-US" sz="2400" dirty="0"/>
              <a:t>，产流水库水量将被净蒸散发消耗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04F7BFD-6D76-DB04-5104-1F68E038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177" y="2122613"/>
            <a:ext cx="4869438" cy="14398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AFC9EB9-95A6-D85F-478B-DD99C015C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177" y="4120919"/>
            <a:ext cx="4850801" cy="133431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415404B-1C92-677B-726D-E38E16902607}"/>
              </a:ext>
            </a:extLst>
          </p:cNvPr>
          <p:cNvSpPr txBox="1"/>
          <p:nvPr/>
        </p:nvSpPr>
        <p:spPr>
          <a:xfrm>
            <a:off x="4673599" y="5455236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：更新产流水库水量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9BEFCA7-E466-672C-A4E9-83CA07B7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034" y="5916901"/>
            <a:ext cx="4615457" cy="71128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80600ED-E2F9-E5C9-D297-586CF719DF98}"/>
              </a:ext>
            </a:extLst>
          </p:cNvPr>
          <p:cNvSpPr txBox="1"/>
          <p:nvPr/>
        </p:nvSpPr>
        <p:spPr>
          <a:xfrm>
            <a:off x="9161417" y="2343719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Ps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产流水库增加水量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4A40C-945B-618F-4EE1-C8721622C8AA}"/>
              </a:ext>
            </a:extLst>
          </p:cNvPr>
          <p:cNvSpPr txBox="1"/>
          <p:nvPr/>
        </p:nvSpPr>
        <p:spPr>
          <a:xfrm>
            <a:off x="9247505" y="4286200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Es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产流水库消耗水量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611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6A9ABF-508B-ABB3-3D12-507EAED9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34" y="2020059"/>
            <a:ext cx="4586568" cy="10619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77" y="537918"/>
            <a:ext cx="3932261" cy="600508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20439218">
            <a:off x="2112369" y="2466148"/>
            <a:ext cx="2869019" cy="20354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56145"/>
              </p:ext>
            </p:extLst>
          </p:nvPr>
        </p:nvGraphicFramePr>
        <p:xfrm>
          <a:off x="5066560" y="5209671"/>
          <a:ext cx="2058880" cy="46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164880" progId="Equation.DSMT4">
                  <p:embed/>
                </p:oleObj>
              </mc:Choice>
              <mc:Fallback>
                <p:oleObj name="Equation" r:id="rId4" imgW="749160" imgH="1648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6560" y="5209671"/>
                        <a:ext cx="2058880" cy="469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68C5219-9F53-3AE2-6082-4B69FA14FB08}"/>
              </a:ext>
            </a:extLst>
          </p:cNvPr>
          <p:cNvSpPr txBox="1"/>
          <p:nvPr/>
        </p:nvSpPr>
        <p:spPr>
          <a:xfrm>
            <a:off x="636533" y="85552"/>
            <a:ext cx="224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GR4J</a:t>
            </a:r>
            <a:r>
              <a:rPr lang="zh-CN" altLang="en-US" sz="2400" b="1" dirty="0"/>
              <a:t>模型框架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EA88F-910A-F9C9-3D26-3DD7C0D3FDA7}"/>
              </a:ext>
            </a:extLst>
          </p:cNvPr>
          <p:cNvSpPr txBox="1"/>
          <p:nvPr/>
        </p:nvSpPr>
        <p:spPr>
          <a:xfrm>
            <a:off x="4673600" y="222185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模块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 Production store(</a:t>
            </a:r>
            <a:r>
              <a:rPr lang="zh-CN" altLang="en-US" sz="2400" dirty="0"/>
              <a:t>产流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计算</a:t>
            </a:r>
            <a:r>
              <a:rPr lang="zh-CN" altLang="en-US" sz="2400" b="1" dirty="0"/>
              <a:t>壤中流</a:t>
            </a:r>
            <a:r>
              <a:rPr lang="zh-CN" altLang="en-US" sz="2400" dirty="0"/>
              <a:t>及</a:t>
            </a:r>
            <a:r>
              <a:rPr lang="zh-CN" altLang="en-US" sz="2400" b="1" dirty="0"/>
              <a:t>地表产流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436789-CB27-2EDE-BA51-E50A9DAE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443" y="3687817"/>
            <a:ext cx="3833537" cy="78968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5E2387-B8D5-125D-93F2-03BC790857AF}"/>
              </a:ext>
            </a:extLst>
          </p:cNvPr>
          <p:cNvSpPr txBox="1"/>
          <p:nvPr/>
        </p:nvSpPr>
        <p:spPr>
          <a:xfrm>
            <a:off x="4758034" y="1172399"/>
            <a:ext cx="660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计算逻辑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：根据产流水库水量，计算下渗量</a:t>
            </a:r>
            <a:endParaRPr lang="en-US" altLang="zh-CN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BCA1C-AF96-E4AD-C1F8-D831409D22E2}"/>
              </a:ext>
            </a:extLst>
          </p:cNvPr>
          <p:cNvSpPr txBox="1"/>
          <p:nvPr/>
        </p:nvSpPr>
        <p:spPr>
          <a:xfrm>
            <a:off x="4758034" y="3214860"/>
            <a:ext cx="66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：计算产流总量</a:t>
            </a:r>
            <a:endParaRPr lang="en-US" altLang="zh-CN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ED817F-34B9-CC00-EC67-0FC40C261756}"/>
              </a:ext>
            </a:extLst>
          </p:cNvPr>
          <p:cNvSpPr txBox="1"/>
          <p:nvPr/>
        </p:nvSpPr>
        <p:spPr>
          <a:xfrm>
            <a:off x="9231085" y="2079090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Perc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可以作为</a:t>
            </a:r>
            <a:r>
              <a:rPr lang="zh-CN" altLang="en-US" sz="2400" b="1" dirty="0"/>
              <a:t>壤中流</a:t>
            </a:r>
            <a:r>
              <a:rPr lang="zh-CN" altLang="en-US" sz="2400" dirty="0"/>
              <a:t>进行理解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EE3FD0-49F7-4127-B209-2C5F880FA421}"/>
              </a:ext>
            </a:extLst>
          </p:cNvPr>
          <p:cNvSpPr txBox="1"/>
          <p:nvPr/>
        </p:nvSpPr>
        <p:spPr>
          <a:xfrm>
            <a:off x="8974179" y="3206565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/>
              <a:t>Pn</a:t>
            </a:r>
            <a:r>
              <a:rPr lang="en-US" altLang="zh-CN" sz="2400" b="1" i="1" dirty="0"/>
              <a:t>-Ps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可以</a:t>
            </a:r>
            <a:r>
              <a:rPr lang="zh-CN" altLang="en-US" sz="2400" b="1" dirty="0"/>
              <a:t>地表产流</a:t>
            </a:r>
            <a:r>
              <a:rPr lang="zh-CN" altLang="en-US" sz="2400" dirty="0"/>
              <a:t>进行理解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F52CA9-9EF8-50EE-9616-C4AEFB3F815A}"/>
              </a:ext>
            </a:extLst>
          </p:cNvPr>
          <p:cNvSpPr txBox="1"/>
          <p:nvPr/>
        </p:nvSpPr>
        <p:spPr>
          <a:xfrm>
            <a:off x="8974180" y="4113526"/>
            <a:ext cx="2664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/>
              <a:t>Pr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总产流量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EEA6A5-3306-5B37-C193-63EFA67A9F1E}"/>
              </a:ext>
            </a:extLst>
          </p:cNvPr>
          <p:cNvSpPr txBox="1"/>
          <p:nvPr/>
        </p:nvSpPr>
        <p:spPr>
          <a:xfrm>
            <a:off x="4758035" y="4686930"/>
            <a:ext cx="41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：更新产流水库水量</a:t>
            </a:r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B335B1-D137-58AE-45E0-80131CBA454F}"/>
              </a:ext>
            </a:extLst>
          </p:cNvPr>
          <p:cNvSpPr txBox="1"/>
          <p:nvPr/>
        </p:nvSpPr>
        <p:spPr>
          <a:xfrm>
            <a:off x="8299266" y="5682014"/>
            <a:ext cx="2664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至此，产流过程结束，开启汇流过程</a:t>
            </a:r>
          </a:p>
        </p:txBody>
      </p:sp>
    </p:spTree>
    <p:extLst>
      <p:ext uri="{BB962C8B-B14F-4D97-AF65-F5344CB8AC3E}">
        <p14:creationId xmlns:p14="http://schemas.microsoft.com/office/powerpoint/2010/main" val="17601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781</Words>
  <Application>Microsoft Office PowerPoint</Application>
  <PresentationFormat>宽屏</PresentationFormat>
  <Paragraphs>146</Paragraphs>
  <Slides>14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MS PGothic</vt:lpstr>
      <vt:lpstr>宋体</vt:lpstr>
      <vt:lpstr>Arial</vt:lpstr>
      <vt:lpstr>Calibri</vt:lpstr>
      <vt:lpstr>Calibri Light</vt:lpstr>
      <vt:lpstr>Times New Roman</vt:lpstr>
      <vt:lpstr>Ubuntu</vt:lpstr>
      <vt:lpstr>Office 主题</vt:lpstr>
      <vt:lpstr>Equation</vt:lpstr>
      <vt:lpstr>水文模型建模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中国微软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RGN refinement</dc:title>
  <dc:creator>YOUWEI</dc:creator>
  <cp:lastModifiedBy>Youwei Qin</cp:lastModifiedBy>
  <cp:revision>716</cp:revision>
  <dcterms:created xsi:type="dcterms:W3CDTF">2022-10-20T04:31:10Z</dcterms:created>
  <dcterms:modified xsi:type="dcterms:W3CDTF">2024-05-11T04:34:48Z</dcterms:modified>
</cp:coreProperties>
</file>