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Lst>
  <p:notesMasterIdLst>
    <p:notesMasterId r:id="rId26"/>
  </p:notesMasterIdLst>
  <p:handoutMasterIdLst>
    <p:handoutMasterId r:id="rId27"/>
  </p:handoutMasterIdLst>
  <p:sldIdLst>
    <p:sldId id="332" r:id="rId5"/>
    <p:sldId id="333" r:id="rId6"/>
    <p:sldId id="334" r:id="rId7"/>
    <p:sldId id="337" r:id="rId8"/>
    <p:sldId id="346" r:id="rId9"/>
    <p:sldId id="347" r:id="rId10"/>
    <p:sldId id="339" r:id="rId11"/>
    <p:sldId id="340" r:id="rId12"/>
    <p:sldId id="348" r:id="rId13"/>
    <p:sldId id="349" r:id="rId14"/>
    <p:sldId id="341" r:id="rId15"/>
    <p:sldId id="350" r:id="rId16"/>
    <p:sldId id="351" r:id="rId17"/>
    <p:sldId id="358" r:id="rId18"/>
    <p:sldId id="352" r:id="rId19"/>
    <p:sldId id="353" r:id="rId20"/>
    <p:sldId id="354" r:id="rId21"/>
    <p:sldId id="355" r:id="rId22"/>
    <p:sldId id="356" r:id="rId23"/>
    <p:sldId id="357" r:id="rId24"/>
    <p:sldId id="34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84EF8-16D8-57F7-7F72-A8151BE55490}" v="538" dt="2024-04-02T12:13:16.478"/>
  </p1510:revLst>
</p1510:revInfo>
</file>

<file path=ppt/tableStyles.xml><?xml version="1.0" encoding="utf-8"?>
<a:tblStyleLst xmlns:a="http://schemas.openxmlformats.org/drawingml/2006/main" def="{C083E6E3-FA7D-4D7B-A595-EF9225AFEA8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5388" autoAdjust="0"/>
  </p:normalViewPr>
  <p:slideViewPr>
    <p:cSldViewPr snapToGrid="0">
      <p:cViewPr varScale="1">
        <p:scale>
          <a:sx n="81" d="100"/>
          <a:sy n="81" d="100"/>
        </p:scale>
        <p:origin x="984" y="62"/>
      </p:cViewPr>
      <p:guideLst>
        <p:guide orient="horz" pos="2160"/>
        <p:guide pos="3840"/>
      </p:guideLst>
    </p:cSldViewPr>
  </p:slideViewPr>
  <p:outlineViewPr>
    <p:cViewPr>
      <p:scale>
        <a:sx n="33" d="100"/>
        <a:sy n="33" d="100"/>
      </p:scale>
      <p:origin x="0" y="-3456"/>
    </p:cViewPr>
  </p:outlineViewPr>
  <p:notesTextViewPr>
    <p:cViewPr>
      <p:scale>
        <a:sx n="1" d="1"/>
        <a:sy n="1" d="1"/>
      </p:scale>
      <p:origin x="0" y="0"/>
    </p:cViewPr>
  </p:notesTextViewPr>
  <p:sorterViewPr>
    <p:cViewPr>
      <p:scale>
        <a:sx n="100" d="100"/>
        <a:sy n="100" d="100"/>
      </p:scale>
      <p:origin x="0" y="-7325"/>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4/10/2024</a:t>
            </a:fld>
            <a:endParaRPr lang="en-US" dirty="0"/>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dirty="0"/>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4/10/2024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dirty="0"/>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a:t>
            </a:fld>
            <a:endParaRPr lang="en-US" dirty="0"/>
          </a:p>
        </p:txBody>
      </p:sp>
    </p:spTree>
    <p:extLst>
      <p:ext uri="{BB962C8B-B14F-4D97-AF65-F5344CB8AC3E}">
        <p14:creationId xmlns:p14="http://schemas.microsoft.com/office/powerpoint/2010/main" val="293488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14</a:t>
            </a:fld>
            <a:endParaRPr lang="en-US" dirty="0"/>
          </a:p>
        </p:txBody>
      </p:sp>
    </p:spTree>
    <p:extLst>
      <p:ext uri="{BB962C8B-B14F-4D97-AF65-F5344CB8AC3E}">
        <p14:creationId xmlns:p14="http://schemas.microsoft.com/office/powerpoint/2010/main" val="3372668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16</a:t>
            </a:fld>
            <a:endParaRPr lang="en-US" dirty="0"/>
          </a:p>
        </p:txBody>
      </p:sp>
    </p:spTree>
    <p:extLst>
      <p:ext uri="{BB962C8B-B14F-4D97-AF65-F5344CB8AC3E}">
        <p14:creationId xmlns:p14="http://schemas.microsoft.com/office/powerpoint/2010/main" val="1838285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17</a:t>
            </a:fld>
            <a:endParaRPr lang="en-US" dirty="0"/>
          </a:p>
        </p:txBody>
      </p:sp>
    </p:spTree>
    <p:extLst>
      <p:ext uri="{BB962C8B-B14F-4D97-AF65-F5344CB8AC3E}">
        <p14:creationId xmlns:p14="http://schemas.microsoft.com/office/powerpoint/2010/main" val="1076745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20</a:t>
            </a:fld>
            <a:endParaRPr lang="en-US" dirty="0"/>
          </a:p>
        </p:txBody>
      </p:sp>
    </p:spTree>
    <p:extLst>
      <p:ext uri="{BB962C8B-B14F-4D97-AF65-F5344CB8AC3E}">
        <p14:creationId xmlns:p14="http://schemas.microsoft.com/office/powerpoint/2010/main" val="3301000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21</a:t>
            </a:fld>
            <a:endParaRPr lang="en-US" dirty="0"/>
          </a:p>
        </p:txBody>
      </p:sp>
    </p:spTree>
    <p:extLst>
      <p:ext uri="{BB962C8B-B14F-4D97-AF65-F5344CB8AC3E}">
        <p14:creationId xmlns:p14="http://schemas.microsoft.com/office/powerpoint/2010/main" val="168053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2</a:t>
            </a:fld>
            <a:endParaRPr lang="en-US" dirty="0"/>
          </a:p>
        </p:txBody>
      </p:sp>
    </p:spTree>
    <p:extLst>
      <p:ext uri="{BB962C8B-B14F-4D97-AF65-F5344CB8AC3E}">
        <p14:creationId xmlns:p14="http://schemas.microsoft.com/office/powerpoint/2010/main" val="172153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3</a:t>
            </a:fld>
            <a:endParaRPr lang="en-US" dirty="0"/>
          </a:p>
        </p:txBody>
      </p:sp>
    </p:spTree>
    <p:extLst>
      <p:ext uri="{BB962C8B-B14F-4D97-AF65-F5344CB8AC3E}">
        <p14:creationId xmlns:p14="http://schemas.microsoft.com/office/powerpoint/2010/main" val="289812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4</a:t>
            </a:fld>
            <a:endParaRPr lang="en-US" dirty="0"/>
          </a:p>
        </p:txBody>
      </p:sp>
    </p:spTree>
    <p:extLst>
      <p:ext uri="{BB962C8B-B14F-4D97-AF65-F5344CB8AC3E}">
        <p14:creationId xmlns:p14="http://schemas.microsoft.com/office/powerpoint/2010/main" val="75480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7</a:t>
            </a:fld>
            <a:endParaRPr lang="en-US" dirty="0"/>
          </a:p>
        </p:txBody>
      </p:sp>
    </p:spTree>
    <p:extLst>
      <p:ext uri="{BB962C8B-B14F-4D97-AF65-F5344CB8AC3E}">
        <p14:creationId xmlns:p14="http://schemas.microsoft.com/office/powerpoint/2010/main" val="3791835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8</a:t>
            </a:fld>
            <a:endParaRPr lang="en-US" dirty="0"/>
          </a:p>
        </p:txBody>
      </p:sp>
    </p:spTree>
    <p:extLst>
      <p:ext uri="{BB962C8B-B14F-4D97-AF65-F5344CB8AC3E}">
        <p14:creationId xmlns:p14="http://schemas.microsoft.com/office/powerpoint/2010/main" val="371719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11</a:t>
            </a:fld>
            <a:endParaRPr lang="en-US" dirty="0"/>
          </a:p>
        </p:txBody>
      </p:sp>
    </p:spTree>
    <p:extLst>
      <p:ext uri="{BB962C8B-B14F-4D97-AF65-F5344CB8AC3E}">
        <p14:creationId xmlns:p14="http://schemas.microsoft.com/office/powerpoint/2010/main" val="3377670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12</a:t>
            </a:fld>
            <a:endParaRPr lang="en-US" dirty="0"/>
          </a:p>
        </p:txBody>
      </p:sp>
    </p:spTree>
    <p:extLst>
      <p:ext uri="{BB962C8B-B14F-4D97-AF65-F5344CB8AC3E}">
        <p14:creationId xmlns:p14="http://schemas.microsoft.com/office/powerpoint/2010/main" val="2565555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13</a:t>
            </a:fld>
            <a:endParaRPr lang="en-US" dirty="0"/>
          </a:p>
        </p:txBody>
      </p:sp>
    </p:spTree>
    <p:extLst>
      <p:ext uri="{BB962C8B-B14F-4D97-AF65-F5344CB8AC3E}">
        <p14:creationId xmlns:p14="http://schemas.microsoft.com/office/powerpoint/2010/main" val="2132434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49018627"/>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178604303"/>
      </p:ext>
    </p:extLst>
  </p:cSld>
  <p:clrMapOvr>
    <a:masterClrMapping/>
  </p:clrMapOvr>
  <p:hf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0327907"/>
      </p:ext>
    </p:extLst>
  </p:cSld>
  <p:clrMapOvr>
    <a:masterClrMapping/>
  </p:clrMapOvr>
  <p:hf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685800" y="908591"/>
            <a:ext cx="4058728" cy="5225507"/>
          </a:xfrm>
        </p:spPr>
        <p:txBody>
          <a:bodyPr anchor="t">
            <a:normAutofit/>
          </a:bodyPr>
          <a:lstStyle>
            <a:lvl1pPr>
              <a:defRPr sz="3200"/>
            </a:lvl1pPr>
          </a:lstStyle>
          <a:p>
            <a:r>
              <a:rPr lang="en-US" dirty="0"/>
              <a:t>Click to add title</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699125" y="0"/>
            <a:ext cx="5786438" cy="6134100"/>
          </a:xfrm>
        </p:spPr>
        <p:txBody>
          <a:bodyPr/>
          <a:lstStyle>
            <a:lvl1pPr marL="0" indent="0" algn="ctr">
              <a:buNone/>
              <a:defRPr/>
            </a:lvl1pPr>
          </a:lstStyle>
          <a:p>
            <a:r>
              <a:rPr lang="en-US" dirty="0"/>
              <a:t>Click icon to insert picture</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3" name="Straight Connector 2">
            <a:extLst>
              <a:ext uri="{FF2B5EF4-FFF2-40B4-BE49-F238E27FC236}">
                <a16:creationId xmlns:a16="http://schemas.microsoft.com/office/drawing/2014/main" id="{8B32A424-7EFB-F80C-2BDA-94D103A55F77}"/>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8EFEEF-ABDC-22C9-C5DB-0494BEB8687D}"/>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83693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352414-3211-CEB2-31A1-11097989D435}"/>
              </a:ext>
            </a:extLst>
          </p:cNvPr>
          <p:cNvSpPr>
            <a:spLocks noGrp="1"/>
          </p:cNvSpPr>
          <p:nvPr>
            <p:ph type="title" hasCustomPrompt="1"/>
          </p:nvPr>
        </p:nvSpPr>
        <p:spPr>
          <a:xfrm>
            <a:off x="705934" y="723900"/>
            <a:ext cx="3503757" cy="5316415"/>
          </a:xfrm>
        </p:spPr>
        <p:txBody>
          <a:bodyPr>
            <a:normAutofit/>
          </a:bodyPr>
          <a:lstStyle>
            <a:lvl1pPr>
              <a:defRPr sz="3200"/>
            </a:lvl1pPr>
          </a:lstStyle>
          <a:p>
            <a:r>
              <a:rPr lang="en-US" dirty="0"/>
              <a:t>Click to add title</a:t>
            </a:r>
          </a:p>
        </p:txBody>
      </p:sp>
      <p:sp>
        <p:nvSpPr>
          <p:cNvPr id="9" name="Content Placeholder 8">
            <a:extLst>
              <a:ext uri="{FF2B5EF4-FFF2-40B4-BE49-F238E27FC236}">
                <a16:creationId xmlns:a16="http://schemas.microsoft.com/office/drawing/2014/main" id="{4BA26D20-54E1-2490-0D75-F08BCB7D3BFF}"/>
              </a:ext>
            </a:extLst>
          </p:cNvPr>
          <p:cNvSpPr>
            <a:spLocks noGrp="1"/>
          </p:cNvSpPr>
          <p:nvPr>
            <p:ph sz="quarter" idx="10" hasCustomPrompt="1"/>
          </p:nvPr>
        </p:nvSpPr>
        <p:spPr>
          <a:xfrm>
            <a:off x="5582232" y="2053087"/>
            <a:ext cx="5903332" cy="3987230"/>
          </a:xfrm>
        </p:spPr>
        <p:txBody>
          <a:bodyPr anchor="t"/>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5" name="Straight Connector 4">
            <a:extLst>
              <a:ext uri="{FF2B5EF4-FFF2-40B4-BE49-F238E27FC236}">
                <a16:creationId xmlns:a16="http://schemas.microsoft.com/office/drawing/2014/main" id="{998A376F-AF56-AABE-DFA3-DE5A8C899613}"/>
              </a:ext>
              <a:ext uri="{C183D7F6-B498-43B3-948B-1728B52AA6E4}">
                <adec:decorative xmlns:adec="http://schemas.microsoft.com/office/drawing/2017/decorative" val="1"/>
              </a:ext>
            </a:extLst>
          </p:cNvPr>
          <p:cNvCxnSpPr>
            <a:cxnSpLocks/>
          </p:cNvCxnSpPr>
          <p:nvPr userDrawn="1"/>
        </p:nvCxnSpPr>
        <p:spPr>
          <a:xfrm>
            <a:off x="5695467" y="723900"/>
            <a:ext cx="579059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DE9D420-BBEC-E7C6-7E76-FB9791C71C96}"/>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800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92D6AD5-5357-463C-B785-6A488FFC8D76}"/>
              </a:ext>
            </a:extLst>
          </p:cNvPr>
          <p:cNvSpPr>
            <a:spLocks noGrp="1"/>
          </p:cNvSpPr>
          <p:nvPr>
            <p:ph type="title" hasCustomPrompt="1"/>
          </p:nvPr>
        </p:nvSpPr>
        <p:spPr>
          <a:xfrm>
            <a:off x="5637007" y="817581"/>
            <a:ext cx="5935869" cy="5238159"/>
          </a:xfrm>
        </p:spPr>
        <p:txBody>
          <a:bodyPr anchor="ctr" anchorCtr="0">
            <a:noAutofit/>
          </a:bodyPr>
          <a:lstStyle>
            <a:lvl1pPr>
              <a:defRPr sz="3200"/>
            </a:lvl1pPr>
          </a:lstStyle>
          <a:p>
            <a:r>
              <a:rPr lang="en-US" dirty="0"/>
              <a:t>Click to add title</a:t>
            </a:r>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p:nvPr>
        </p:nvSpPr>
        <p:spPr>
          <a:xfrm>
            <a:off x="-1" y="1"/>
            <a:ext cx="4876799" cy="6858000"/>
          </a:xfrm>
          <a:prstGeom prst="rect">
            <a:avLst/>
          </a:prstGeom>
        </p:spPr>
        <p:txBody>
          <a:bodyPr>
            <a:normAutofit/>
          </a:bodyPr>
          <a:lstStyle>
            <a:lvl1pPr marL="0" indent="0" algn="ctr">
              <a:buNone/>
              <a:defRPr sz="1800"/>
            </a:lvl1pPr>
          </a:lstStyle>
          <a:p>
            <a:r>
              <a:rPr lang="en-US" dirty="0"/>
              <a:t>Click icon to add picture</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930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0520" y="776873"/>
            <a:ext cx="5854182" cy="3070508"/>
          </a:xfrm>
          <a:prstGeom prst="rect">
            <a:avLst/>
          </a:prstGeom>
        </p:spPr>
        <p:txBody>
          <a:bodyPr anchor="b">
            <a:normAutofit/>
          </a:bodyPr>
          <a:lstStyle>
            <a:lvl1pPr>
              <a:defRPr sz="3200"/>
            </a:lvl1pPr>
          </a:lstStyle>
          <a:p>
            <a:r>
              <a:rPr lang="en-US" dirty="0"/>
              <a:t>Click to add title</a:t>
            </a:r>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hasCustomPrompt="1"/>
          </p:nvPr>
        </p:nvSpPr>
        <p:spPr>
          <a:xfrm>
            <a:off x="721202" y="4088927"/>
            <a:ext cx="5842218" cy="1880552"/>
          </a:xfrm>
          <a:prstGeom prst="rect">
            <a:avLst/>
          </a:prstGeom>
        </p:spPr>
        <p:txBody>
          <a:bodyPr>
            <a:normAutofit/>
          </a:bodyPr>
          <a:lstStyle>
            <a:lvl1pPr marL="0" indent="0">
              <a:buNone/>
              <a:defRPr sz="2000"/>
            </a:lvl1pPr>
          </a:lstStyle>
          <a:p>
            <a:r>
              <a:rPr lang="en-US" dirty="0"/>
              <a:t>Click to add subtitle</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0"/>
            <a:ext cx="4876800" cy="6858000"/>
          </a:xfrm>
          <a:prstGeom prst="rect">
            <a:avLst/>
          </a:prstGeom>
        </p:spPr>
        <p:txBody>
          <a:bodyPr>
            <a:normAutofit/>
          </a:bodyPr>
          <a:lstStyle>
            <a:lvl1pPr marL="0" indent="0" algn="ctr">
              <a:buNone/>
              <a:defRPr sz="1800"/>
            </a:lvl1pPr>
          </a:lstStyle>
          <a:p>
            <a:r>
              <a:rPr lang="en-US" dirty="0"/>
              <a:t>Click icon to add picture</a:t>
            </a:r>
          </a:p>
        </p:txBody>
      </p:sp>
      <p:cxnSp>
        <p:nvCxnSpPr>
          <p:cNvPr id="3" name="Straight Connector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389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D54A957-6A3F-2C34-A453-905FBAE77CCD}"/>
              </a:ext>
              <a:ext uri="{C183D7F6-B498-43B3-948B-1728B52AA6E4}">
                <adec:decorative xmlns:adec="http://schemas.microsoft.com/office/drawing/2017/decorative" val="1"/>
              </a:ext>
            </a:extLst>
          </p:cNvPr>
          <p:cNvCxnSpPr>
            <a:cxnSpLocks/>
          </p:cNvCxnSpPr>
          <p:nvPr userDrawn="1"/>
        </p:nvCxnSpPr>
        <p:spPr>
          <a:xfrm>
            <a:off x="724574"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72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2" y="976997"/>
            <a:ext cx="11000208" cy="1239985"/>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2" y="2244725"/>
            <a:ext cx="7814185" cy="4233713"/>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276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Title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707756" y="4"/>
            <a:ext cx="5786438" cy="6134100"/>
          </a:xfrm>
        </p:spPr>
        <p:txBody>
          <a:bodyPr/>
          <a:lstStyle>
            <a:lvl1pPr marL="0" indent="0" algn="ctr">
              <a:buNone/>
              <a:defRPr/>
            </a:lvl1pPr>
          </a:lstStyle>
          <a:p>
            <a:r>
              <a:rPr lang="en-US" dirty="0"/>
              <a:t>Click icon to insert picture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2" name="Straight Connector 1">
            <a:extLst>
              <a:ext uri="{FF2B5EF4-FFF2-40B4-BE49-F238E27FC236}">
                <a16:creationId xmlns:a16="http://schemas.microsoft.com/office/drawing/2014/main" id="{B3B79298-0F84-5214-4916-E9C0B4B46AB4}"/>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42360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1" y="976997"/>
            <a:ext cx="11000209" cy="1188227"/>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3" y="2244725"/>
            <a:ext cx="5045105"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6412304" y="2244724"/>
            <a:ext cx="5322496"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587411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wo content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25965" y="976999"/>
            <a:ext cx="11034713" cy="1196853"/>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41826" y="2244725"/>
            <a:ext cx="2958075" cy="3904268"/>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4407226" y="2244725"/>
            <a:ext cx="7353452" cy="3912896"/>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56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676001722"/>
      </p:ext>
    </p:extLst>
  </p:cSld>
  <p:clrMapOvr>
    <a:masterClrMapping/>
  </p:clrMapOvr>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9146" y="983901"/>
            <a:ext cx="5724786" cy="1198580"/>
          </a:xfrm>
          <a:prstGeom prst="rect">
            <a:avLst/>
          </a:prstGeom>
        </p:spPr>
        <p:txBody>
          <a:bodyPr anchor="t">
            <a:normAutofit/>
          </a:bodyPr>
          <a:lstStyle>
            <a:lvl1pPr>
              <a:defRPr sz="3200"/>
            </a:lvl1pPr>
          </a:lstStyle>
          <a:p>
            <a:r>
              <a:rPr lang="en-US" dirty="0"/>
              <a:t>Click to add title</a:t>
            </a:r>
          </a:p>
        </p:txBody>
      </p:sp>
      <p:sp>
        <p:nvSpPr>
          <p:cNvPr id="7" name="Content Placeholder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10520" y="2244725"/>
            <a:ext cx="5724786" cy="3795683"/>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723899"/>
            <a:ext cx="4876800" cy="5316510"/>
          </a:xfrm>
          <a:prstGeom prst="rect">
            <a:avLst/>
          </a:prstGeom>
        </p:spPr>
        <p:txBody>
          <a:bodyPr>
            <a:normAutofit/>
          </a:bodyPr>
          <a:lstStyle>
            <a:lvl1pPr marL="0" indent="0" algn="ctr">
              <a:buNone/>
              <a:defRPr sz="1800"/>
            </a:lvl1pPr>
          </a:lstStyle>
          <a:p>
            <a:r>
              <a:rPr lang="en-US" dirty="0"/>
              <a:t>Click icon to add picture</a:t>
            </a:r>
          </a:p>
        </p:txBody>
      </p:sp>
      <p:cxnSp>
        <p:nvCxnSpPr>
          <p:cNvPr id="3" name="Straight Connector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389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460669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Content and Table">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34591" y="992528"/>
            <a:ext cx="10722817" cy="1188227"/>
          </a:xfrm>
          <a:prstGeom prst="rect">
            <a:avLst/>
          </a:prstGeom>
        </p:spPr>
        <p:txBody>
          <a:bodyPr anchor="t">
            <a:normAutofit/>
          </a:bodyPr>
          <a:lstStyle>
            <a:lvl1pPr>
              <a:defRPr sz="3200"/>
            </a:lvl1pPr>
          </a:lstStyle>
          <a:p>
            <a:r>
              <a:rPr lang="en-US" dirty="0"/>
              <a:t>Click to add title</a:t>
            </a:r>
          </a:p>
        </p:txBody>
      </p:sp>
      <p:sp>
        <p:nvSpPr>
          <p:cNvPr id="7" name="Content Placeholder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43216" y="2244725"/>
            <a:ext cx="3277639" cy="3903663"/>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able Placeholder 5">
            <a:extLst>
              <a:ext uri="{FF2B5EF4-FFF2-40B4-BE49-F238E27FC236}">
                <a16:creationId xmlns:a16="http://schemas.microsoft.com/office/drawing/2014/main" id="{C6DB8F81-B3A9-1D53-A844-F980B4ED20C9}"/>
              </a:ext>
            </a:extLst>
          </p:cNvPr>
          <p:cNvSpPr>
            <a:spLocks noGrp="1"/>
          </p:cNvSpPr>
          <p:nvPr>
            <p:ph type="tbl" sz="quarter" idx="15" hasCustomPrompt="1"/>
          </p:nvPr>
        </p:nvSpPr>
        <p:spPr>
          <a:xfrm>
            <a:off x="4406900" y="2244725"/>
            <a:ext cx="7061200" cy="3903663"/>
          </a:xfrm>
        </p:spPr>
        <p:txBody>
          <a:bodyPr/>
          <a:lstStyle>
            <a:lvl1pPr>
              <a:defRPr/>
            </a:lvl1pPr>
          </a:lstStyle>
          <a:p>
            <a:r>
              <a:rPr lang="en-US" dirty="0"/>
              <a:t>Click icon to insert table</a:t>
            </a:r>
          </a:p>
        </p:txBody>
      </p: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9" name="Straight Connector 8">
            <a:extLst>
              <a:ext uri="{FF2B5EF4-FFF2-40B4-BE49-F238E27FC236}">
                <a16:creationId xmlns:a16="http://schemas.microsoft.com/office/drawing/2014/main" id="{133A6849-B613-7080-903C-A7A211B7C596}"/>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8017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two content 3">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00087" y="985626"/>
            <a:ext cx="10703197" cy="1170978"/>
          </a:xfrm>
          <a:prstGeom prst="rect">
            <a:avLst/>
          </a:prstGeom>
        </p:spPr>
        <p:txBody>
          <a:bodyPr anchor="t">
            <a:normAutofit/>
          </a:bodyPr>
          <a:lstStyle>
            <a:lvl1pPr>
              <a:defRPr sz="3200"/>
            </a:lvl1pPr>
          </a:lstStyle>
          <a:p>
            <a:r>
              <a:rPr lang="en-US" dirty="0"/>
              <a:t>Click to add title</a:t>
            </a:r>
          </a:p>
        </p:txBody>
      </p: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700087" y="2244725"/>
            <a:ext cx="7060200" cy="3912896"/>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8445209" y="2244725"/>
            <a:ext cx="2958075" cy="3904268"/>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4" name="Straight Connector 3">
            <a:extLst>
              <a:ext uri="{FF2B5EF4-FFF2-40B4-BE49-F238E27FC236}">
                <a16:creationId xmlns:a16="http://schemas.microsoft.com/office/drawing/2014/main" id="{2E205FD8-58A9-6B91-010A-1870572FDC78}"/>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399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23860" y="983902"/>
            <a:ext cx="10787370" cy="1051927"/>
          </a:xfrm>
          <a:prstGeom prst="rect">
            <a:avLst/>
          </a:prstGeom>
        </p:spPr>
        <p:txBody>
          <a:bodyPr anchor="t">
            <a:normAutofit/>
          </a:bodyPr>
          <a:lstStyle>
            <a:lvl1pPr>
              <a:defRPr sz="3200"/>
            </a:lvl1pPr>
          </a:lstStyle>
          <a:p>
            <a:r>
              <a:rPr lang="en-US" dirty="0"/>
              <a:t>Click to add title</a:t>
            </a:r>
          </a:p>
        </p:txBody>
      </p:sp>
      <p:sp>
        <p:nvSpPr>
          <p:cNvPr id="6" name="Table Placeholder 5">
            <a:extLst>
              <a:ext uri="{FF2B5EF4-FFF2-40B4-BE49-F238E27FC236}">
                <a16:creationId xmlns:a16="http://schemas.microsoft.com/office/drawing/2014/main" id="{C6DB8F81-B3A9-1D53-A844-F980B4ED20C9}"/>
              </a:ext>
            </a:extLst>
          </p:cNvPr>
          <p:cNvSpPr>
            <a:spLocks noGrp="1"/>
          </p:cNvSpPr>
          <p:nvPr>
            <p:ph type="tbl" sz="quarter" idx="15" hasCustomPrompt="1"/>
          </p:nvPr>
        </p:nvSpPr>
        <p:spPr>
          <a:xfrm>
            <a:off x="706608" y="2244725"/>
            <a:ext cx="10761492" cy="3903663"/>
          </a:xfrm>
        </p:spPr>
        <p:txBody>
          <a:bodyPr/>
          <a:lstStyle>
            <a:lvl1pPr>
              <a:defRPr/>
            </a:lvl1pPr>
          </a:lstStyle>
          <a:p>
            <a:r>
              <a:rPr lang="en-US" dirty="0"/>
              <a:t>Click icon to insert table</a:t>
            </a:r>
          </a:p>
        </p:txBody>
      </p: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9" name="Straight Connector 8">
            <a:extLst>
              <a:ext uri="{FF2B5EF4-FFF2-40B4-BE49-F238E27FC236}">
                <a16:creationId xmlns:a16="http://schemas.microsoft.com/office/drawing/2014/main" id="{133A6849-B613-7080-903C-A7A211B7C596}"/>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45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B621246-77E4-43F0-CD40-C7DB9555D266}"/>
              </a:ext>
              <a:ext uri="{C183D7F6-B498-43B3-948B-1728B52AA6E4}">
                <adec:decorative xmlns:adec="http://schemas.microsoft.com/office/drawing/2017/decorative" val="1"/>
              </a:ext>
            </a:extLst>
          </p:cNvPr>
          <p:cNvCxnSpPr>
            <a:cxnSpLocks/>
          </p:cNvCxnSpPr>
          <p:nvPr userDrawn="1"/>
        </p:nvCxnSpPr>
        <p:spPr>
          <a:xfrm>
            <a:off x="5713726" y="6134059"/>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spcBef>
                <a:spcPts val="0"/>
              </a:spcBef>
              <a:buNone/>
              <a:defRPr/>
            </a:lvl1pPr>
            <a:lvl2pPr marL="457200" indent="0">
              <a:spcBef>
                <a:spcPts val="0"/>
              </a:spcBef>
              <a:buNone/>
              <a:defRPr/>
            </a:lvl2pPr>
            <a:lvl3pPr marL="914400" indent="0">
              <a:spcBef>
                <a:spcPts val="0"/>
              </a:spcBef>
              <a:buNone/>
              <a:defRPr/>
            </a:lvl3pPr>
            <a:lvl4pPr marL="1371600" indent="0">
              <a:spcBef>
                <a:spcPts val="0"/>
              </a:spcBef>
              <a:buNone/>
              <a:defRPr/>
            </a:lvl4pPr>
            <a:lvl5pPr marL="1828800" indent="0">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523061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248991466"/>
      </p:ext>
    </p:extLst>
  </p:cSld>
  <p:clrMapOvr>
    <a:masterClrMapping/>
  </p:clrMapOvr>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339675148"/>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34607822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05566521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07547046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48046305"/>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08642628"/>
      </p:ext>
    </p:extLst>
  </p:cSld>
  <p:clrMapOvr>
    <a:masterClrMapping/>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4052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green hills with trees and blue sky&#10;&#10;Description automatically generated">
            <a:extLst>
              <a:ext uri="{FF2B5EF4-FFF2-40B4-BE49-F238E27FC236}">
                <a16:creationId xmlns:a16="http://schemas.microsoft.com/office/drawing/2014/main" id="{D5D31ADF-B3A9-BDA4-452A-6BEE4905C2CE}"/>
              </a:ext>
            </a:extLst>
          </p:cNvPr>
          <p:cNvPicPr>
            <a:picLocks noGrp="1" noChangeAspect="1"/>
          </p:cNvPicPr>
          <p:nvPr>
            <p:ph type="pic" sz="quarter" idx="10"/>
          </p:nvPr>
        </p:nvPicPr>
        <p:blipFill rotWithShape="1">
          <a:blip r:embed="rId3"/>
          <a:srcRect t="15094"/>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499D8326-B701-CBE8-39AA-6C700DA49CE4}"/>
              </a:ext>
            </a:extLst>
          </p:cNvPr>
          <p:cNvSpPr>
            <a:spLocks noGrp="1"/>
          </p:cNvSpPr>
          <p:nvPr>
            <p:ph type="title"/>
          </p:nvPr>
        </p:nvSpPr>
        <p:spPr>
          <a:xfrm>
            <a:off x="704088" y="871759"/>
            <a:ext cx="5067300" cy="3497042"/>
          </a:xfrm>
        </p:spPr>
        <p:txBody>
          <a:bodyPr vert="horz" lIns="91440" tIns="45720" rIns="91440" bIns="45720" rtlCol="0" anchor="t">
            <a:normAutofit/>
          </a:bodyPr>
          <a:lstStyle/>
          <a:p>
            <a:r>
              <a:rPr lang="en-US" sz="5400" dirty="0">
                <a:solidFill>
                  <a:srgbClr val="FFFFFF"/>
                </a:solidFill>
              </a:rPr>
              <a:t>Sri </a:t>
            </a:r>
            <a:r>
              <a:rPr lang="en-US" sz="5400" dirty="0" err="1">
                <a:solidFill>
                  <a:srgbClr val="FFFFFF"/>
                </a:solidFill>
              </a:rPr>
              <a:t>lanka'n</a:t>
            </a:r>
            <a:r>
              <a:rPr lang="en-US" sz="5400" dirty="0">
                <a:solidFill>
                  <a:srgbClr val="FFFFFF"/>
                </a:solidFill>
              </a:rPr>
              <a:t> tea industry</a:t>
            </a:r>
          </a:p>
        </p:txBody>
      </p:sp>
    </p:spTree>
    <p:extLst>
      <p:ext uri="{BB962C8B-B14F-4D97-AF65-F5344CB8AC3E}">
        <p14:creationId xmlns:p14="http://schemas.microsoft.com/office/powerpoint/2010/main" val="2922288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E790-FEDC-6084-4A71-000A4E57909C}"/>
              </a:ext>
            </a:extLst>
          </p:cNvPr>
          <p:cNvSpPr>
            <a:spLocks noGrp="1"/>
          </p:cNvSpPr>
          <p:nvPr>
            <p:ph type="title"/>
          </p:nvPr>
        </p:nvSpPr>
        <p:spPr/>
        <p:txBody>
          <a:bodyPr/>
          <a:lstStyle/>
          <a:p>
            <a:pPr marL="285750" indent="-285750">
              <a:buFont typeface="Arial"/>
              <a:buChar char="•"/>
            </a:pPr>
            <a:r>
              <a:rPr lang="en-US" dirty="0">
                <a:ea typeface="+mj-lt"/>
                <a:cs typeface="+mj-lt"/>
              </a:rPr>
              <a:t>Special skills and knowledge required by the system users to work with</a:t>
            </a:r>
            <a:endParaRPr lang="en-US" dirty="0"/>
          </a:p>
          <a:p>
            <a:endParaRPr lang="en-GB" dirty="0"/>
          </a:p>
        </p:txBody>
      </p:sp>
      <p:sp>
        <p:nvSpPr>
          <p:cNvPr id="3" name="Content Placeholder 2">
            <a:extLst>
              <a:ext uri="{FF2B5EF4-FFF2-40B4-BE49-F238E27FC236}">
                <a16:creationId xmlns:a16="http://schemas.microsoft.com/office/drawing/2014/main" id="{7CC72E08-192A-1B50-0393-7A4BE826E3D2}"/>
              </a:ext>
            </a:extLst>
          </p:cNvPr>
          <p:cNvSpPr>
            <a:spLocks noGrp="1"/>
          </p:cNvSpPr>
          <p:nvPr>
            <p:ph sz="quarter" idx="10"/>
          </p:nvPr>
        </p:nvSpPr>
        <p:spPr>
          <a:xfrm>
            <a:off x="730281" y="2186998"/>
            <a:ext cx="5024710" cy="3961995"/>
          </a:xfrm>
        </p:spPr>
        <p:txBody>
          <a:bodyPr vert="horz" lIns="91440" tIns="45720" rIns="91440" bIns="45720" rtlCol="0" anchor="t">
            <a:normAutofit/>
          </a:bodyPr>
          <a:lstStyle/>
          <a:p>
            <a:r>
              <a:rPr lang="en-US" sz="2800" b="0" dirty="0">
                <a:latin typeface="Calibri"/>
                <a:cs typeface="Calibri"/>
              </a:rPr>
              <a:t>Technical Proficiency</a:t>
            </a:r>
          </a:p>
          <a:p>
            <a:r>
              <a:rPr lang="en-US" sz="2800" b="0" dirty="0">
                <a:latin typeface="Calibri"/>
                <a:cs typeface="Calibri"/>
              </a:rPr>
              <a:t>Grading Proficiency</a:t>
            </a:r>
          </a:p>
          <a:p>
            <a:r>
              <a:rPr lang="en-US" sz="2800" b="0" dirty="0">
                <a:latin typeface="Calibri"/>
                <a:cs typeface="Calibri"/>
              </a:rPr>
              <a:t>Data Entry Proficiency</a:t>
            </a:r>
          </a:p>
          <a:p>
            <a:r>
              <a:rPr lang="en-US" sz="2800" b="0" dirty="0">
                <a:latin typeface="Calibri"/>
                <a:cs typeface="Calibri"/>
              </a:rPr>
              <a:t>Knowledge of Grading Criteria</a:t>
            </a:r>
          </a:p>
        </p:txBody>
      </p:sp>
      <p:sp>
        <p:nvSpPr>
          <p:cNvPr id="4" name="Content Placeholder 3">
            <a:extLst>
              <a:ext uri="{FF2B5EF4-FFF2-40B4-BE49-F238E27FC236}">
                <a16:creationId xmlns:a16="http://schemas.microsoft.com/office/drawing/2014/main" id="{654907FB-2193-7302-323E-E24CB4456CBC}"/>
              </a:ext>
            </a:extLst>
          </p:cNvPr>
          <p:cNvSpPr>
            <a:spLocks noGrp="1"/>
          </p:cNvSpPr>
          <p:nvPr>
            <p:ph sz="quarter" idx="11"/>
          </p:nvPr>
        </p:nvSpPr>
        <p:spPr>
          <a:xfrm>
            <a:off x="6254498" y="2175453"/>
            <a:ext cx="5506180" cy="3982168"/>
          </a:xfrm>
        </p:spPr>
        <p:txBody>
          <a:bodyPr vert="horz" lIns="91440" tIns="45720" rIns="91440" bIns="45720" rtlCol="0" anchor="t">
            <a:normAutofit/>
          </a:bodyPr>
          <a:lstStyle/>
          <a:p>
            <a:r>
              <a:rPr lang="en-US" sz="2800" dirty="0">
                <a:latin typeface="Calibri"/>
                <a:cs typeface="Calibri"/>
              </a:rPr>
              <a:t>Security Awareness</a:t>
            </a:r>
          </a:p>
          <a:p>
            <a:r>
              <a:rPr lang="en-US" sz="2800" dirty="0">
                <a:latin typeface="Calibri"/>
                <a:cs typeface="Calibri"/>
              </a:rPr>
              <a:t>Instruction in System Usage</a:t>
            </a:r>
          </a:p>
          <a:p>
            <a:r>
              <a:rPr lang="en-US" sz="2800" dirty="0">
                <a:latin typeface="Calibri"/>
                <a:cs typeface="Calibri"/>
              </a:rPr>
              <a:t>Technology Adaptability</a:t>
            </a:r>
          </a:p>
        </p:txBody>
      </p:sp>
      <p:sp>
        <p:nvSpPr>
          <p:cNvPr id="5" name="Slide Number Placeholder 4">
            <a:extLst>
              <a:ext uri="{FF2B5EF4-FFF2-40B4-BE49-F238E27FC236}">
                <a16:creationId xmlns:a16="http://schemas.microsoft.com/office/drawing/2014/main" id="{249A21C2-64A4-47BE-CFB0-7319F9290DC8}"/>
              </a:ext>
            </a:extLst>
          </p:cNvPr>
          <p:cNvSpPr>
            <a:spLocks noGrp="1"/>
          </p:cNvSpPr>
          <p:nvPr>
            <p:ph type="sldNum" sz="quarter" idx="4"/>
          </p:nvPr>
        </p:nvSpPr>
        <p:spPr/>
        <p:txBody>
          <a:bodyPr/>
          <a:lstStyle/>
          <a:p>
            <a:fld id="{C3DB2ADC-AF19-4574-8C10-79B5B04FCA27}" type="slidenum">
              <a:rPr lang="en-US" smtClean="0"/>
              <a:pPr/>
              <a:t>10</a:t>
            </a:fld>
            <a:endParaRPr lang="en-US" dirty="0"/>
          </a:p>
        </p:txBody>
      </p:sp>
    </p:spTree>
    <p:extLst>
      <p:ext uri="{BB962C8B-B14F-4D97-AF65-F5344CB8AC3E}">
        <p14:creationId xmlns:p14="http://schemas.microsoft.com/office/powerpoint/2010/main" val="976895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4025A9-7726-7F83-4A59-6CF84E4B9001}"/>
              </a:ext>
            </a:extLst>
          </p:cNvPr>
          <p:cNvSpPr>
            <a:spLocks noGrp="1"/>
          </p:cNvSpPr>
          <p:nvPr>
            <p:ph type="ctrTitle"/>
          </p:nvPr>
        </p:nvSpPr>
        <p:spPr/>
        <p:txBody>
          <a:bodyPr/>
          <a:lstStyle/>
          <a:p>
            <a:pPr marL="285750" indent="-285750">
              <a:buFont typeface="Arial"/>
              <a:buChar char="•"/>
            </a:pPr>
            <a:r>
              <a:rPr lang="en-US">
                <a:ea typeface="+mj-lt"/>
                <a:cs typeface="+mj-lt"/>
              </a:rPr>
              <a:t>Limitations of the system</a:t>
            </a:r>
            <a:endParaRPr lang="en-US"/>
          </a:p>
          <a:p>
            <a:endParaRPr lang="en-US" dirty="0"/>
          </a:p>
        </p:txBody>
      </p:sp>
      <p:sp>
        <p:nvSpPr>
          <p:cNvPr id="7" name="Content Placeholder 6">
            <a:extLst>
              <a:ext uri="{FF2B5EF4-FFF2-40B4-BE49-F238E27FC236}">
                <a16:creationId xmlns:a16="http://schemas.microsoft.com/office/drawing/2014/main" id="{C7D1EAF7-58DB-398E-A0A7-0514B6F3301A}"/>
              </a:ext>
            </a:extLst>
          </p:cNvPr>
          <p:cNvSpPr>
            <a:spLocks noGrp="1"/>
          </p:cNvSpPr>
          <p:nvPr>
            <p:ph sz="quarter" idx="14"/>
          </p:nvPr>
        </p:nvSpPr>
        <p:spPr/>
        <p:txBody>
          <a:bodyPr vert="horz" lIns="91440" tIns="45720" rIns="91440" bIns="45720" rtlCol="0" anchor="t">
            <a:normAutofit fontScale="77500" lnSpcReduction="20000"/>
          </a:bodyPr>
          <a:lstStyle/>
          <a:p>
            <a:pPr>
              <a:buNone/>
            </a:pPr>
            <a:r>
              <a:rPr lang="en-US" sz="2800" dirty="0">
                <a:latin typeface="Calibri"/>
                <a:ea typeface="+mn-lt"/>
                <a:cs typeface="+mn-lt"/>
              </a:rPr>
              <a:t>The electronic tea grading system offers efficiency and standardization benefits over conventional methods but faces challenges like technical issues, connectivity issues, compatibility, learning curves, data security, scalability, costs, and cultural factors, necessitating strong support, training, and adaptability for successful implementation.</a:t>
            </a:r>
            <a:endParaRPr lang="en-US" sz="2800" dirty="0">
              <a:latin typeface="Calibri"/>
              <a:cs typeface="Calibri"/>
            </a:endParaRPr>
          </a:p>
          <a:p>
            <a:pPr>
              <a:buNone/>
            </a:pPr>
            <a:br>
              <a:rPr lang="en-US" dirty="0"/>
            </a:br>
            <a:endParaRPr lang="en-US" dirty="0"/>
          </a:p>
          <a:p>
            <a:pPr marL="0" indent="0">
              <a:buNone/>
            </a:pPr>
            <a:endParaRPr lang="en-US" dirty="0"/>
          </a:p>
        </p:txBody>
      </p:sp>
      <p:sp>
        <p:nvSpPr>
          <p:cNvPr id="27" name="Slide Number Placeholder 26">
            <a:extLst>
              <a:ext uri="{FF2B5EF4-FFF2-40B4-BE49-F238E27FC236}">
                <a16:creationId xmlns:a16="http://schemas.microsoft.com/office/drawing/2014/main" id="{3A137E53-FBD3-20BC-7B61-06C47E63438B}"/>
              </a:ext>
            </a:extLst>
          </p:cNvPr>
          <p:cNvSpPr>
            <a:spLocks noGrp="1"/>
          </p:cNvSpPr>
          <p:nvPr>
            <p:ph type="sldNum" sz="quarter" idx="4"/>
          </p:nvPr>
        </p:nvSpPr>
        <p:spPr/>
        <p:txBody>
          <a:bodyPr/>
          <a:lstStyle/>
          <a:p>
            <a:fld id="{C3DB2ADC-AF19-4574-8C10-79B5B04FCA27}" type="slidenum">
              <a:rPr lang="en-US" smtClean="0"/>
              <a:pPr/>
              <a:t>11</a:t>
            </a:fld>
            <a:endParaRPr lang="en-US" dirty="0"/>
          </a:p>
        </p:txBody>
      </p:sp>
      <p:pic>
        <p:nvPicPr>
          <p:cNvPr id="4" name="Picture Placeholder 3" descr="A glass cup of tea with a spoon&#10;&#10;Description automatically generated">
            <a:extLst>
              <a:ext uri="{FF2B5EF4-FFF2-40B4-BE49-F238E27FC236}">
                <a16:creationId xmlns:a16="http://schemas.microsoft.com/office/drawing/2014/main" id="{27591889-BD90-A83C-CF55-3C8B3BBCD292}"/>
              </a:ext>
            </a:extLst>
          </p:cNvPr>
          <p:cNvPicPr>
            <a:picLocks noGrp="1" noChangeAspect="1"/>
          </p:cNvPicPr>
          <p:nvPr>
            <p:ph type="pic" sz="quarter" idx="13"/>
          </p:nvPr>
        </p:nvPicPr>
        <p:blipFill>
          <a:blip r:embed="rId3"/>
          <a:srcRect t="13715" b="13715"/>
          <a:stretch/>
        </p:blipFill>
        <p:spPr/>
      </p:pic>
    </p:spTree>
    <p:extLst>
      <p:ext uri="{BB962C8B-B14F-4D97-AF65-F5344CB8AC3E}">
        <p14:creationId xmlns:p14="http://schemas.microsoft.com/office/powerpoint/2010/main" val="315315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Placeholder 3" descr="A green hills with trees and blue sky&#10;&#10;Description automatically generated">
            <a:extLst>
              <a:ext uri="{FF2B5EF4-FFF2-40B4-BE49-F238E27FC236}">
                <a16:creationId xmlns:a16="http://schemas.microsoft.com/office/drawing/2014/main" id="{7395DAC4-D4EA-BA1B-8E0C-06663A9084CB}"/>
              </a:ext>
            </a:extLst>
          </p:cNvPr>
          <p:cNvPicPr>
            <a:picLocks noGrp="1" noChangeAspect="1"/>
          </p:cNvPicPr>
          <p:nvPr>
            <p:ph type="pic" sz="quarter" idx="13"/>
          </p:nvPr>
        </p:nvPicPr>
        <p:blipFill rotWithShape="1">
          <a:blip r:embed="rId3"/>
          <a:srcRect r="2" b="6260"/>
          <a:stretch/>
        </p:blipFill>
        <p:spPr>
          <a:xfrm>
            <a:off x="4876158" y="10"/>
            <a:ext cx="7315841" cy="6857990"/>
          </a:xfrm>
          <a:prstGeom prst="rect">
            <a:avLst/>
          </a:prstGeom>
        </p:spPr>
      </p:pic>
      <p:sp>
        <p:nvSpPr>
          <p:cNvPr id="8" name="Title 7">
            <a:extLst>
              <a:ext uri="{FF2B5EF4-FFF2-40B4-BE49-F238E27FC236}">
                <a16:creationId xmlns:a16="http://schemas.microsoft.com/office/drawing/2014/main" id="{10417AF4-08C0-FC51-8823-C041945D63A4}"/>
              </a:ext>
            </a:extLst>
          </p:cNvPr>
          <p:cNvSpPr>
            <a:spLocks noGrp="1"/>
          </p:cNvSpPr>
          <p:nvPr>
            <p:ph type="title"/>
          </p:nvPr>
        </p:nvSpPr>
        <p:spPr>
          <a:xfrm>
            <a:off x="703400" y="908651"/>
            <a:ext cx="3620882" cy="3640345"/>
          </a:xfrm>
        </p:spPr>
        <p:txBody>
          <a:bodyPr vert="horz" lIns="91440" tIns="45720" rIns="91440" bIns="45720" rtlCol="0" anchor="t">
            <a:normAutofit/>
          </a:bodyPr>
          <a:lstStyle/>
          <a:p>
            <a:r>
              <a:rPr lang="en-US" sz="4000" dirty="0"/>
              <a:t>Promotion and  tourism</a:t>
            </a:r>
          </a:p>
        </p:txBody>
      </p:sp>
    </p:spTree>
    <p:extLst>
      <p:ext uri="{BB962C8B-B14F-4D97-AF65-F5344CB8AC3E}">
        <p14:creationId xmlns:p14="http://schemas.microsoft.com/office/powerpoint/2010/main" val="294389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C19A-30E3-001C-1A19-8812A6F8D8EC}"/>
              </a:ext>
            </a:extLst>
          </p:cNvPr>
          <p:cNvSpPr>
            <a:spLocks noGrp="1"/>
          </p:cNvSpPr>
          <p:nvPr>
            <p:ph type="title"/>
          </p:nvPr>
        </p:nvSpPr>
        <p:spPr/>
        <p:txBody>
          <a:bodyPr/>
          <a:lstStyle/>
          <a:p>
            <a:r>
              <a:rPr lang="en-US" dirty="0"/>
              <a:t>Suggested functionalities</a:t>
            </a:r>
          </a:p>
        </p:txBody>
      </p:sp>
      <p:sp>
        <p:nvSpPr>
          <p:cNvPr id="6" name="Content Placeholder 5">
            <a:extLst>
              <a:ext uri="{FF2B5EF4-FFF2-40B4-BE49-F238E27FC236}">
                <a16:creationId xmlns:a16="http://schemas.microsoft.com/office/drawing/2014/main" id="{5632A4BB-EBAC-A965-82D8-1198A802BA6C}"/>
              </a:ext>
            </a:extLst>
          </p:cNvPr>
          <p:cNvSpPr>
            <a:spLocks noGrp="1"/>
          </p:cNvSpPr>
          <p:nvPr>
            <p:ph sz="quarter" idx="10"/>
          </p:nvPr>
        </p:nvSpPr>
        <p:spPr/>
        <p:txBody>
          <a:bodyPr vert="horz" lIns="91440" tIns="45720" rIns="91440" bIns="45720" rtlCol="0" anchor="t">
            <a:normAutofit/>
          </a:bodyPr>
          <a:lstStyle/>
          <a:p>
            <a:r>
              <a:rPr lang="en-US" sz="2800" b="1" dirty="0"/>
              <a:t>Weakness</a:t>
            </a:r>
            <a:r>
              <a:rPr lang="en-US" sz="2800" dirty="0"/>
              <a:t> - </a:t>
            </a:r>
            <a:r>
              <a:rPr lang="en-US" sz="2800" dirty="0">
                <a:latin typeface="Calibri"/>
                <a:ea typeface="+mn-lt"/>
                <a:cs typeface="+mn-lt"/>
              </a:rPr>
              <a:t>Foreigners often overlook the tourism potential of Sri Lanka's tea factories, leading to missed revenue opportunities. Proper promotion of factory tours is crucial to attract travelers seeking firsthand tea manufacturing experiences and to capitalize on the industry's historical, cultural, and scenic resources for economic growth.</a:t>
            </a:r>
          </a:p>
        </p:txBody>
      </p:sp>
      <p:sp>
        <p:nvSpPr>
          <p:cNvPr id="3" name="Slide Number Placeholder 2">
            <a:extLst>
              <a:ext uri="{FF2B5EF4-FFF2-40B4-BE49-F238E27FC236}">
                <a16:creationId xmlns:a16="http://schemas.microsoft.com/office/drawing/2014/main" id="{CE941DE2-1E04-BCDD-5770-8991998B6B7B}"/>
              </a:ext>
            </a:extLst>
          </p:cNvPr>
          <p:cNvSpPr>
            <a:spLocks noGrp="1"/>
          </p:cNvSpPr>
          <p:nvPr>
            <p:ph type="sldNum" sz="quarter" idx="4"/>
          </p:nvPr>
        </p:nvSpPr>
        <p:spPr/>
        <p:txBody>
          <a:bodyPr/>
          <a:lstStyle/>
          <a:p>
            <a:fld id="{C3DB2ADC-AF19-4574-8C10-79B5B04FCA27}" type="slidenum">
              <a:rPr lang="en-US" smtClean="0"/>
              <a:pPr/>
              <a:t>13</a:t>
            </a:fld>
            <a:endParaRPr lang="en-US" dirty="0"/>
          </a:p>
        </p:txBody>
      </p:sp>
    </p:spTree>
    <p:extLst>
      <p:ext uri="{BB962C8B-B14F-4D97-AF65-F5344CB8AC3E}">
        <p14:creationId xmlns:p14="http://schemas.microsoft.com/office/powerpoint/2010/main" val="395011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C19A-30E3-001C-1A19-8812A6F8D8EC}"/>
              </a:ext>
            </a:extLst>
          </p:cNvPr>
          <p:cNvSpPr>
            <a:spLocks noGrp="1"/>
          </p:cNvSpPr>
          <p:nvPr>
            <p:ph type="title"/>
          </p:nvPr>
        </p:nvSpPr>
        <p:spPr/>
        <p:txBody>
          <a:bodyPr/>
          <a:lstStyle/>
          <a:p>
            <a:r>
              <a:rPr lang="en-US" dirty="0"/>
              <a:t>Suggested functionalities</a:t>
            </a:r>
          </a:p>
        </p:txBody>
      </p:sp>
      <p:sp>
        <p:nvSpPr>
          <p:cNvPr id="6" name="Content Placeholder 5">
            <a:extLst>
              <a:ext uri="{FF2B5EF4-FFF2-40B4-BE49-F238E27FC236}">
                <a16:creationId xmlns:a16="http://schemas.microsoft.com/office/drawing/2014/main" id="{5632A4BB-EBAC-A965-82D8-1198A802BA6C}"/>
              </a:ext>
            </a:extLst>
          </p:cNvPr>
          <p:cNvSpPr>
            <a:spLocks noGrp="1"/>
          </p:cNvSpPr>
          <p:nvPr>
            <p:ph sz="quarter" idx="10"/>
          </p:nvPr>
        </p:nvSpPr>
        <p:spPr>
          <a:xfrm>
            <a:off x="734592" y="1932998"/>
            <a:ext cx="7814185" cy="4233713"/>
          </a:xfrm>
        </p:spPr>
        <p:txBody>
          <a:bodyPr vert="horz" lIns="91440" tIns="45720" rIns="91440" bIns="45720" rtlCol="0" anchor="t">
            <a:normAutofit fontScale="92500" lnSpcReduction="20000"/>
          </a:bodyPr>
          <a:lstStyle/>
          <a:p>
            <a:r>
              <a:rPr lang="en-US" sz="2800" b="1" dirty="0"/>
              <a:t>solution</a:t>
            </a:r>
            <a:r>
              <a:rPr lang="en-US" sz="2800" dirty="0"/>
              <a:t> - </a:t>
            </a:r>
            <a:r>
              <a:rPr lang="en-US" sz="2800" dirty="0">
                <a:latin typeface="Calibri"/>
                <a:ea typeface="+mn-lt"/>
                <a:cs typeface="+mn-lt"/>
              </a:rPr>
              <a:t>Virtual tours of Sri Lanka's tea factories and fields offer a solution to the lack of promotion and awareness of tea tourism. These immersive experiences allow global audiences to explore the tea production process, cultural significance, and historical background from home. Through company websites and marketing efforts, virtual tours effectively promote Sri Lanka's tea-growing regions, while aligning with sustainable tourism standards. Overall, they represent a progressive approach to enhancing global promotion and understanding of Sri Lanka's tea tourism offerings</a:t>
            </a:r>
            <a:endParaRPr lang="en-US" sz="2800">
              <a:latin typeface="Calibri"/>
              <a:ea typeface="+mn-lt"/>
              <a:cs typeface="+mn-lt"/>
            </a:endParaRPr>
          </a:p>
        </p:txBody>
      </p:sp>
      <p:sp>
        <p:nvSpPr>
          <p:cNvPr id="3" name="Slide Number Placeholder 2">
            <a:extLst>
              <a:ext uri="{FF2B5EF4-FFF2-40B4-BE49-F238E27FC236}">
                <a16:creationId xmlns:a16="http://schemas.microsoft.com/office/drawing/2014/main" id="{CE941DE2-1E04-BCDD-5770-8991998B6B7B}"/>
              </a:ext>
            </a:extLst>
          </p:cNvPr>
          <p:cNvSpPr>
            <a:spLocks noGrp="1"/>
          </p:cNvSpPr>
          <p:nvPr>
            <p:ph type="sldNum" sz="quarter" idx="4"/>
          </p:nvPr>
        </p:nvSpPr>
        <p:spPr/>
        <p:txBody>
          <a:bodyPr/>
          <a:lstStyle/>
          <a:p>
            <a:fld id="{C3DB2ADC-AF19-4574-8C10-79B5B04FCA27}" type="slidenum">
              <a:rPr lang="en-US" smtClean="0"/>
              <a:pPr/>
              <a:t>14</a:t>
            </a:fld>
            <a:endParaRPr lang="en-US" dirty="0"/>
          </a:p>
        </p:txBody>
      </p:sp>
    </p:spTree>
    <p:extLst>
      <p:ext uri="{BB962C8B-B14F-4D97-AF65-F5344CB8AC3E}">
        <p14:creationId xmlns:p14="http://schemas.microsoft.com/office/powerpoint/2010/main" val="342569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4" name="Straight Connector 5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6" name="Rectangle 5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86926D-E8A5-7E75-FABD-9CE649617430}"/>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a:t>Er diagram</a:t>
            </a:r>
          </a:p>
        </p:txBody>
      </p:sp>
      <p:sp>
        <p:nvSpPr>
          <p:cNvPr id="4" name="Slide Number Placeholder 3">
            <a:extLst>
              <a:ext uri="{FF2B5EF4-FFF2-40B4-BE49-F238E27FC236}">
                <a16:creationId xmlns:a16="http://schemas.microsoft.com/office/drawing/2014/main" id="{212A65B4-8006-3F1D-D6D6-11BD132ABB0D}"/>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a:pPr>
                <a:lnSpc>
                  <a:spcPct val="90000"/>
                </a:lnSpc>
                <a:spcAft>
                  <a:spcPts val="600"/>
                </a:spcAft>
              </a:pPr>
              <a:t>15</a:t>
            </a:fld>
            <a:endParaRPr lang="en-US" sz="1800"/>
          </a:p>
        </p:txBody>
      </p:sp>
      <p:pic>
        <p:nvPicPr>
          <p:cNvPr id="7" name="Content Placeholder 6" descr="A diagram of a company&#10;&#10;Description automatically generated">
            <a:extLst>
              <a:ext uri="{FF2B5EF4-FFF2-40B4-BE49-F238E27FC236}">
                <a16:creationId xmlns:a16="http://schemas.microsoft.com/office/drawing/2014/main" id="{25CE6377-21DE-D004-9A3D-D35DD27E027D}"/>
              </a:ext>
            </a:extLst>
          </p:cNvPr>
          <p:cNvPicPr>
            <a:picLocks noGrp="1" noChangeAspect="1"/>
          </p:cNvPicPr>
          <p:nvPr>
            <p:ph sz="quarter" idx="10"/>
          </p:nvPr>
        </p:nvPicPr>
        <p:blipFill>
          <a:blip r:embed="rId2"/>
          <a:stretch>
            <a:fillRect/>
          </a:stretch>
        </p:blipFill>
        <p:spPr>
          <a:xfrm>
            <a:off x="6836474" y="1066800"/>
            <a:ext cx="3814951" cy="4724398"/>
          </a:xfrm>
          <a:prstGeom prst="rect">
            <a:avLst/>
          </a:prstGeom>
        </p:spPr>
      </p:pic>
    </p:spTree>
    <p:extLst>
      <p:ext uri="{BB962C8B-B14F-4D97-AF65-F5344CB8AC3E}">
        <p14:creationId xmlns:p14="http://schemas.microsoft.com/office/powerpoint/2010/main" val="1557649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FE95-42FD-9AB0-913D-DFE3A18AFAE9}"/>
              </a:ext>
            </a:extLst>
          </p:cNvPr>
          <p:cNvSpPr>
            <a:spLocks noGrp="1"/>
          </p:cNvSpPr>
          <p:nvPr>
            <p:ph type="title"/>
          </p:nvPr>
        </p:nvSpPr>
        <p:spPr>
          <a:xfrm>
            <a:off x="734591" y="976997"/>
            <a:ext cx="11034713" cy="1188227"/>
          </a:xfrm>
        </p:spPr>
        <p:txBody>
          <a:bodyPr/>
          <a:lstStyle/>
          <a:p>
            <a:r>
              <a:rPr lang="en-US" dirty="0"/>
              <a:t>Ui designs</a:t>
            </a:r>
          </a:p>
        </p:txBody>
      </p:sp>
      <p:sp>
        <p:nvSpPr>
          <p:cNvPr id="3" name="Slide Number Placeholder 2">
            <a:extLst>
              <a:ext uri="{FF2B5EF4-FFF2-40B4-BE49-F238E27FC236}">
                <a16:creationId xmlns:a16="http://schemas.microsoft.com/office/drawing/2014/main" id="{DCBC99EE-15DF-A164-D7A5-05B6D09C808B}"/>
              </a:ext>
            </a:extLst>
          </p:cNvPr>
          <p:cNvSpPr>
            <a:spLocks noGrp="1"/>
          </p:cNvSpPr>
          <p:nvPr>
            <p:ph type="sldNum" sz="quarter" idx="4"/>
          </p:nvPr>
        </p:nvSpPr>
        <p:spPr/>
        <p:txBody>
          <a:bodyPr/>
          <a:lstStyle/>
          <a:p>
            <a:fld id="{C3DB2ADC-AF19-4574-8C10-79B5B04FCA27}" type="slidenum">
              <a:rPr lang="en-US" smtClean="0"/>
              <a:pPr/>
              <a:t>16</a:t>
            </a:fld>
            <a:endParaRPr lang="en-US" dirty="0"/>
          </a:p>
        </p:txBody>
      </p:sp>
      <p:pic>
        <p:nvPicPr>
          <p:cNvPr id="4" name="Picture 3" descr="A computer with a screen showing a tea plantation&#10;&#10;Description automatically generated">
            <a:extLst>
              <a:ext uri="{FF2B5EF4-FFF2-40B4-BE49-F238E27FC236}">
                <a16:creationId xmlns:a16="http://schemas.microsoft.com/office/drawing/2014/main" id="{D2ABE9A3-0389-1BF8-8F3F-577C71027031}"/>
              </a:ext>
            </a:extLst>
          </p:cNvPr>
          <p:cNvPicPr>
            <a:picLocks noChangeAspect="1"/>
          </p:cNvPicPr>
          <p:nvPr/>
        </p:nvPicPr>
        <p:blipFill>
          <a:blip r:embed="rId3"/>
          <a:stretch>
            <a:fillRect/>
          </a:stretch>
        </p:blipFill>
        <p:spPr>
          <a:xfrm>
            <a:off x="150091" y="1570182"/>
            <a:ext cx="4929910" cy="2655455"/>
          </a:xfrm>
          <a:prstGeom prst="rect">
            <a:avLst/>
          </a:prstGeom>
        </p:spPr>
      </p:pic>
      <p:pic>
        <p:nvPicPr>
          <p:cNvPr id="8" name="Picture 7" descr="A computer with a green field&#10;&#10;Description automatically generated">
            <a:extLst>
              <a:ext uri="{FF2B5EF4-FFF2-40B4-BE49-F238E27FC236}">
                <a16:creationId xmlns:a16="http://schemas.microsoft.com/office/drawing/2014/main" id="{24F6C51F-6836-EEB7-65E1-C10844426250}"/>
              </a:ext>
            </a:extLst>
          </p:cNvPr>
          <p:cNvPicPr>
            <a:picLocks noChangeAspect="1"/>
          </p:cNvPicPr>
          <p:nvPr/>
        </p:nvPicPr>
        <p:blipFill>
          <a:blip r:embed="rId4"/>
          <a:stretch>
            <a:fillRect/>
          </a:stretch>
        </p:blipFill>
        <p:spPr>
          <a:xfrm>
            <a:off x="6846454" y="1570182"/>
            <a:ext cx="5172364" cy="2655456"/>
          </a:xfrm>
          <a:prstGeom prst="rect">
            <a:avLst/>
          </a:prstGeom>
        </p:spPr>
      </p:pic>
      <p:pic>
        <p:nvPicPr>
          <p:cNvPr id="10" name="Picture 9" descr="A computer with a picture of tea plantation&#10;&#10;Description automatically generated">
            <a:extLst>
              <a:ext uri="{FF2B5EF4-FFF2-40B4-BE49-F238E27FC236}">
                <a16:creationId xmlns:a16="http://schemas.microsoft.com/office/drawing/2014/main" id="{696028EB-5FF7-060F-CEE4-81A4FD3800F1}"/>
              </a:ext>
            </a:extLst>
          </p:cNvPr>
          <p:cNvPicPr>
            <a:picLocks noChangeAspect="1"/>
          </p:cNvPicPr>
          <p:nvPr/>
        </p:nvPicPr>
        <p:blipFill>
          <a:blip r:embed="rId5"/>
          <a:stretch>
            <a:fillRect/>
          </a:stretch>
        </p:blipFill>
        <p:spPr>
          <a:xfrm>
            <a:off x="150090" y="4225634"/>
            <a:ext cx="4929910" cy="2632366"/>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C0C53EE3-A7EA-509B-CCBE-38CC284BA5E5}"/>
              </a:ext>
            </a:extLst>
          </p:cNvPr>
          <p:cNvPicPr>
            <a:picLocks noChangeAspect="1"/>
          </p:cNvPicPr>
          <p:nvPr/>
        </p:nvPicPr>
        <p:blipFill>
          <a:blip r:embed="rId6"/>
          <a:stretch>
            <a:fillRect/>
          </a:stretch>
        </p:blipFill>
        <p:spPr>
          <a:xfrm>
            <a:off x="6846454" y="4225635"/>
            <a:ext cx="5172364" cy="2632365"/>
          </a:xfrm>
          <a:prstGeom prst="rect">
            <a:avLst/>
          </a:prstGeom>
        </p:spPr>
      </p:pic>
    </p:spTree>
    <p:extLst>
      <p:ext uri="{BB962C8B-B14F-4D97-AF65-F5344CB8AC3E}">
        <p14:creationId xmlns:p14="http://schemas.microsoft.com/office/powerpoint/2010/main" val="4226732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E1DE-D988-960C-DAB5-9F76114BF8AF}"/>
              </a:ext>
            </a:extLst>
          </p:cNvPr>
          <p:cNvSpPr>
            <a:spLocks noGrp="1"/>
          </p:cNvSpPr>
          <p:nvPr>
            <p:ph type="title"/>
          </p:nvPr>
        </p:nvSpPr>
        <p:spPr/>
        <p:txBody>
          <a:bodyPr/>
          <a:lstStyle/>
          <a:p>
            <a:r>
              <a:rPr lang="en-US" dirty="0">
                <a:ea typeface="+mj-lt"/>
                <a:cs typeface="+mj-lt"/>
              </a:rPr>
              <a:t>Flow of  the functionalities</a:t>
            </a:r>
            <a:endParaRPr lang="en-US" dirty="0"/>
          </a:p>
          <a:p>
            <a:endParaRPr lang="en-US" dirty="0"/>
          </a:p>
        </p:txBody>
      </p:sp>
      <p:sp>
        <p:nvSpPr>
          <p:cNvPr id="8" name="Content Placeholder 7">
            <a:extLst>
              <a:ext uri="{FF2B5EF4-FFF2-40B4-BE49-F238E27FC236}">
                <a16:creationId xmlns:a16="http://schemas.microsoft.com/office/drawing/2014/main" id="{6B4A257E-4735-6F03-8A06-72A76A187FFA}"/>
              </a:ext>
            </a:extLst>
          </p:cNvPr>
          <p:cNvSpPr>
            <a:spLocks noGrp="1"/>
          </p:cNvSpPr>
          <p:nvPr>
            <p:ph sz="quarter" idx="10"/>
          </p:nvPr>
        </p:nvSpPr>
        <p:spPr>
          <a:xfrm>
            <a:off x="730281" y="2186998"/>
            <a:ext cx="4724529" cy="3961995"/>
          </a:xfrm>
        </p:spPr>
        <p:txBody>
          <a:bodyPr vert="horz" lIns="91440" tIns="45720" rIns="91440" bIns="45720" rtlCol="0" anchor="t">
            <a:normAutofit/>
          </a:bodyPr>
          <a:lstStyle/>
          <a:p>
            <a:r>
              <a:rPr lang="en-US" sz="2400" b="0" dirty="0">
                <a:latin typeface="Calibri"/>
                <a:cs typeface="Calibri"/>
              </a:rPr>
              <a:t>Content creation </a:t>
            </a:r>
            <a:endParaRPr lang="en-US" sz="2400">
              <a:latin typeface="Calibri"/>
              <a:ea typeface="Calibri"/>
              <a:cs typeface="Calibri"/>
            </a:endParaRPr>
          </a:p>
          <a:p>
            <a:r>
              <a:rPr lang="en-US" sz="2400" b="0" dirty="0">
                <a:latin typeface="Calibri"/>
                <a:cs typeface="Calibri"/>
              </a:rPr>
              <a:t>Virtual environment creation  </a:t>
            </a:r>
            <a:endParaRPr lang="en-US" sz="2400" b="0" dirty="0">
              <a:latin typeface="Calibri"/>
              <a:ea typeface="Calibri"/>
              <a:cs typeface="Calibri"/>
            </a:endParaRPr>
          </a:p>
          <a:p>
            <a:r>
              <a:rPr lang="en-US" sz="2400" b="0" dirty="0">
                <a:latin typeface="Calibri"/>
                <a:cs typeface="Calibri"/>
              </a:rPr>
              <a:t>Interactive features  </a:t>
            </a:r>
            <a:endParaRPr lang="en-US" sz="2400" b="0" dirty="0">
              <a:latin typeface="Calibri"/>
              <a:ea typeface="Calibri"/>
              <a:cs typeface="Calibri"/>
            </a:endParaRPr>
          </a:p>
          <a:p>
            <a:r>
              <a:rPr lang="en-US" sz="2400" b="0" dirty="0">
                <a:latin typeface="Calibri"/>
                <a:cs typeface="Calibri"/>
              </a:rPr>
              <a:t>Accessibility considerations </a:t>
            </a:r>
            <a:endParaRPr lang="en-US" sz="2400" b="0" dirty="0">
              <a:latin typeface="Calibri"/>
              <a:ea typeface="Calibri"/>
              <a:cs typeface="Calibri"/>
            </a:endParaRPr>
          </a:p>
          <a:p>
            <a:r>
              <a:rPr lang="en-US" sz="2400" b="0" dirty="0">
                <a:latin typeface="Calibri"/>
                <a:cs typeface="Calibri"/>
              </a:rPr>
              <a:t>Website integration </a:t>
            </a:r>
            <a:endParaRPr lang="en-US" sz="2400" b="0" dirty="0">
              <a:latin typeface="Calibri"/>
              <a:ea typeface="Calibri"/>
              <a:cs typeface="Calibri"/>
            </a:endParaRPr>
          </a:p>
          <a:p>
            <a:r>
              <a:rPr lang="en-US" sz="2400" b="0" dirty="0">
                <a:latin typeface="Calibri"/>
                <a:ea typeface="Calibri"/>
                <a:cs typeface="Calibri"/>
              </a:rPr>
              <a:t>Feedback mechanisms </a:t>
            </a:r>
          </a:p>
          <a:p>
            <a:r>
              <a:rPr lang="en-US" sz="2400" b="0">
                <a:latin typeface="Calibri"/>
                <a:ea typeface="Calibri"/>
                <a:cs typeface="Calibri"/>
              </a:rPr>
              <a:t>Community engagement </a:t>
            </a:r>
            <a:endParaRPr lang="en-US" sz="2400" b="0" dirty="0">
              <a:latin typeface="Calibri"/>
              <a:ea typeface="Calibri"/>
              <a:cs typeface="Calibri"/>
            </a:endParaRPr>
          </a:p>
        </p:txBody>
      </p:sp>
      <p:sp>
        <p:nvSpPr>
          <p:cNvPr id="13" name="Content Placeholder 12">
            <a:extLst>
              <a:ext uri="{FF2B5EF4-FFF2-40B4-BE49-F238E27FC236}">
                <a16:creationId xmlns:a16="http://schemas.microsoft.com/office/drawing/2014/main" id="{2EBEEF04-935C-A06F-62F6-BCFF0B291A24}"/>
              </a:ext>
            </a:extLst>
          </p:cNvPr>
          <p:cNvSpPr>
            <a:spLocks noGrp="1"/>
          </p:cNvSpPr>
          <p:nvPr>
            <p:ph sz="quarter" idx="11"/>
          </p:nvPr>
        </p:nvSpPr>
        <p:spPr>
          <a:xfrm>
            <a:off x="6092862" y="1898362"/>
            <a:ext cx="5374564" cy="3982168"/>
          </a:xfrm>
        </p:spPr>
        <p:txBody>
          <a:bodyPr vert="horz" lIns="91440" tIns="45720" rIns="91440" bIns="45720" rtlCol="0" anchor="t">
            <a:noAutofit/>
          </a:bodyPr>
          <a:lstStyle/>
          <a:p>
            <a:r>
              <a:rPr lang="en-US" sz="2400" dirty="0">
                <a:latin typeface="Calibri"/>
                <a:cs typeface="Calibri"/>
              </a:rPr>
              <a:t>User interface design </a:t>
            </a:r>
            <a:endParaRPr lang="en-US" sz="2400" dirty="0">
              <a:latin typeface="Calibri"/>
              <a:ea typeface="Calibri"/>
              <a:cs typeface="Calibri"/>
            </a:endParaRPr>
          </a:p>
          <a:p>
            <a:r>
              <a:rPr lang="en-US" sz="2400" dirty="0">
                <a:latin typeface="Calibri"/>
                <a:cs typeface="Calibri"/>
              </a:rPr>
              <a:t>Compatibility testing </a:t>
            </a:r>
            <a:endParaRPr lang="en-US" sz="2400" dirty="0">
              <a:latin typeface="Calibri"/>
              <a:ea typeface="Calibri"/>
              <a:cs typeface="Calibri"/>
            </a:endParaRPr>
          </a:p>
          <a:p>
            <a:r>
              <a:rPr lang="en-US" sz="2400" dirty="0">
                <a:latin typeface="Calibri"/>
                <a:cs typeface="Calibri"/>
              </a:rPr>
              <a:t>Marketing strategy </a:t>
            </a:r>
            <a:endParaRPr lang="en-US" sz="2400" dirty="0">
              <a:latin typeface="Calibri"/>
              <a:ea typeface="Calibri"/>
              <a:cs typeface="Calibri"/>
            </a:endParaRPr>
          </a:p>
          <a:p>
            <a:r>
              <a:rPr lang="en-US" sz="2400" dirty="0">
                <a:latin typeface="Calibri"/>
                <a:cs typeface="Calibri"/>
              </a:rPr>
              <a:t>Search engine optimization </a:t>
            </a:r>
            <a:endParaRPr lang="en-US" sz="2400" dirty="0">
              <a:latin typeface="Calibri"/>
              <a:ea typeface="Calibri"/>
              <a:cs typeface="Calibri"/>
            </a:endParaRPr>
          </a:p>
          <a:p>
            <a:r>
              <a:rPr lang="en-US" sz="2400" dirty="0">
                <a:latin typeface="Calibri"/>
                <a:cs typeface="Calibri"/>
              </a:rPr>
              <a:t>Targeted outreach</a:t>
            </a:r>
            <a:endParaRPr lang="en-US" sz="2400" dirty="0">
              <a:latin typeface="Calibri"/>
              <a:ea typeface="Calibri"/>
              <a:cs typeface="Calibri"/>
            </a:endParaRPr>
          </a:p>
          <a:p>
            <a:r>
              <a:rPr lang="en-US" sz="2400" dirty="0">
                <a:latin typeface="Calibri"/>
                <a:ea typeface="Calibri"/>
                <a:cs typeface="Calibri"/>
              </a:rPr>
              <a:t>Data collection</a:t>
            </a:r>
          </a:p>
          <a:p>
            <a:r>
              <a:rPr lang="en-US" sz="2400" dirty="0">
                <a:latin typeface="Calibri"/>
                <a:ea typeface="Calibri"/>
                <a:cs typeface="Calibri"/>
              </a:rPr>
              <a:t>Performance evaluation </a:t>
            </a:r>
            <a:endParaRPr lang="en-US" sz="2400">
              <a:latin typeface="Calibri"/>
              <a:ea typeface="Calibri"/>
              <a:cs typeface="Calibri"/>
            </a:endParaRPr>
          </a:p>
          <a:p>
            <a:r>
              <a:rPr lang="en-US" sz="2400" dirty="0">
                <a:latin typeface="Calibri"/>
                <a:ea typeface="Calibri"/>
                <a:cs typeface="Calibri"/>
              </a:rPr>
              <a:t>Continues updates </a:t>
            </a:r>
          </a:p>
        </p:txBody>
      </p:sp>
      <p:sp>
        <p:nvSpPr>
          <p:cNvPr id="3" name="Slide Number Placeholder 2">
            <a:extLst>
              <a:ext uri="{FF2B5EF4-FFF2-40B4-BE49-F238E27FC236}">
                <a16:creationId xmlns:a16="http://schemas.microsoft.com/office/drawing/2014/main" id="{522643B0-B668-8150-0AAC-AFA1C43109DF}"/>
              </a:ext>
            </a:extLst>
          </p:cNvPr>
          <p:cNvSpPr>
            <a:spLocks noGrp="1"/>
          </p:cNvSpPr>
          <p:nvPr>
            <p:ph type="sldNum" sz="quarter" idx="4"/>
          </p:nvPr>
        </p:nvSpPr>
        <p:spPr/>
        <p:txBody>
          <a:bodyPr/>
          <a:lstStyle/>
          <a:p>
            <a:fld id="{C3DB2ADC-AF19-4574-8C10-79B5B04FCA27}" type="slidenum">
              <a:rPr lang="en-US" smtClean="0"/>
              <a:pPr/>
              <a:t>17</a:t>
            </a:fld>
            <a:endParaRPr lang="en-US" dirty="0"/>
          </a:p>
        </p:txBody>
      </p:sp>
    </p:spTree>
    <p:extLst>
      <p:ext uri="{BB962C8B-B14F-4D97-AF65-F5344CB8AC3E}">
        <p14:creationId xmlns:p14="http://schemas.microsoft.com/office/powerpoint/2010/main" val="3404146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D892-3F75-4419-97AC-A8E4545293EB}"/>
              </a:ext>
            </a:extLst>
          </p:cNvPr>
          <p:cNvSpPr>
            <a:spLocks noGrp="1"/>
          </p:cNvSpPr>
          <p:nvPr>
            <p:ph type="title"/>
          </p:nvPr>
        </p:nvSpPr>
        <p:spPr/>
        <p:txBody>
          <a:bodyPr/>
          <a:lstStyle/>
          <a:p>
            <a:r>
              <a:rPr lang="en-US" dirty="0">
                <a:latin typeface="Calibri"/>
                <a:cs typeface="Calibri"/>
              </a:rPr>
              <a:t>Hardware/software requirements </a:t>
            </a:r>
            <a:endParaRPr lang="en-US" dirty="0"/>
          </a:p>
        </p:txBody>
      </p:sp>
      <p:sp>
        <p:nvSpPr>
          <p:cNvPr id="3" name="Content Placeholder 2">
            <a:extLst>
              <a:ext uri="{FF2B5EF4-FFF2-40B4-BE49-F238E27FC236}">
                <a16:creationId xmlns:a16="http://schemas.microsoft.com/office/drawing/2014/main" id="{23C50EC4-DD0C-8A3A-E96B-7BCDD4142586}"/>
              </a:ext>
            </a:extLst>
          </p:cNvPr>
          <p:cNvSpPr>
            <a:spLocks noGrp="1"/>
          </p:cNvSpPr>
          <p:nvPr>
            <p:ph sz="quarter" idx="10"/>
          </p:nvPr>
        </p:nvSpPr>
        <p:spPr>
          <a:xfrm>
            <a:off x="730281" y="2186998"/>
            <a:ext cx="5371074" cy="3961995"/>
          </a:xfrm>
        </p:spPr>
        <p:txBody>
          <a:bodyPr vert="horz" lIns="91440" tIns="45720" rIns="91440" bIns="45720" rtlCol="0" anchor="t">
            <a:normAutofit/>
          </a:bodyPr>
          <a:lstStyle/>
          <a:p>
            <a:pPr marL="0" indent="0">
              <a:buNone/>
            </a:pPr>
            <a:r>
              <a:rPr lang="en-GB" sz="2800" dirty="0">
                <a:latin typeface="Calibri"/>
                <a:cs typeface="Calibri"/>
              </a:rPr>
              <a:t>Hardware</a:t>
            </a:r>
          </a:p>
          <a:p>
            <a:r>
              <a:rPr lang="en-US" sz="2800" b="0" dirty="0">
                <a:latin typeface="Calibri"/>
                <a:ea typeface="Calibri"/>
                <a:cs typeface="Calibri"/>
              </a:rPr>
              <a:t>server</a:t>
            </a:r>
          </a:p>
          <a:p>
            <a:r>
              <a:rPr lang="en-US" sz="2800" b="0" dirty="0">
                <a:latin typeface="Calibri"/>
                <a:ea typeface="Calibri"/>
                <a:cs typeface="Calibri"/>
              </a:rPr>
              <a:t>Network Infrastructure</a:t>
            </a:r>
            <a:endParaRPr lang="en-US" sz="2800">
              <a:latin typeface="Calibri"/>
              <a:ea typeface="Calibri"/>
              <a:cs typeface="Calibri"/>
            </a:endParaRPr>
          </a:p>
          <a:p>
            <a:r>
              <a:rPr lang="en-US" sz="2800" b="0" dirty="0">
                <a:latin typeface="Calibri"/>
                <a:cs typeface="Calibri"/>
              </a:rPr>
              <a:t>Computing Devices</a:t>
            </a:r>
            <a:endParaRPr lang="en-US" sz="2800" b="0" dirty="0">
              <a:latin typeface="Calibri"/>
              <a:ea typeface="Calibri"/>
              <a:cs typeface="Calibri"/>
            </a:endParaRPr>
          </a:p>
        </p:txBody>
      </p:sp>
      <p:sp>
        <p:nvSpPr>
          <p:cNvPr id="4" name="Content Placeholder 3">
            <a:extLst>
              <a:ext uri="{FF2B5EF4-FFF2-40B4-BE49-F238E27FC236}">
                <a16:creationId xmlns:a16="http://schemas.microsoft.com/office/drawing/2014/main" id="{274DC140-B497-2A08-0BD1-CC636E869722}"/>
              </a:ext>
            </a:extLst>
          </p:cNvPr>
          <p:cNvSpPr>
            <a:spLocks noGrp="1"/>
          </p:cNvSpPr>
          <p:nvPr>
            <p:ph sz="quarter" idx="11"/>
          </p:nvPr>
        </p:nvSpPr>
        <p:spPr>
          <a:xfrm>
            <a:off x="6231407" y="2175453"/>
            <a:ext cx="5529271" cy="3982168"/>
          </a:xfrm>
        </p:spPr>
        <p:txBody>
          <a:bodyPr vert="horz" lIns="91440" tIns="45720" rIns="91440" bIns="45720" rtlCol="0" anchor="t">
            <a:normAutofit lnSpcReduction="10000"/>
          </a:bodyPr>
          <a:lstStyle/>
          <a:p>
            <a:pPr marL="0" indent="0">
              <a:buNone/>
            </a:pPr>
            <a:r>
              <a:rPr lang="en-GB" sz="2800" b="1" dirty="0">
                <a:latin typeface="Calibri"/>
                <a:cs typeface="Calibri"/>
              </a:rPr>
              <a:t>Software</a:t>
            </a:r>
            <a:endParaRPr lang="en-US">
              <a:latin typeface="Calisto MT"/>
              <a:cs typeface="Calibri"/>
            </a:endParaRPr>
          </a:p>
          <a:p>
            <a:r>
              <a:rPr lang="en-GB" sz="2400" dirty="0">
                <a:latin typeface="Calibri"/>
                <a:cs typeface="Calibri"/>
              </a:rPr>
              <a:t>Virtual Tour Platform</a:t>
            </a:r>
            <a:endParaRPr lang="en-US" sz="2400" dirty="0">
              <a:latin typeface="Calibri"/>
              <a:ea typeface="Calibri"/>
              <a:cs typeface="Calibri"/>
            </a:endParaRPr>
          </a:p>
          <a:p>
            <a:r>
              <a:rPr lang="en-US" sz="2400" dirty="0">
                <a:latin typeface="Calibri"/>
                <a:cs typeface="Calibri"/>
              </a:rPr>
              <a:t>Website Development Tools</a:t>
            </a:r>
            <a:endParaRPr lang="en-US" sz="2400" dirty="0">
              <a:latin typeface="Calibri"/>
              <a:ea typeface="Calibri"/>
              <a:cs typeface="Calibri"/>
            </a:endParaRPr>
          </a:p>
          <a:p>
            <a:r>
              <a:rPr lang="en-US" sz="2400" dirty="0">
                <a:latin typeface="Calibri"/>
                <a:cs typeface="Calibri"/>
              </a:rPr>
              <a:t>Marketing and SEO Tools</a:t>
            </a:r>
            <a:endParaRPr lang="en-US" sz="2400" dirty="0">
              <a:latin typeface="Calibri"/>
              <a:ea typeface="Calibri"/>
              <a:cs typeface="Calibri"/>
            </a:endParaRPr>
          </a:p>
          <a:p>
            <a:r>
              <a:rPr lang="en-US" sz="2400" dirty="0">
                <a:latin typeface="Calibri"/>
                <a:ea typeface="Calibri"/>
                <a:cs typeface="Calibri"/>
              </a:rPr>
              <a:t>Accessibility Tools</a:t>
            </a:r>
          </a:p>
          <a:p>
            <a:r>
              <a:rPr lang="en-US" sz="2400" dirty="0">
                <a:latin typeface="Calibri"/>
                <a:ea typeface="Calibri"/>
                <a:cs typeface="Calibri"/>
              </a:rPr>
              <a:t>Software tools for producing multimedia content include image, audio, and video editing </a:t>
            </a:r>
            <a:r>
              <a:rPr lang="en-US" sz="2400" err="1">
                <a:latin typeface="Calibri"/>
                <a:ea typeface="Calibri"/>
                <a:cs typeface="Calibri"/>
              </a:rPr>
              <a:t>programmes</a:t>
            </a:r>
            <a:r>
              <a:rPr lang="en-US" sz="2400" dirty="0">
                <a:latin typeface="Calibri"/>
                <a:ea typeface="Calibri"/>
                <a:cs typeface="Calibri"/>
              </a:rPr>
              <a:t> </a:t>
            </a:r>
          </a:p>
        </p:txBody>
      </p:sp>
      <p:sp>
        <p:nvSpPr>
          <p:cNvPr id="5" name="Slide Number Placeholder 4">
            <a:extLst>
              <a:ext uri="{FF2B5EF4-FFF2-40B4-BE49-F238E27FC236}">
                <a16:creationId xmlns:a16="http://schemas.microsoft.com/office/drawing/2014/main" id="{7DA0FB18-48A5-1A2E-C1BB-12CEC19FBA66}"/>
              </a:ext>
            </a:extLst>
          </p:cNvPr>
          <p:cNvSpPr>
            <a:spLocks noGrp="1"/>
          </p:cNvSpPr>
          <p:nvPr>
            <p:ph type="sldNum" sz="quarter" idx="4"/>
          </p:nvPr>
        </p:nvSpPr>
        <p:spPr/>
        <p:txBody>
          <a:bodyPr/>
          <a:lstStyle/>
          <a:p>
            <a:fld id="{C3DB2ADC-AF19-4574-8C10-79B5B04FCA27}" type="slidenum">
              <a:rPr lang="en-US" smtClean="0"/>
              <a:pPr/>
              <a:t>18</a:t>
            </a:fld>
            <a:endParaRPr lang="en-US" dirty="0"/>
          </a:p>
        </p:txBody>
      </p:sp>
    </p:spTree>
    <p:extLst>
      <p:ext uri="{BB962C8B-B14F-4D97-AF65-F5344CB8AC3E}">
        <p14:creationId xmlns:p14="http://schemas.microsoft.com/office/powerpoint/2010/main" val="1099352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E790-FEDC-6084-4A71-000A4E57909C}"/>
              </a:ext>
            </a:extLst>
          </p:cNvPr>
          <p:cNvSpPr>
            <a:spLocks noGrp="1"/>
          </p:cNvSpPr>
          <p:nvPr>
            <p:ph type="title"/>
          </p:nvPr>
        </p:nvSpPr>
        <p:spPr/>
        <p:txBody>
          <a:bodyPr/>
          <a:lstStyle/>
          <a:p>
            <a:pPr marL="285750" indent="-285750">
              <a:buFont typeface="Arial"/>
              <a:buChar char="•"/>
            </a:pPr>
            <a:r>
              <a:rPr lang="en-US" dirty="0">
                <a:ea typeface="+mj-lt"/>
                <a:cs typeface="+mj-lt"/>
              </a:rPr>
              <a:t>Special skills and knowledge required by the system users to work with</a:t>
            </a:r>
            <a:endParaRPr lang="en-US" dirty="0"/>
          </a:p>
          <a:p>
            <a:endParaRPr lang="en-GB" dirty="0"/>
          </a:p>
        </p:txBody>
      </p:sp>
      <p:sp>
        <p:nvSpPr>
          <p:cNvPr id="3" name="Content Placeholder 2">
            <a:extLst>
              <a:ext uri="{FF2B5EF4-FFF2-40B4-BE49-F238E27FC236}">
                <a16:creationId xmlns:a16="http://schemas.microsoft.com/office/drawing/2014/main" id="{7CC72E08-192A-1B50-0393-7A4BE826E3D2}"/>
              </a:ext>
            </a:extLst>
          </p:cNvPr>
          <p:cNvSpPr>
            <a:spLocks noGrp="1"/>
          </p:cNvSpPr>
          <p:nvPr>
            <p:ph sz="quarter" idx="10"/>
          </p:nvPr>
        </p:nvSpPr>
        <p:spPr>
          <a:xfrm>
            <a:off x="730281" y="2186998"/>
            <a:ext cx="5024710" cy="3961995"/>
          </a:xfrm>
        </p:spPr>
        <p:txBody>
          <a:bodyPr vert="horz" lIns="91440" tIns="45720" rIns="91440" bIns="45720" rtlCol="0" anchor="t">
            <a:noAutofit/>
          </a:bodyPr>
          <a:lstStyle/>
          <a:p>
            <a:r>
              <a:rPr lang="en-US" sz="3200" b="0" dirty="0">
                <a:latin typeface="Calibri"/>
                <a:cs typeface="Calibri"/>
              </a:rPr>
              <a:t>Expertise in creating virtual environments using 3D modelling, texturing, and animation </a:t>
            </a:r>
            <a:r>
              <a:rPr lang="en-US" sz="3200" b="0" err="1">
                <a:latin typeface="Calibri"/>
                <a:cs typeface="Calibri"/>
              </a:rPr>
              <a:t>utilising</a:t>
            </a:r>
            <a:r>
              <a:rPr lang="en-US" sz="3200" b="0" dirty="0">
                <a:latin typeface="Calibri"/>
                <a:cs typeface="Calibri"/>
              </a:rPr>
              <a:t> Unity or Unreal Engine software</a:t>
            </a:r>
            <a:endParaRPr lang="en-US" sz="3200" b="0" dirty="0">
              <a:latin typeface="Calibri"/>
              <a:ea typeface="Calibri"/>
              <a:cs typeface="Calibri"/>
            </a:endParaRPr>
          </a:p>
          <a:p>
            <a:r>
              <a:rPr lang="en-US" sz="3200" b="0" dirty="0">
                <a:latin typeface="Calibri"/>
                <a:cs typeface="Calibri"/>
              </a:rPr>
              <a:t>Marketing experts</a:t>
            </a:r>
            <a:endParaRPr lang="en-US" sz="3200" b="0">
              <a:latin typeface="Calibri"/>
              <a:ea typeface="Calibri"/>
              <a:cs typeface="Calibri"/>
            </a:endParaRPr>
          </a:p>
          <a:p>
            <a:r>
              <a:rPr lang="en-US" sz="3200" b="0" dirty="0">
                <a:latin typeface="Calibri"/>
                <a:cs typeface="Calibri"/>
              </a:rPr>
              <a:t>Analytics Experts</a:t>
            </a:r>
          </a:p>
        </p:txBody>
      </p:sp>
      <p:sp>
        <p:nvSpPr>
          <p:cNvPr id="4" name="Content Placeholder 3">
            <a:extLst>
              <a:ext uri="{FF2B5EF4-FFF2-40B4-BE49-F238E27FC236}">
                <a16:creationId xmlns:a16="http://schemas.microsoft.com/office/drawing/2014/main" id="{654907FB-2193-7302-323E-E24CB4456CBC}"/>
              </a:ext>
            </a:extLst>
          </p:cNvPr>
          <p:cNvSpPr>
            <a:spLocks noGrp="1"/>
          </p:cNvSpPr>
          <p:nvPr>
            <p:ph sz="quarter" idx="11"/>
          </p:nvPr>
        </p:nvSpPr>
        <p:spPr>
          <a:xfrm>
            <a:off x="6254498" y="2175453"/>
            <a:ext cx="5506180" cy="3982168"/>
          </a:xfrm>
        </p:spPr>
        <p:txBody>
          <a:bodyPr vert="horz" lIns="91440" tIns="45720" rIns="91440" bIns="45720" rtlCol="0" anchor="t">
            <a:normAutofit/>
          </a:bodyPr>
          <a:lstStyle/>
          <a:p>
            <a:r>
              <a:rPr lang="en-US" sz="3200" dirty="0">
                <a:latin typeface="Calibri"/>
                <a:cs typeface="Calibri"/>
              </a:rPr>
              <a:t>Managers of Community </a:t>
            </a:r>
            <a:endParaRPr lang="en-US" sz="3200" dirty="0">
              <a:latin typeface="Calibri"/>
              <a:ea typeface="Calibri"/>
              <a:cs typeface="Calibri"/>
            </a:endParaRPr>
          </a:p>
          <a:p>
            <a:r>
              <a:rPr lang="en-US" sz="3200" dirty="0">
                <a:latin typeface="Calibri"/>
                <a:cs typeface="Calibri"/>
              </a:rPr>
              <a:t>IT and security administrators </a:t>
            </a:r>
            <a:endParaRPr lang="en-US" sz="3200" dirty="0">
              <a:latin typeface="Calibri"/>
              <a:ea typeface="Calibri"/>
              <a:cs typeface="Calibri"/>
            </a:endParaRPr>
          </a:p>
          <a:p>
            <a:endParaRPr lang="en-US" sz="2800" dirty="0">
              <a:latin typeface="Calibri"/>
              <a:cs typeface="Calibri"/>
            </a:endParaRPr>
          </a:p>
        </p:txBody>
      </p:sp>
      <p:sp>
        <p:nvSpPr>
          <p:cNvPr id="5" name="Slide Number Placeholder 4">
            <a:extLst>
              <a:ext uri="{FF2B5EF4-FFF2-40B4-BE49-F238E27FC236}">
                <a16:creationId xmlns:a16="http://schemas.microsoft.com/office/drawing/2014/main" id="{249A21C2-64A4-47BE-CFB0-7319F9290DC8}"/>
              </a:ext>
            </a:extLst>
          </p:cNvPr>
          <p:cNvSpPr>
            <a:spLocks noGrp="1"/>
          </p:cNvSpPr>
          <p:nvPr>
            <p:ph type="sldNum" sz="quarter" idx="4"/>
          </p:nvPr>
        </p:nvSpPr>
        <p:spPr/>
        <p:txBody>
          <a:bodyPr/>
          <a:lstStyle/>
          <a:p>
            <a:fld id="{C3DB2ADC-AF19-4574-8C10-79B5B04FCA27}" type="slidenum">
              <a:rPr lang="en-US" smtClean="0"/>
              <a:pPr/>
              <a:t>19</a:t>
            </a:fld>
            <a:endParaRPr lang="en-US" dirty="0"/>
          </a:p>
        </p:txBody>
      </p:sp>
    </p:spTree>
    <p:extLst>
      <p:ext uri="{BB962C8B-B14F-4D97-AF65-F5344CB8AC3E}">
        <p14:creationId xmlns:p14="http://schemas.microsoft.com/office/powerpoint/2010/main" val="148591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2739" y="722376"/>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glass cup of tea with a spoon&#10;&#10;Description automatically generated">
            <a:extLst>
              <a:ext uri="{FF2B5EF4-FFF2-40B4-BE49-F238E27FC236}">
                <a16:creationId xmlns:a16="http://schemas.microsoft.com/office/drawing/2014/main" id="{73648F6C-1019-F808-6B16-F7C89E876F33}"/>
              </a:ext>
            </a:extLst>
          </p:cNvPr>
          <p:cNvPicPr>
            <a:picLocks noChangeAspect="1"/>
          </p:cNvPicPr>
          <p:nvPr/>
        </p:nvPicPr>
        <p:blipFill rotWithShape="1">
          <a:blip r:embed="rId3"/>
          <a:srcRect t="16737" r="-2" b="2983"/>
          <a:stretch/>
        </p:blipFill>
        <p:spPr>
          <a:xfrm>
            <a:off x="20" y="10"/>
            <a:ext cx="5686740" cy="6857990"/>
          </a:xfrm>
          <a:prstGeom prst="rect">
            <a:avLst/>
          </a:prstGeom>
        </p:spPr>
      </p:pic>
      <p:sp>
        <p:nvSpPr>
          <p:cNvPr id="3" name="Title 2">
            <a:extLst>
              <a:ext uri="{FF2B5EF4-FFF2-40B4-BE49-F238E27FC236}">
                <a16:creationId xmlns:a16="http://schemas.microsoft.com/office/drawing/2014/main" id="{408BEF5F-00BC-5BA7-C0E2-94A5C1FC0D29}"/>
              </a:ext>
            </a:extLst>
          </p:cNvPr>
          <p:cNvSpPr>
            <a:spLocks noGrp="1"/>
          </p:cNvSpPr>
          <p:nvPr>
            <p:ph type="title"/>
          </p:nvPr>
        </p:nvSpPr>
        <p:spPr>
          <a:xfrm>
            <a:off x="6284749" y="909638"/>
            <a:ext cx="5201121" cy="1318062"/>
          </a:xfrm>
        </p:spPr>
        <p:txBody>
          <a:bodyPr vert="horz" lIns="91440" tIns="45720" rIns="91440" bIns="45720" rtlCol="0" anchor="t">
            <a:normAutofit/>
          </a:bodyPr>
          <a:lstStyle/>
          <a:p>
            <a:r>
              <a:rPr lang="en-US" sz="4000" kern="1200" cap="all" spc="30" baseline="0">
                <a:solidFill>
                  <a:schemeClr val="tx1"/>
                </a:solidFill>
                <a:latin typeface="+mj-lt"/>
                <a:ea typeface="+mj-ea"/>
                <a:cs typeface="+mj-cs"/>
              </a:rPr>
              <a:t>introduction</a:t>
            </a:r>
          </a:p>
        </p:txBody>
      </p:sp>
      <p:sp>
        <p:nvSpPr>
          <p:cNvPr id="4" name="Content Placeholder 3">
            <a:extLst>
              <a:ext uri="{FF2B5EF4-FFF2-40B4-BE49-F238E27FC236}">
                <a16:creationId xmlns:a16="http://schemas.microsoft.com/office/drawing/2014/main" id="{2B7243AA-A570-5533-577C-6CF74FAD07DC}"/>
              </a:ext>
            </a:extLst>
          </p:cNvPr>
          <p:cNvSpPr>
            <a:spLocks noGrp="1"/>
          </p:cNvSpPr>
          <p:nvPr>
            <p:ph sz="quarter" idx="10"/>
          </p:nvPr>
        </p:nvSpPr>
        <p:spPr>
          <a:xfrm>
            <a:off x="6290838" y="2236843"/>
            <a:ext cx="5201121" cy="3931920"/>
          </a:xfrm>
        </p:spPr>
        <p:txBody>
          <a:bodyPr vert="horz" lIns="91440" tIns="45720" rIns="91440" bIns="45720" rtlCol="0">
            <a:normAutofit/>
          </a:bodyPr>
          <a:lstStyle/>
          <a:p>
            <a:pPr indent="-228600">
              <a:buFont typeface="Arial" panose="020B0604020202020204" pitchFamily="34" charset="0"/>
              <a:buChar char="•"/>
            </a:pPr>
            <a:r>
              <a:rPr lang="en-US"/>
              <a:t>The final report presents strategies for enhancing Sri Lanka's tea export industry through improved grading, promotion, and sustainability measures, aiming to elevate its global competitiveness and secure long-term prosperity.</a:t>
            </a:r>
            <a:endParaRPr lang="en-US" dirty="0"/>
          </a:p>
        </p:txBody>
      </p:sp>
      <p:sp>
        <p:nvSpPr>
          <p:cNvPr id="2" name="Slide Number Placeholder 1">
            <a:extLst>
              <a:ext uri="{FF2B5EF4-FFF2-40B4-BE49-F238E27FC236}">
                <a16:creationId xmlns:a16="http://schemas.microsoft.com/office/drawing/2014/main" id="{DA128192-0728-892D-258C-A8F14C65D606}"/>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2</a:t>
            </a:fld>
            <a:endParaRPr lang="en-US" sz="1800"/>
          </a:p>
        </p:txBody>
      </p:sp>
    </p:spTree>
    <p:extLst>
      <p:ext uri="{BB962C8B-B14F-4D97-AF65-F5344CB8AC3E}">
        <p14:creationId xmlns:p14="http://schemas.microsoft.com/office/powerpoint/2010/main" val="91881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4025A9-7726-7F83-4A59-6CF84E4B9001}"/>
              </a:ext>
            </a:extLst>
          </p:cNvPr>
          <p:cNvSpPr>
            <a:spLocks noGrp="1"/>
          </p:cNvSpPr>
          <p:nvPr>
            <p:ph type="ctrTitle"/>
          </p:nvPr>
        </p:nvSpPr>
        <p:spPr/>
        <p:txBody>
          <a:bodyPr/>
          <a:lstStyle/>
          <a:p>
            <a:pPr marL="285750" indent="-285750">
              <a:buFont typeface="Arial"/>
              <a:buChar char="•"/>
            </a:pPr>
            <a:r>
              <a:rPr lang="en-US">
                <a:ea typeface="+mj-lt"/>
                <a:cs typeface="+mj-lt"/>
              </a:rPr>
              <a:t>Limitations of the system</a:t>
            </a:r>
            <a:endParaRPr lang="en-US"/>
          </a:p>
          <a:p>
            <a:endParaRPr lang="en-US" dirty="0"/>
          </a:p>
        </p:txBody>
      </p:sp>
      <p:sp>
        <p:nvSpPr>
          <p:cNvPr id="7" name="Content Placeholder 6">
            <a:extLst>
              <a:ext uri="{FF2B5EF4-FFF2-40B4-BE49-F238E27FC236}">
                <a16:creationId xmlns:a16="http://schemas.microsoft.com/office/drawing/2014/main" id="{C7D1EAF7-58DB-398E-A0A7-0514B6F3301A}"/>
              </a:ext>
            </a:extLst>
          </p:cNvPr>
          <p:cNvSpPr>
            <a:spLocks noGrp="1"/>
          </p:cNvSpPr>
          <p:nvPr>
            <p:ph sz="quarter" idx="14"/>
          </p:nvPr>
        </p:nvSpPr>
        <p:spPr/>
        <p:txBody>
          <a:bodyPr vert="horz" lIns="91440" tIns="45720" rIns="91440" bIns="45720" rtlCol="0" anchor="t">
            <a:normAutofit fontScale="70000" lnSpcReduction="20000"/>
          </a:bodyPr>
          <a:lstStyle/>
          <a:p>
            <a:pPr>
              <a:buNone/>
            </a:pPr>
            <a:r>
              <a:rPr lang="en-US" sz="2800" dirty="0">
                <a:latin typeface="Calibri"/>
                <a:ea typeface="+mn-lt"/>
                <a:cs typeface="+mn-lt"/>
              </a:rPr>
              <a:t>Virtual tours for tea tourism in Sri Lanka, while convenient, depend on technology and internet access, limiting accessibility and failing to fully replicate in-person experiences. Complementary traditional marketing strategies are essential for maximizing their impact</a:t>
            </a:r>
            <a:endParaRPr lang="en-US" sz="2800">
              <a:latin typeface="Calibri"/>
              <a:ea typeface="Calibri"/>
              <a:cs typeface="Calibri"/>
            </a:endParaRPr>
          </a:p>
          <a:p>
            <a:pPr>
              <a:buNone/>
            </a:pPr>
            <a:br>
              <a:rPr lang="en-US" dirty="0"/>
            </a:br>
            <a:endParaRPr lang="en-US" dirty="0"/>
          </a:p>
          <a:p>
            <a:pPr>
              <a:buNone/>
            </a:pPr>
            <a:endParaRPr lang="en-US" sz="2800" dirty="0">
              <a:latin typeface="Calibri"/>
              <a:cs typeface="Calibri"/>
            </a:endParaRPr>
          </a:p>
          <a:p>
            <a:pPr>
              <a:buNone/>
            </a:pPr>
            <a:br>
              <a:rPr lang="en-US" dirty="0"/>
            </a:br>
            <a:endParaRPr lang="en-US" dirty="0"/>
          </a:p>
          <a:p>
            <a:pPr marL="0" indent="0">
              <a:buNone/>
            </a:pPr>
            <a:endParaRPr lang="en-US" dirty="0"/>
          </a:p>
        </p:txBody>
      </p:sp>
      <p:sp>
        <p:nvSpPr>
          <p:cNvPr id="27" name="Slide Number Placeholder 26">
            <a:extLst>
              <a:ext uri="{FF2B5EF4-FFF2-40B4-BE49-F238E27FC236}">
                <a16:creationId xmlns:a16="http://schemas.microsoft.com/office/drawing/2014/main" id="{3A137E53-FBD3-20BC-7B61-06C47E63438B}"/>
              </a:ext>
            </a:extLst>
          </p:cNvPr>
          <p:cNvSpPr>
            <a:spLocks noGrp="1"/>
          </p:cNvSpPr>
          <p:nvPr>
            <p:ph type="sldNum" sz="quarter" idx="4"/>
          </p:nvPr>
        </p:nvSpPr>
        <p:spPr/>
        <p:txBody>
          <a:bodyPr/>
          <a:lstStyle/>
          <a:p>
            <a:fld id="{C3DB2ADC-AF19-4574-8C10-79B5B04FCA27}" type="slidenum">
              <a:rPr lang="en-US" smtClean="0"/>
              <a:pPr/>
              <a:t>20</a:t>
            </a:fld>
            <a:endParaRPr lang="en-US" dirty="0"/>
          </a:p>
        </p:txBody>
      </p:sp>
      <p:pic>
        <p:nvPicPr>
          <p:cNvPr id="4" name="Picture Placeholder 3" descr="A glass cup of tea with a spoon&#10;&#10;Description automatically generated">
            <a:extLst>
              <a:ext uri="{FF2B5EF4-FFF2-40B4-BE49-F238E27FC236}">
                <a16:creationId xmlns:a16="http://schemas.microsoft.com/office/drawing/2014/main" id="{27591889-BD90-A83C-CF55-3C8B3BBCD292}"/>
              </a:ext>
            </a:extLst>
          </p:cNvPr>
          <p:cNvPicPr>
            <a:picLocks noGrp="1" noChangeAspect="1"/>
          </p:cNvPicPr>
          <p:nvPr>
            <p:ph type="pic" sz="quarter" idx="13"/>
          </p:nvPr>
        </p:nvPicPr>
        <p:blipFill>
          <a:blip r:embed="rId3"/>
          <a:srcRect t="13715" b="13715"/>
          <a:stretch/>
        </p:blipFill>
        <p:spPr/>
      </p:pic>
    </p:spTree>
    <p:extLst>
      <p:ext uri="{BB962C8B-B14F-4D97-AF65-F5344CB8AC3E}">
        <p14:creationId xmlns:p14="http://schemas.microsoft.com/office/powerpoint/2010/main" val="3436839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oup of people picking tea leaves&#10;&#10;Description automatically generated">
            <a:extLst>
              <a:ext uri="{FF2B5EF4-FFF2-40B4-BE49-F238E27FC236}">
                <a16:creationId xmlns:a16="http://schemas.microsoft.com/office/drawing/2014/main" id="{D3488EDD-DE6A-DE81-2E13-631C68C99028}"/>
              </a:ext>
            </a:extLst>
          </p:cNvPr>
          <p:cNvPicPr>
            <a:picLocks noChangeAspect="1"/>
          </p:cNvPicPr>
          <p:nvPr/>
        </p:nvPicPr>
        <p:blipFill rotWithShape="1">
          <a:blip r:embed="rId3"/>
          <a:srcRect t="15094"/>
          <a:stretch/>
        </p:blipFill>
        <p:spPr>
          <a:xfrm>
            <a:off x="-1" y="7160"/>
            <a:ext cx="12191980" cy="6857990"/>
          </a:xfrm>
          <a:prstGeom prst="rect">
            <a:avLst/>
          </a:prstGeom>
        </p:spPr>
      </p:pic>
      <p:sp>
        <p:nvSpPr>
          <p:cNvPr id="20" name="Rectangle 19">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14478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C0796C4E-41C8-0AB3-6886-FBB7C569658B}"/>
              </a:ext>
            </a:extLst>
          </p:cNvPr>
          <p:cNvSpPr>
            <a:spLocks noGrp="1"/>
          </p:cNvSpPr>
          <p:nvPr>
            <p:ph type="title"/>
          </p:nvPr>
        </p:nvSpPr>
        <p:spPr>
          <a:xfrm>
            <a:off x="704088" y="2244909"/>
            <a:ext cx="4693473" cy="3954040"/>
          </a:xfrm>
        </p:spPr>
        <p:txBody>
          <a:bodyPr vert="horz" lIns="91440" tIns="45720" rIns="91440" bIns="45720" rtlCol="0" anchor="b">
            <a:normAutofit/>
          </a:bodyPr>
          <a:lstStyle/>
          <a:p>
            <a:r>
              <a:rPr lang="en-US" sz="5400">
                <a:solidFill>
                  <a:srgbClr val="FFFFFF"/>
                </a:solidFill>
              </a:rPr>
              <a:t>Thank you</a:t>
            </a:r>
          </a:p>
        </p:txBody>
      </p:sp>
      <p:sp>
        <p:nvSpPr>
          <p:cNvPr id="9" name="Content Placeholder 8">
            <a:extLst>
              <a:ext uri="{FF2B5EF4-FFF2-40B4-BE49-F238E27FC236}">
                <a16:creationId xmlns:a16="http://schemas.microsoft.com/office/drawing/2014/main" id="{C1E39F92-B979-41AB-0918-CE4FADCA0D09}"/>
              </a:ext>
            </a:extLst>
          </p:cNvPr>
          <p:cNvSpPr>
            <a:spLocks noGrp="1"/>
          </p:cNvSpPr>
          <p:nvPr>
            <p:ph sz="quarter" idx="11"/>
          </p:nvPr>
        </p:nvSpPr>
        <p:spPr>
          <a:xfrm>
            <a:off x="704088" y="659052"/>
            <a:ext cx="5819775" cy="670945"/>
          </a:xfrm>
        </p:spPr>
        <p:txBody>
          <a:bodyPr vert="horz" lIns="91440" tIns="45720" rIns="91440" bIns="45720" rtlCol="0" anchor="t">
            <a:normAutofit/>
          </a:bodyPr>
          <a:lstStyle/>
          <a:p>
            <a:pPr>
              <a:spcBef>
                <a:spcPts val="1000"/>
              </a:spcBef>
            </a:pPr>
            <a:endParaRPr lang="en-US" dirty="0">
              <a:solidFill>
                <a:srgbClr val="FFFFFF"/>
              </a:solidFill>
            </a:endParaRPr>
          </a:p>
        </p:txBody>
      </p:sp>
    </p:spTree>
    <p:extLst>
      <p:ext uri="{BB962C8B-B14F-4D97-AF65-F5344CB8AC3E}">
        <p14:creationId xmlns:p14="http://schemas.microsoft.com/office/powerpoint/2010/main" val="171689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Placeholder 3" descr="A green hills with trees and blue sky&#10;&#10;Description automatically generated">
            <a:extLst>
              <a:ext uri="{FF2B5EF4-FFF2-40B4-BE49-F238E27FC236}">
                <a16:creationId xmlns:a16="http://schemas.microsoft.com/office/drawing/2014/main" id="{7395DAC4-D4EA-BA1B-8E0C-06663A9084CB}"/>
              </a:ext>
            </a:extLst>
          </p:cNvPr>
          <p:cNvPicPr>
            <a:picLocks noGrp="1" noChangeAspect="1"/>
          </p:cNvPicPr>
          <p:nvPr>
            <p:ph type="pic" sz="quarter" idx="13"/>
          </p:nvPr>
        </p:nvPicPr>
        <p:blipFill rotWithShape="1">
          <a:blip r:embed="rId3"/>
          <a:srcRect r="2" b="6260"/>
          <a:stretch/>
        </p:blipFill>
        <p:spPr>
          <a:xfrm>
            <a:off x="4876158" y="10"/>
            <a:ext cx="7315841" cy="6857990"/>
          </a:xfrm>
          <a:prstGeom prst="rect">
            <a:avLst/>
          </a:prstGeom>
        </p:spPr>
      </p:pic>
      <p:sp>
        <p:nvSpPr>
          <p:cNvPr id="8" name="Title 7">
            <a:extLst>
              <a:ext uri="{FF2B5EF4-FFF2-40B4-BE49-F238E27FC236}">
                <a16:creationId xmlns:a16="http://schemas.microsoft.com/office/drawing/2014/main" id="{10417AF4-08C0-FC51-8823-C041945D63A4}"/>
              </a:ext>
            </a:extLst>
          </p:cNvPr>
          <p:cNvSpPr>
            <a:spLocks noGrp="1"/>
          </p:cNvSpPr>
          <p:nvPr>
            <p:ph type="title"/>
          </p:nvPr>
        </p:nvSpPr>
        <p:spPr>
          <a:xfrm>
            <a:off x="703400" y="908651"/>
            <a:ext cx="3620882" cy="3640345"/>
          </a:xfrm>
        </p:spPr>
        <p:txBody>
          <a:bodyPr vert="horz" lIns="91440" tIns="45720" rIns="91440" bIns="45720" rtlCol="0" anchor="t">
            <a:normAutofit/>
          </a:bodyPr>
          <a:lstStyle/>
          <a:p>
            <a:r>
              <a:rPr lang="en-US" sz="4000" dirty="0"/>
              <a:t>Tea quality grading</a:t>
            </a:r>
          </a:p>
        </p:txBody>
      </p:sp>
    </p:spTree>
    <p:extLst>
      <p:ext uri="{BB962C8B-B14F-4D97-AF65-F5344CB8AC3E}">
        <p14:creationId xmlns:p14="http://schemas.microsoft.com/office/powerpoint/2010/main" val="325056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C19A-30E3-001C-1A19-8812A6F8D8EC}"/>
              </a:ext>
            </a:extLst>
          </p:cNvPr>
          <p:cNvSpPr>
            <a:spLocks noGrp="1"/>
          </p:cNvSpPr>
          <p:nvPr>
            <p:ph type="title"/>
          </p:nvPr>
        </p:nvSpPr>
        <p:spPr/>
        <p:txBody>
          <a:bodyPr/>
          <a:lstStyle/>
          <a:p>
            <a:r>
              <a:rPr lang="en-US" dirty="0"/>
              <a:t>Suggested functionalities</a:t>
            </a:r>
          </a:p>
        </p:txBody>
      </p:sp>
      <p:sp>
        <p:nvSpPr>
          <p:cNvPr id="6" name="Content Placeholder 5">
            <a:extLst>
              <a:ext uri="{FF2B5EF4-FFF2-40B4-BE49-F238E27FC236}">
                <a16:creationId xmlns:a16="http://schemas.microsoft.com/office/drawing/2014/main" id="{5632A4BB-EBAC-A965-82D8-1198A802BA6C}"/>
              </a:ext>
            </a:extLst>
          </p:cNvPr>
          <p:cNvSpPr>
            <a:spLocks noGrp="1"/>
          </p:cNvSpPr>
          <p:nvPr>
            <p:ph sz="quarter" idx="10"/>
          </p:nvPr>
        </p:nvSpPr>
        <p:spPr/>
        <p:txBody>
          <a:bodyPr vert="horz" lIns="91440" tIns="45720" rIns="91440" bIns="45720" rtlCol="0" anchor="t">
            <a:normAutofit/>
          </a:bodyPr>
          <a:lstStyle/>
          <a:p>
            <a:r>
              <a:rPr lang="en-US" sz="2800" b="1" dirty="0"/>
              <a:t>Weakness</a:t>
            </a:r>
            <a:r>
              <a:rPr lang="en-US" sz="2800" dirty="0"/>
              <a:t> - </a:t>
            </a:r>
            <a:r>
              <a:rPr lang="en-US" sz="2800" dirty="0">
                <a:ea typeface="+mn-lt"/>
                <a:cs typeface="+mn-lt"/>
              </a:rPr>
              <a:t>Traditional tea grading methods, reliant on human tasters, suffer from subjectivity and lack uniformity, leading to discrepancies in grading criteria among individuals or panels and hindering transparency and comparability across estates.</a:t>
            </a:r>
            <a:endParaRPr lang="en-US" sz="2800" dirty="0"/>
          </a:p>
        </p:txBody>
      </p:sp>
      <p:sp>
        <p:nvSpPr>
          <p:cNvPr id="3" name="Slide Number Placeholder 2">
            <a:extLst>
              <a:ext uri="{FF2B5EF4-FFF2-40B4-BE49-F238E27FC236}">
                <a16:creationId xmlns:a16="http://schemas.microsoft.com/office/drawing/2014/main" id="{CE941DE2-1E04-BCDD-5770-8991998B6B7B}"/>
              </a:ext>
            </a:extLst>
          </p:cNvPr>
          <p:cNvSpPr>
            <a:spLocks noGrp="1"/>
          </p:cNvSpPr>
          <p:nvPr>
            <p:ph type="sldNum" sz="quarter" idx="4"/>
          </p:nvPr>
        </p:nvSpPr>
        <p:spPr/>
        <p:txBody>
          <a:bodyPr/>
          <a:lstStyle/>
          <a:p>
            <a:fld id="{C3DB2ADC-AF19-4574-8C10-79B5B04FCA27}" type="slidenum">
              <a:rPr lang="en-US" smtClean="0"/>
              <a:pPr/>
              <a:t>4</a:t>
            </a:fld>
            <a:endParaRPr lang="en-US" dirty="0"/>
          </a:p>
        </p:txBody>
      </p:sp>
    </p:spTree>
    <p:extLst>
      <p:ext uri="{BB962C8B-B14F-4D97-AF65-F5344CB8AC3E}">
        <p14:creationId xmlns:p14="http://schemas.microsoft.com/office/powerpoint/2010/main" val="155330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54C7-9B55-ACEA-5F09-A816BDA63A00}"/>
              </a:ext>
            </a:extLst>
          </p:cNvPr>
          <p:cNvSpPr>
            <a:spLocks noGrp="1"/>
          </p:cNvSpPr>
          <p:nvPr>
            <p:ph type="title"/>
          </p:nvPr>
        </p:nvSpPr>
        <p:spPr/>
        <p:txBody>
          <a:bodyPr/>
          <a:lstStyle/>
          <a:p>
            <a:r>
              <a:rPr lang="en-US" dirty="0">
                <a:ea typeface="+mj-lt"/>
                <a:cs typeface="+mj-lt"/>
              </a:rPr>
              <a:t>Suggested functionalities</a:t>
            </a:r>
            <a:endParaRPr lang="en-US" dirty="0"/>
          </a:p>
        </p:txBody>
      </p:sp>
      <p:sp>
        <p:nvSpPr>
          <p:cNvPr id="3" name="Content Placeholder 2">
            <a:extLst>
              <a:ext uri="{FF2B5EF4-FFF2-40B4-BE49-F238E27FC236}">
                <a16:creationId xmlns:a16="http://schemas.microsoft.com/office/drawing/2014/main" id="{87AB8B74-E019-89B8-2DF2-B3A2BD706E64}"/>
              </a:ext>
            </a:extLst>
          </p:cNvPr>
          <p:cNvSpPr>
            <a:spLocks noGrp="1"/>
          </p:cNvSpPr>
          <p:nvPr>
            <p:ph sz="quarter" idx="10"/>
          </p:nvPr>
        </p:nvSpPr>
        <p:spPr>
          <a:xfrm>
            <a:off x="734592" y="2233682"/>
            <a:ext cx="8520967" cy="4288929"/>
          </a:xfrm>
        </p:spPr>
        <p:txBody>
          <a:bodyPr vert="horz" lIns="91440" tIns="45720" rIns="91440" bIns="45720" rtlCol="0" anchor="t">
            <a:normAutofit/>
          </a:bodyPr>
          <a:lstStyle/>
          <a:p>
            <a:r>
              <a:rPr lang="en-GB" sz="2800" b="1" dirty="0"/>
              <a:t>Solution -</a:t>
            </a:r>
            <a:r>
              <a:rPr lang="en-GB" sz="2800" dirty="0"/>
              <a:t> </a:t>
            </a:r>
            <a:r>
              <a:rPr lang="en-GB" sz="2800" dirty="0">
                <a:ea typeface="+mn-lt"/>
                <a:cs typeface="+mn-lt"/>
              </a:rPr>
              <a:t>In Sri Lanka, tea tasters utilize technology with digital grading forms for efficient and accurate assessment. Tailored templates cater to diverse tea varieties, while robust data security ensures integrity. This modernization enhances the grading experience, embraced by tasters with comprehensive training and support.</a:t>
            </a:r>
            <a:endParaRPr lang="en-GB" sz="2800" dirty="0"/>
          </a:p>
          <a:p>
            <a:endParaRPr lang="en-GB" sz="2800" dirty="0"/>
          </a:p>
        </p:txBody>
      </p:sp>
      <p:sp>
        <p:nvSpPr>
          <p:cNvPr id="4" name="Slide Number Placeholder 3">
            <a:extLst>
              <a:ext uri="{FF2B5EF4-FFF2-40B4-BE49-F238E27FC236}">
                <a16:creationId xmlns:a16="http://schemas.microsoft.com/office/drawing/2014/main" id="{CBBF45F7-E7DA-88AD-2162-E4DF538A53B7}"/>
              </a:ext>
            </a:extLst>
          </p:cNvPr>
          <p:cNvSpPr>
            <a:spLocks noGrp="1"/>
          </p:cNvSpPr>
          <p:nvPr>
            <p:ph type="sldNum" sz="quarter" idx="4"/>
          </p:nvPr>
        </p:nvSpPr>
        <p:spPr/>
        <p:txBody>
          <a:bodyPr/>
          <a:lstStyle/>
          <a:p>
            <a:fld id="{C3DB2ADC-AF19-4574-8C10-79B5B04FCA27}" type="slidenum">
              <a:rPr lang="en-US" smtClean="0"/>
              <a:pPr/>
              <a:t>5</a:t>
            </a:fld>
            <a:endParaRPr lang="en-US" dirty="0"/>
          </a:p>
        </p:txBody>
      </p:sp>
    </p:spTree>
    <p:extLst>
      <p:ext uri="{BB962C8B-B14F-4D97-AF65-F5344CB8AC3E}">
        <p14:creationId xmlns:p14="http://schemas.microsoft.com/office/powerpoint/2010/main" val="403948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5" name="Straight Connector 6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7" name="Rectangle 6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diagram of a tea sampling process&#10;&#10;Description automatically generated">
            <a:extLst>
              <a:ext uri="{FF2B5EF4-FFF2-40B4-BE49-F238E27FC236}">
                <a16:creationId xmlns:a16="http://schemas.microsoft.com/office/drawing/2014/main" id="{E7435FD5-6F12-5E43-8437-8C406E7C41A3}"/>
              </a:ext>
            </a:extLst>
          </p:cNvPr>
          <p:cNvPicPr>
            <a:picLocks noChangeAspect="1"/>
          </p:cNvPicPr>
          <p:nvPr/>
        </p:nvPicPr>
        <p:blipFill rotWithShape="1">
          <a:blip r:embed="rId2"/>
          <a:srcRect r="3549"/>
          <a:stretch/>
        </p:blipFill>
        <p:spPr>
          <a:xfrm>
            <a:off x="6420752" y="-1"/>
            <a:ext cx="5771248" cy="6857999"/>
          </a:xfrm>
          <a:prstGeom prst="rect">
            <a:avLst/>
          </a:prstGeom>
        </p:spPr>
      </p:pic>
      <p:sp>
        <p:nvSpPr>
          <p:cNvPr id="2" name="Title 1">
            <a:extLst>
              <a:ext uri="{FF2B5EF4-FFF2-40B4-BE49-F238E27FC236}">
                <a16:creationId xmlns:a16="http://schemas.microsoft.com/office/drawing/2014/main" id="{2686926D-E8A5-7E75-FABD-9CE649617430}"/>
              </a:ext>
            </a:extLst>
          </p:cNvPr>
          <p:cNvSpPr>
            <a:spLocks noGrp="1"/>
          </p:cNvSpPr>
          <p:nvPr>
            <p:ph type="title"/>
          </p:nvPr>
        </p:nvSpPr>
        <p:spPr>
          <a:xfrm>
            <a:off x="704088" y="914400"/>
            <a:ext cx="5195889" cy="1316736"/>
          </a:xfrm>
        </p:spPr>
        <p:txBody>
          <a:bodyPr vert="horz" lIns="91440" tIns="45720" rIns="91440" bIns="45720" rtlCol="0" anchor="t">
            <a:normAutofit/>
          </a:bodyPr>
          <a:lstStyle/>
          <a:p>
            <a:r>
              <a:rPr lang="en-US" sz="4000" kern="1200" cap="all" spc="30" baseline="0">
                <a:solidFill>
                  <a:schemeClr val="tx1"/>
                </a:solidFill>
                <a:latin typeface="+mj-lt"/>
                <a:ea typeface="+mj-ea"/>
                <a:cs typeface="+mj-cs"/>
              </a:rPr>
              <a:t>Er diagram</a:t>
            </a:r>
          </a:p>
        </p:txBody>
      </p:sp>
      <p:sp>
        <p:nvSpPr>
          <p:cNvPr id="55" name="Content Placeholder 54">
            <a:extLst>
              <a:ext uri="{FF2B5EF4-FFF2-40B4-BE49-F238E27FC236}">
                <a16:creationId xmlns:a16="http://schemas.microsoft.com/office/drawing/2014/main" id="{1E482F93-3C97-D12F-48E8-56937A006B55}"/>
              </a:ext>
            </a:extLst>
          </p:cNvPr>
          <p:cNvSpPr>
            <a:spLocks noGrp="1"/>
          </p:cNvSpPr>
          <p:nvPr>
            <p:ph sz="quarter" idx="10"/>
          </p:nvPr>
        </p:nvSpPr>
        <p:spPr>
          <a:xfrm>
            <a:off x="704088" y="2231136"/>
            <a:ext cx="5195889" cy="3931920"/>
          </a:xfrm>
        </p:spPr>
        <p:txBody>
          <a:bodyPr vert="horz" lIns="91440" tIns="45720" rIns="91440" bIns="45720" rtlCol="0">
            <a:normAutofit/>
          </a:bodyPr>
          <a:lstStyle/>
          <a:p>
            <a:endParaRPr lang="en-US"/>
          </a:p>
        </p:txBody>
      </p:sp>
      <p:sp>
        <p:nvSpPr>
          <p:cNvPr id="4" name="Slide Number Placeholder 3">
            <a:extLst>
              <a:ext uri="{FF2B5EF4-FFF2-40B4-BE49-F238E27FC236}">
                <a16:creationId xmlns:a16="http://schemas.microsoft.com/office/drawing/2014/main" id="{212A65B4-8006-3F1D-D6D6-11BD132ABB0D}"/>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a:solidFill>
                  <a:srgbClr val="FFFFFF"/>
                </a:solidFill>
              </a:rPr>
              <a:pPr>
                <a:lnSpc>
                  <a:spcPct val="90000"/>
                </a:lnSpc>
                <a:spcAft>
                  <a:spcPts val="600"/>
                </a:spcAft>
              </a:pPr>
              <a:t>6</a:t>
            </a:fld>
            <a:endParaRPr lang="en-US" sz="1800">
              <a:solidFill>
                <a:srgbClr val="FFFFFF"/>
              </a:solidFill>
            </a:endParaRPr>
          </a:p>
        </p:txBody>
      </p:sp>
    </p:spTree>
    <p:extLst>
      <p:ext uri="{BB962C8B-B14F-4D97-AF65-F5344CB8AC3E}">
        <p14:creationId xmlns:p14="http://schemas.microsoft.com/office/powerpoint/2010/main" val="307972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FE95-42FD-9AB0-913D-DFE3A18AFAE9}"/>
              </a:ext>
            </a:extLst>
          </p:cNvPr>
          <p:cNvSpPr>
            <a:spLocks noGrp="1"/>
          </p:cNvSpPr>
          <p:nvPr>
            <p:ph type="title"/>
          </p:nvPr>
        </p:nvSpPr>
        <p:spPr>
          <a:xfrm>
            <a:off x="734591" y="976997"/>
            <a:ext cx="11034713" cy="1188227"/>
          </a:xfrm>
        </p:spPr>
        <p:txBody>
          <a:bodyPr/>
          <a:lstStyle/>
          <a:p>
            <a:r>
              <a:rPr lang="en-US" dirty="0"/>
              <a:t>Ui designs</a:t>
            </a:r>
          </a:p>
        </p:txBody>
      </p:sp>
      <p:sp>
        <p:nvSpPr>
          <p:cNvPr id="3" name="Slide Number Placeholder 2">
            <a:extLst>
              <a:ext uri="{FF2B5EF4-FFF2-40B4-BE49-F238E27FC236}">
                <a16:creationId xmlns:a16="http://schemas.microsoft.com/office/drawing/2014/main" id="{DCBC99EE-15DF-A164-D7A5-05B6D09C808B}"/>
              </a:ext>
            </a:extLst>
          </p:cNvPr>
          <p:cNvSpPr>
            <a:spLocks noGrp="1"/>
          </p:cNvSpPr>
          <p:nvPr>
            <p:ph type="sldNum" sz="quarter" idx="4"/>
          </p:nvPr>
        </p:nvSpPr>
        <p:spPr/>
        <p:txBody>
          <a:bodyPr/>
          <a:lstStyle/>
          <a:p>
            <a:fld id="{C3DB2ADC-AF19-4574-8C10-79B5B04FCA27}" type="slidenum">
              <a:rPr lang="en-US" smtClean="0"/>
              <a:pPr/>
              <a:t>7</a:t>
            </a:fld>
            <a:endParaRPr lang="en-US" dirty="0"/>
          </a:p>
        </p:txBody>
      </p:sp>
      <p:pic>
        <p:nvPicPr>
          <p:cNvPr id="5" name="Picture 4" descr="A screen shot of a phone&#10;&#10;Description automatically generated">
            <a:extLst>
              <a:ext uri="{FF2B5EF4-FFF2-40B4-BE49-F238E27FC236}">
                <a16:creationId xmlns:a16="http://schemas.microsoft.com/office/drawing/2014/main" id="{74F1EC45-D810-3AF8-D01D-5A16DD2CE4DF}"/>
              </a:ext>
            </a:extLst>
          </p:cNvPr>
          <p:cNvPicPr>
            <a:picLocks noChangeAspect="1"/>
          </p:cNvPicPr>
          <p:nvPr/>
        </p:nvPicPr>
        <p:blipFill>
          <a:blip r:embed="rId3"/>
          <a:stretch>
            <a:fillRect/>
          </a:stretch>
        </p:blipFill>
        <p:spPr>
          <a:xfrm>
            <a:off x="606212" y="1567873"/>
            <a:ext cx="2643759" cy="4114800"/>
          </a:xfrm>
          <a:prstGeom prst="rect">
            <a:avLst/>
          </a:prstGeom>
        </p:spPr>
      </p:pic>
      <p:pic>
        <p:nvPicPr>
          <p:cNvPr id="6" name="Picture 5" descr="A screen shot of a cell phone&#10;&#10;Description automatically generated">
            <a:extLst>
              <a:ext uri="{FF2B5EF4-FFF2-40B4-BE49-F238E27FC236}">
                <a16:creationId xmlns:a16="http://schemas.microsoft.com/office/drawing/2014/main" id="{D49D9625-C9D5-B252-5FD7-FB263BEB3153}"/>
              </a:ext>
            </a:extLst>
          </p:cNvPr>
          <p:cNvPicPr>
            <a:picLocks noChangeAspect="1"/>
          </p:cNvPicPr>
          <p:nvPr/>
        </p:nvPicPr>
        <p:blipFill>
          <a:blip r:embed="rId4"/>
          <a:stretch>
            <a:fillRect/>
          </a:stretch>
        </p:blipFill>
        <p:spPr>
          <a:xfrm>
            <a:off x="3239943" y="1567873"/>
            <a:ext cx="2571750" cy="4114800"/>
          </a:xfrm>
          <a:prstGeom prst="rect">
            <a:avLst/>
          </a:prstGeom>
        </p:spPr>
      </p:pic>
      <p:pic>
        <p:nvPicPr>
          <p:cNvPr id="7" name="Picture 6" descr="A cell phone with text on it&#10;&#10;Description automatically generated">
            <a:extLst>
              <a:ext uri="{FF2B5EF4-FFF2-40B4-BE49-F238E27FC236}">
                <a16:creationId xmlns:a16="http://schemas.microsoft.com/office/drawing/2014/main" id="{E4C5E40F-A300-8FFD-3BD7-BA3687F53DC6}"/>
              </a:ext>
            </a:extLst>
          </p:cNvPr>
          <p:cNvPicPr>
            <a:picLocks noChangeAspect="1"/>
          </p:cNvPicPr>
          <p:nvPr/>
        </p:nvPicPr>
        <p:blipFill>
          <a:blip r:embed="rId5"/>
          <a:stretch>
            <a:fillRect/>
          </a:stretch>
        </p:blipFill>
        <p:spPr>
          <a:xfrm>
            <a:off x="5805513" y="1567873"/>
            <a:ext cx="2774611" cy="4114800"/>
          </a:xfrm>
          <a:prstGeom prst="rect">
            <a:avLst/>
          </a:prstGeom>
        </p:spPr>
      </p:pic>
      <p:pic>
        <p:nvPicPr>
          <p:cNvPr id="9" name="Picture 8" descr="A cell phone with a thank you message&#10;&#10;Description automatically generated">
            <a:extLst>
              <a:ext uri="{FF2B5EF4-FFF2-40B4-BE49-F238E27FC236}">
                <a16:creationId xmlns:a16="http://schemas.microsoft.com/office/drawing/2014/main" id="{E0BABAF5-7F6D-FF77-66F2-77343DE9308D}"/>
              </a:ext>
            </a:extLst>
          </p:cNvPr>
          <p:cNvPicPr>
            <a:picLocks noChangeAspect="1"/>
          </p:cNvPicPr>
          <p:nvPr/>
        </p:nvPicPr>
        <p:blipFill>
          <a:blip r:embed="rId6"/>
          <a:stretch>
            <a:fillRect/>
          </a:stretch>
        </p:blipFill>
        <p:spPr>
          <a:xfrm>
            <a:off x="8571124" y="1567873"/>
            <a:ext cx="2785205" cy="4114800"/>
          </a:xfrm>
          <a:prstGeom prst="rect">
            <a:avLst/>
          </a:prstGeom>
        </p:spPr>
      </p:pic>
    </p:spTree>
    <p:extLst>
      <p:ext uri="{BB962C8B-B14F-4D97-AF65-F5344CB8AC3E}">
        <p14:creationId xmlns:p14="http://schemas.microsoft.com/office/powerpoint/2010/main" val="265619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E1DE-D988-960C-DAB5-9F76114BF8AF}"/>
              </a:ext>
            </a:extLst>
          </p:cNvPr>
          <p:cNvSpPr>
            <a:spLocks noGrp="1"/>
          </p:cNvSpPr>
          <p:nvPr>
            <p:ph type="title"/>
          </p:nvPr>
        </p:nvSpPr>
        <p:spPr/>
        <p:txBody>
          <a:bodyPr/>
          <a:lstStyle/>
          <a:p>
            <a:r>
              <a:rPr lang="en-US" dirty="0">
                <a:ea typeface="+mj-lt"/>
                <a:cs typeface="+mj-lt"/>
              </a:rPr>
              <a:t>Flow of  the functionalities</a:t>
            </a:r>
            <a:endParaRPr lang="en-US" dirty="0"/>
          </a:p>
          <a:p>
            <a:endParaRPr lang="en-US" dirty="0"/>
          </a:p>
        </p:txBody>
      </p:sp>
      <p:sp>
        <p:nvSpPr>
          <p:cNvPr id="8" name="Content Placeholder 7">
            <a:extLst>
              <a:ext uri="{FF2B5EF4-FFF2-40B4-BE49-F238E27FC236}">
                <a16:creationId xmlns:a16="http://schemas.microsoft.com/office/drawing/2014/main" id="{6B4A257E-4735-6F03-8A06-72A76A187FFA}"/>
              </a:ext>
            </a:extLst>
          </p:cNvPr>
          <p:cNvSpPr>
            <a:spLocks noGrp="1"/>
          </p:cNvSpPr>
          <p:nvPr>
            <p:ph sz="quarter" idx="10"/>
          </p:nvPr>
        </p:nvSpPr>
        <p:spPr>
          <a:xfrm>
            <a:off x="730281" y="2186998"/>
            <a:ext cx="4724529" cy="3961995"/>
          </a:xfrm>
        </p:spPr>
        <p:txBody>
          <a:bodyPr vert="horz" lIns="91440" tIns="45720" rIns="91440" bIns="45720" rtlCol="0" anchor="t">
            <a:normAutofit/>
          </a:bodyPr>
          <a:lstStyle/>
          <a:p>
            <a:r>
              <a:rPr lang="en-US" sz="2800" b="0" dirty="0">
                <a:latin typeface="Calibri"/>
                <a:cs typeface="Calibri"/>
              </a:rPr>
              <a:t>User authentication and access control </a:t>
            </a:r>
            <a:endParaRPr lang="en-US" sz="2800">
              <a:latin typeface="Calibri"/>
              <a:cs typeface="Calibri"/>
            </a:endParaRPr>
          </a:p>
          <a:p>
            <a:r>
              <a:rPr lang="en-US" sz="2800" b="0" dirty="0">
                <a:latin typeface="Calibri"/>
                <a:cs typeface="Calibri"/>
              </a:rPr>
              <a:t>Tea sample registration </a:t>
            </a:r>
          </a:p>
          <a:p>
            <a:r>
              <a:rPr lang="en-US" sz="2800" b="0" dirty="0">
                <a:latin typeface="Calibri"/>
                <a:cs typeface="Calibri"/>
              </a:rPr>
              <a:t>Grading forms selection </a:t>
            </a:r>
          </a:p>
          <a:p>
            <a:r>
              <a:rPr lang="en-US" sz="2800" b="0" dirty="0">
                <a:latin typeface="Calibri"/>
                <a:cs typeface="Calibri"/>
              </a:rPr>
              <a:t>Real time grading </a:t>
            </a:r>
          </a:p>
          <a:p>
            <a:r>
              <a:rPr lang="en-US" sz="2800" b="0" dirty="0">
                <a:latin typeface="Calibri"/>
                <a:cs typeface="Calibri"/>
              </a:rPr>
              <a:t>Offline evaluation support </a:t>
            </a:r>
          </a:p>
        </p:txBody>
      </p:sp>
      <p:sp>
        <p:nvSpPr>
          <p:cNvPr id="13" name="Content Placeholder 12">
            <a:extLst>
              <a:ext uri="{FF2B5EF4-FFF2-40B4-BE49-F238E27FC236}">
                <a16:creationId xmlns:a16="http://schemas.microsoft.com/office/drawing/2014/main" id="{2EBEEF04-935C-A06F-62F6-BCFF0B291A24}"/>
              </a:ext>
            </a:extLst>
          </p:cNvPr>
          <p:cNvSpPr>
            <a:spLocks noGrp="1"/>
          </p:cNvSpPr>
          <p:nvPr>
            <p:ph sz="quarter" idx="11"/>
          </p:nvPr>
        </p:nvSpPr>
        <p:spPr>
          <a:xfrm>
            <a:off x="6092862" y="2175453"/>
            <a:ext cx="5374564" cy="3982168"/>
          </a:xfrm>
        </p:spPr>
        <p:txBody>
          <a:bodyPr vert="horz" lIns="91440" tIns="45720" rIns="91440" bIns="45720" rtlCol="0" anchor="t">
            <a:normAutofit/>
          </a:bodyPr>
          <a:lstStyle/>
          <a:p>
            <a:r>
              <a:rPr lang="en-US" sz="2800" dirty="0">
                <a:latin typeface="Calibri"/>
                <a:cs typeface="Calibri"/>
              </a:rPr>
              <a:t>Data security and integrity </a:t>
            </a:r>
          </a:p>
          <a:p>
            <a:r>
              <a:rPr lang="en-US" sz="2800" dirty="0">
                <a:latin typeface="Calibri"/>
                <a:cs typeface="Calibri"/>
              </a:rPr>
              <a:t>Review and approval process </a:t>
            </a:r>
          </a:p>
          <a:p>
            <a:r>
              <a:rPr lang="en-US" sz="2800" dirty="0">
                <a:latin typeface="Calibri"/>
                <a:cs typeface="Calibri"/>
              </a:rPr>
              <a:t>Reporting and analysis </a:t>
            </a:r>
          </a:p>
          <a:p>
            <a:r>
              <a:rPr lang="en-US" sz="2800" dirty="0">
                <a:latin typeface="Calibri"/>
                <a:cs typeface="Calibri"/>
              </a:rPr>
              <a:t>Training and support </a:t>
            </a:r>
          </a:p>
          <a:p>
            <a:r>
              <a:rPr lang="en-US" sz="2800" dirty="0">
                <a:latin typeface="Calibri"/>
                <a:cs typeface="Calibri"/>
              </a:rPr>
              <a:t>Continuous improvement </a:t>
            </a:r>
          </a:p>
        </p:txBody>
      </p:sp>
      <p:sp>
        <p:nvSpPr>
          <p:cNvPr id="3" name="Slide Number Placeholder 2">
            <a:extLst>
              <a:ext uri="{FF2B5EF4-FFF2-40B4-BE49-F238E27FC236}">
                <a16:creationId xmlns:a16="http://schemas.microsoft.com/office/drawing/2014/main" id="{522643B0-B668-8150-0AAC-AFA1C43109DF}"/>
              </a:ext>
            </a:extLst>
          </p:cNvPr>
          <p:cNvSpPr>
            <a:spLocks noGrp="1"/>
          </p:cNvSpPr>
          <p:nvPr>
            <p:ph type="sldNum" sz="quarter" idx="4"/>
          </p:nvPr>
        </p:nvSpPr>
        <p:spPr/>
        <p:txBody>
          <a:bodyPr/>
          <a:lstStyle/>
          <a:p>
            <a:fld id="{C3DB2ADC-AF19-4574-8C10-79B5B04FCA27}" type="slidenum">
              <a:rPr lang="en-US" smtClean="0"/>
              <a:pPr/>
              <a:t>8</a:t>
            </a:fld>
            <a:endParaRPr lang="en-US" dirty="0"/>
          </a:p>
        </p:txBody>
      </p:sp>
    </p:spTree>
    <p:extLst>
      <p:ext uri="{BB962C8B-B14F-4D97-AF65-F5344CB8AC3E}">
        <p14:creationId xmlns:p14="http://schemas.microsoft.com/office/powerpoint/2010/main" val="147523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D892-3F75-4419-97AC-A8E4545293EB}"/>
              </a:ext>
            </a:extLst>
          </p:cNvPr>
          <p:cNvSpPr>
            <a:spLocks noGrp="1"/>
          </p:cNvSpPr>
          <p:nvPr>
            <p:ph type="title"/>
          </p:nvPr>
        </p:nvSpPr>
        <p:spPr/>
        <p:txBody>
          <a:bodyPr/>
          <a:lstStyle/>
          <a:p>
            <a:r>
              <a:rPr lang="en-US" dirty="0">
                <a:latin typeface="Calibri"/>
                <a:cs typeface="Calibri"/>
              </a:rPr>
              <a:t>Hardware/software requirements </a:t>
            </a:r>
            <a:endParaRPr lang="en-US" dirty="0"/>
          </a:p>
        </p:txBody>
      </p:sp>
      <p:sp>
        <p:nvSpPr>
          <p:cNvPr id="3" name="Content Placeholder 2">
            <a:extLst>
              <a:ext uri="{FF2B5EF4-FFF2-40B4-BE49-F238E27FC236}">
                <a16:creationId xmlns:a16="http://schemas.microsoft.com/office/drawing/2014/main" id="{23C50EC4-DD0C-8A3A-E96B-7BCDD4142586}"/>
              </a:ext>
            </a:extLst>
          </p:cNvPr>
          <p:cNvSpPr>
            <a:spLocks noGrp="1"/>
          </p:cNvSpPr>
          <p:nvPr>
            <p:ph sz="quarter" idx="10"/>
          </p:nvPr>
        </p:nvSpPr>
        <p:spPr>
          <a:xfrm>
            <a:off x="730281" y="2186998"/>
            <a:ext cx="5371074" cy="3961995"/>
          </a:xfrm>
        </p:spPr>
        <p:txBody>
          <a:bodyPr vert="horz" lIns="91440" tIns="45720" rIns="91440" bIns="45720" rtlCol="0" anchor="t">
            <a:normAutofit/>
          </a:bodyPr>
          <a:lstStyle/>
          <a:p>
            <a:pPr marL="0" indent="0">
              <a:buNone/>
            </a:pPr>
            <a:r>
              <a:rPr lang="en-GB" sz="2800" dirty="0">
                <a:latin typeface="Calibri"/>
                <a:cs typeface="Calibri"/>
              </a:rPr>
              <a:t>Hardware</a:t>
            </a:r>
          </a:p>
          <a:p>
            <a:r>
              <a:rPr lang="en-US" sz="2800" b="0" dirty="0">
                <a:latin typeface="Calibri"/>
                <a:cs typeface="Calibri"/>
              </a:rPr>
              <a:t>Tablets or iPads</a:t>
            </a:r>
          </a:p>
          <a:p>
            <a:r>
              <a:rPr lang="en-US" sz="2800" b="0" dirty="0">
                <a:latin typeface="Calibri"/>
                <a:cs typeface="Calibri"/>
              </a:rPr>
              <a:t>Networking Hardware</a:t>
            </a:r>
          </a:p>
          <a:p>
            <a:r>
              <a:rPr lang="en-US" sz="2800" b="0" dirty="0">
                <a:latin typeface="Calibri"/>
                <a:cs typeface="Calibri"/>
              </a:rPr>
              <a:t>Backup systems</a:t>
            </a:r>
          </a:p>
        </p:txBody>
      </p:sp>
      <p:sp>
        <p:nvSpPr>
          <p:cNvPr id="4" name="Content Placeholder 3">
            <a:extLst>
              <a:ext uri="{FF2B5EF4-FFF2-40B4-BE49-F238E27FC236}">
                <a16:creationId xmlns:a16="http://schemas.microsoft.com/office/drawing/2014/main" id="{274DC140-B497-2A08-0BD1-CC636E869722}"/>
              </a:ext>
            </a:extLst>
          </p:cNvPr>
          <p:cNvSpPr>
            <a:spLocks noGrp="1"/>
          </p:cNvSpPr>
          <p:nvPr>
            <p:ph sz="quarter" idx="11"/>
          </p:nvPr>
        </p:nvSpPr>
        <p:spPr>
          <a:xfrm>
            <a:off x="6231407" y="2175453"/>
            <a:ext cx="5529271" cy="3982168"/>
          </a:xfrm>
        </p:spPr>
        <p:txBody>
          <a:bodyPr vert="horz" lIns="91440" tIns="45720" rIns="91440" bIns="45720" rtlCol="0" anchor="t">
            <a:normAutofit/>
          </a:bodyPr>
          <a:lstStyle/>
          <a:p>
            <a:pPr marL="0" indent="0">
              <a:buNone/>
            </a:pPr>
            <a:r>
              <a:rPr lang="en-GB" sz="2800" b="1" dirty="0">
                <a:latin typeface="Calibri"/>
                <a:cs typeface="Calibri"/>
              </a:rPr>
              <a:t>Software</a:t>
            </a:r>
          </a:p>
          <a:p>
            <a:r>
              <a:rPr lang="en-US" sz="2800" dirty="0">
                <a:latin typeface="Calibri"/>
                <a:cs typeface="Calibri"/>
              </a:rPr>
              <a:t>Operating System</a:t>
            </a:r>
          </a:p>
          <a:p>
            <a:r>
              <a:rPr lang="en-US" sz="2800" dirty="0">
                <a:latin typeface="Calibri"/>
                <a:cs typeface="Calibri"/>
              </a:rPr>
              <a:t>Database Management System</a:t>
            </a:r>
          </a:p>
          <a:p>
            <a:r>
              <a:rPr lang="en-US" sz="2800" dirty="0">
                <a:latin typeface="Calibri"/>
                <a:cs typeface="Calibri"/>
              </a:rPr>
              <a:t>security Software</a:t>
            </a:r>
          </a:p>
        </p:txBody>
      </p:sp>
      <p:sp>
        <p:nvSpPr>
          <p:cNvPr id="5" name="Slide Number Placeholder 4">
            <a:extLst>
              <a:ext uri="{FF2B5EF4-FFF2-40B4-BE49-F238E27FC236}">
                <a16:creationId xmlns:a16="http://schemas.microsoft.com/office/drawing/2014/main" id="{7DA0FB18-48A5-1A2E-C1BB-12CEC19FBA66}"/>
              </a:ext>
            </a:extLst>
          </p:cNvPr>
          <p:cNvSpPr>
            <a:spLocks noGrp="1"/>
          </p:cNvSpPr>
          <p:nvPr>
            <p:ph type="sldNum" sz="quarter" idx="4"/>
          </p:nvPr>
        </p:nvSpPr>
        <p:spPr/>
        <p:txBody>
          <a:bodyPr/>
          <a:lstStyle/>
          <a:p>
            <a:fld id="{C3DB2ADC-AF19-4574-8C10-79B5B04FCA27}" type="slidenum">
              <a:rPr lang="en-US" smtClean="0"/>
              <a:pPr/>
              <a:t>9</a:t>
            </a:fld>
            <a:endParaRPr lang="en-US" dirty="0"/>
          </a:p>
        </p:txBody>
      </p:sp>
    </p:spTree>
    <p:extLst>
      <p:ext uri="{BB962C8B-B14F-4D97-AF65-F5344CB8AC3E}">
        <p14:creationId xmlns:p14="http://schemas.microsoft.com/office/powerpoint/2010/main" val="1836752404"/>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57736A-C21D-40FD-9C3B-2A541E56B2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5FE3D2-AB53-4F3D-8791-B4AA764B47F1}">
  <ds:schemaRefs>
    <ds:schemaRef ds:uri="http://schemas.microsoft.com/sharepoint/v3/contenttype/forms"/>
  </ds:schemaRefs>
</ds:datastoreItem>
</file>

<file path=customXml/itemProps3.xml><?xml version="1.0" encoding="utf-8"?>
<ds:datastoreItem xmlns:ds="http://schemas.openxmlformats.org/officeDocument/2006/customXml" ds:itemID="{0FDEC8C5-155D-4CD7-98CB-88A657420A1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ChronicleVTI</Template>
  <TotalTime>0</TotalTime>
  <Words>628</Words>
  <Application>Microsoft Office PowerPoint</Application>
  <PresentationFormat>Widescreen</PresentationFormat>
  <Paragraphs>118</Paragraphs>
  <Slides>21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Calisto MT</vt:lpstr>
      <vt:lpstr>Univers Condensed</vt:lpstr>
      <vt:lpstr>ChronicleVTI</vt:lpstr>
      <vt:lpstr>Sri lanka'n tea industry</vt:lpstr>
      <vt:lpstr>introduction</vt:lpstr>
      <vt:lpstr>Tea quality grading</vt:lpstr>
      <vt:lpstr>Suggested functionalities</vt:lpstr>
      <vt:lpstr>Suggested functionalities</vt:lpstr>
      <vt:lpstr>Er diagram</vt:lpstr>
      <vt:lpstr>Ui designs</vt:lpstr>
      <vt:lpstr>Flow of  the functionalities </vt:lpstr>
      <vt:lpstr>Hardware/software requirements </vt:lpstr>
      <vt:lpstr>Special skills and knowledge required by the system users to work with </vt:lpstr>
      <vt:lpstr>Limitations of the system </vt:lpstr>
      <vt:lpstr>Promotion and  tourism</vt:lpstr>
      <vt:lpstr>Suggested functionalities</vt:lpstr>
      <vt:lpstr>Suggested functionalities</vt:lpstr>
      <vt:lpstr>Er diagram</vt:lpstr>
      <vt:lpstr>Ui designs</vt:lpstr>
      <vt:lpstr>Flow of  the functionalities </vt:lpstr>
      <vt:lpstr>Hardware/software requirements </vt:lpstr>
      <vt:lpstr>Special skills and knowledge required by the system users to work with </vt:lpstr>
      <vt:lpstr>Limitations of the system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lihini rathnayake</dc:creator>
  <cp:lastModifiedBy>LGT Rathnayake</cp:lastModifiedBy>
  <cp:revision>315</cp:revision>
  <dcterms:created xsi:type="dcterms:W3CDTF">2024-04-01T15:53:17Z</dcterms:created>
  <dcterms:modified xsi:type="dcterms:W3CDTF">2024-04-10T16:56:04Z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