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4" r:id="rId3"/>
    <p:sldId id="265" r:id="rId4"/>
    <p:sldId id="266" r:id="rId5"/>
    <p:sldId id="267" r:id="rId6"/>
    <p:sldId id="257" r:id="rId7"/>
    <p:sldId id="259" r:id="rId8"/>
    <p:sldId id="260" r:id="rId9"/>
    <p:sldId id="258" r:id="rId10"/>
    <p:sldId id="261" r:id="rId11"/>
    <p:sldId id="262" r:id="rId12"/>
    <p:sldId id="263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27928-5A30-4621-ABDC-8088BB73FC76}" type="datetimeFigureOut">
              <a:rPr lang="en-ID" smtClean="0"/>
              <a:t>05/03/2020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A5305-5977-496E-98FA-F2AAC247E78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983171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27928-5A30-4621-ABDC-8088BB73FC76}" type="datetimeFigureOut">
              <a:rPr lang="en-ID" smtClean="0"/>
              <a:t>05/03/2020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A5305-5977-496E-98FA-F2AAC247E78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87748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27928-5A30-4621-ABDC-8088BB73FC76}" type="datetimeFigureOut">
              <a:rPr lang="en-ID" smtClean="0"/>
              <a:t>05/03/2020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A5305-5977-496E-98FA-F2AAC247E78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560441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27928-5A30-4621-ABDC-8088BB73FC76}" type="datetimeFigureOut">
              <a:rPr lang="en-ID" smtClean="0"/>
              <a:t>05/03/2020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A5305-5977-496E-98FA-F2AAC247E78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32506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27928-5A30-4621-ABDC-8088BB73FC76}" type="datetimeFigureOut">
              <a:rPr lang="en-ID" smtClean="0"/>
              <a:t>05/03/2020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A5305-5977-496E-98FA-F2AAC247E78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020076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27928-5A30-4621-ABDC-8088BB73FC76}" type="datetimeFigureOut">
              <a:rPr lang="en-ID" smtClean="0"/>
              <a:t>05/03/2020</a:t>
            </a:fld>
            <a:endParaRPr lang="en-ID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A5305-5977-496E-98FA-F2AAC247E78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77746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27928-5A30-4621-ABDC-8088BB73FC76}" type="datetimeFigureOut">
              <a:rPr lang="en-ID" smtClean="0"/>
              <a:t>05/03/2020</a:t>
            </a:fld>
            <a:endParaRPr lang="en-ID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A5305-5977-496E-98FA-F2AAC247E78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62012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27928-5A30-4621-ABDC-8088BB73FC76}" type="datetimeFigureOut">
              <a:rPr lang="en-ID" smtClean="0"/>
              <a:t>05/03/2020</a:t>
            </a:fld>
            <a:endParaRPr lang="en-ID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A5305-5977-496E-98FA-F2AAC247E78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00927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27928-5A30-4621-ABDC-8088BB73FC76}" type="datetimeFigureOut">
              <a:rPr lang="en-ID" smtClean="0"/>
              <a:t>05/03/2020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A5305-5977-496E-98FA-F2AAC247E78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61994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27928-5A30-4621-ABDC-8088BB73FC76}" type="datetimeFigureOut">
              <a:rPr lang="en-ID" smtClean="0"/>
              <a:t>05/03/2020</a:t>
            </a:fld>
            <a:endParaRPr lang="en-ID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A5305-5977-496E-98FA-F2AAC247E78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30843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27928-5A30-4621-ABDC-8088BB73FC76}" type="datetimeFigureOut">
              <a:rPr lang="en-ID" smtClean="0"/>
              <a:t>05/03/2020</a:t>
            </a:fld>
            <a:endParaRPr lang="en-ID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ID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A5305-5977-496E-98FA-F2AAC247E78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06286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127928-5A30-4621-ABDC-8088BB73FC76}" type="datetimeFigureOut">
              <a:rPr lang="en-ID" smtClean="0"/>
              <a:t>05/03/2020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109A5305-5977-496E-98FA-F2AAC247E78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78580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72004-91DB-42C0-BCCF-186E945225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015" y="1181914"/>
            <a:ext cx="7315200" cy="3255264"/>
          </a:xfrm>
        </p:spPr>
        <p:txBody>
          <a:bodyPr>
            <a:normAutofit/>
          </a:bodyPr>
          <a:lstStyle/>
          <a:p>
            <a:r>
              <a:rPr lang="en-ID" sz="5400" dirty="0" err="1"/>
              <a:t>Bangun</a:t>
            </a:r>
            <a:r>
              <a:rPr lang="en-ID" sz="5400" dirty="0"/>
              <a:t> </a:t>
            </a:r>
            <a:r>
              <a:rPr lang="en-ID" sz="5400" dirty="0" err="1"/>
              <a:t>Datar</a:t>
            </a:r>
            <a:br>
              <a:rPr lang="en-ID" sz="5400" dirty="0"/>
            </a:br>
            <a:r>
              <a:rPr lang="en-ID" sz="5400" dirty="0"/>
              <a:t>&amp;</a:t>
            </a:r>
            <a:br>
              <a:rPr lang="en-ID" sz="5400" dirty="0"/>
            </a:br>
            <a:r>
              <a:rPr lang="en-ID" sz="5400" dirty="0" err="1"/>
              <a:t>Bangun</a:t>
            </a:r>
            <a:r>
              <a:rPr lang="en-ID" sz="5400" dirty="0"/>
              <a:t> </a:t>
            </a:r>
            <a:r>
              <a:rPr lang="en-ID" sz="5400" dirty="0" err="1"/>
              <a:t>Ruang</a:t>
            </a:r>
            <a:endParaRPr lang="en-ID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D6D9CF-B24D-4EB8-B729-1181E821FE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 dirty="0"/>
          </a:p>
          <a:p>
            <a:r>
              <a:rPr lang="en-ID" dirty="0"/>
              <a:t>MUHAMAD SHOLIHIN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9AC9E73-4025-4FA2-8CDC-80D5B8F3FC5D}"/>
              </a:ext>
            </a:extLst>
          </p:cNvPr>
          <p:cNvSpPr txBox="1">
            <a:spLocks/>
          </p:cNvSpPr>
          <p:nvPr/>
        </p:nvSpPr>
        <p:spPr>
          <a:xfrm>
            <a:off x="600317" y="1181914"/>
            <a:ext cx="8773807" cy="9144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D" sz="2800" dirty="0"/>
              <a:t>Encapsulation, Abstract, Polymorphism, dan Inheritance</a:t>
            </a:r>
          </a:p>
        </p:txBody>
      </p:sp>
    </p:spTree>
    <p:extLst>
      <p:ext uri="{BB962C8B-B14F-4D97-AF65-F5344CB8AC3E}">
        <p14:creationId xmlns:p14="http://schemas.microsoft.com/office/powerpoint/2010/main" val="4258931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7E40A-3F50-43FE-B75C-6816F6623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sz="2800" dirty="0"/>
              <a:t>Class </a:t>
            </a:r>
            <a:r>
              <a:rPr lang="en-ID" sz="2800" dirty="0" err="1"/>
              <a:t>Balok</a:t>
            </a:r>
            <a:endParaRPr lang="en-ID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8EB61E-7F8E-40D7-8E53-BF59942C51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61042" y="1971816"/>
            <a:ext cx="5767837" cy="2914367"/>
          </a:xfrm>
        </p:spPr>
      </p:pic>
    </p:spTree>
    <p:extLst>
      <p:ext uri="{BB962C8B-B14F-4D97-AF65-F5344CB8AC3E}">
        <p14:creationId xmlns:p14="http://schemas.microsoft.com/office/powerpoint/2010/main" val="272599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7E40A-3F50-43FE-B75C-6816F6623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sz="2800" dirty="0"/>
              <a:t>Class </a:t>
            </a:r>
            <a:r>
              <a:rPr lang="en-ID" sz="2800" dirty="0" err="1"/>
              <a:t>Tabung</a:t>
            </a:r>
            <a:endParaRPr lang="en-ID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8EB61E-7F8E-40D7-8E53-BF59942C51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65187" y="1991278"/>
            <a:ext cx="5759549" cy="2875443"/>
          </a:xfrm>
        </p:spPr>
      </p:pic>
    </p:spTree>
    <p:extLst>
      <p:ext uri="{BB962C8B-B14F-4D97-AF65-F5344CB8AC3E}">
        <p14:creationId xmlns:p14="http://schemas.microsoft.com/office/powerpoint/2010/main" val="3470719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7E40A-3F50-43FE-B75C-6816F6623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sz="2800" dirty="0"/>
              <a:t>Class Main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8EB61E-7F8E-40D7-8E53-BF59942C51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00601" y="1682891"/>
            <a:ext cx="5778936" cy="3483074"/>
          </a:xfrm>
        </p:spPr>
      </p:pic>
    </p:spTree>
    <p:extLst>
      <p:ext uri="{BB962C8B-B14F-4D97-AF65-F5344CB8AC3E}">
        <p14:creationId xmlns:p14="http://schemas.microsoft.com/office/powerpoint/2010/main" val="1320370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7E40A-3F50-43FE-B75C-6816F6623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sz="2800" dirty="0"/>
              <a:t>Hasil Running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8EB61E-7F8E-40D7-8E53-BF59942C51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20682" y="2848762"/>
            <a:ext cx="3970919" cy="1151331"/>
          </a:xfrm>
        </p:spPr>
      </p:pic>
    </p:spTree>
    <p:extLst>
      <p:ext uri="{BB962C8B-B14F-4D97-AF65-F5344CB8AC3E}">
        <p14:creationId xmlns:p14="http://schemas.microsoft.com/office/powerpoint/2010/main" val="3314111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45F0B-DFA7-4228-BD66-028898A9A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Encapsulation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1B99D-ED64-4304-B3C6-1624A71B9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D" dirty="0" err="1"/>
              <a:t>Maksud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encapsulation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membungkus</a:t>
            </a:r>
            <a:r>
              <a:rPr lang="en-ID" dirty="0"/>
              <a:t> class dan </a:t>
            </a:r>
            <a:r>
              <a:rPr lang="en-ID" dirty="0" err="1"/>
              <a:t>menjaga</a:t>
            </a:r>
            <a:r>
              <a:rPr lang="en-ID" dirty="0"/>
              <a:t> </a:t>
            </a:r>
            <a:r>
              <a:rPr lang="en-ID" dirty="0" err="1"/>
              <a:t>apa</a:t>
            </a:r>
            <a:r>
              <a:rPr lang="en-ID" dirty="0"/>
              <a:t> </a:t>
            </a:r>
            <a:r>
              <a:rPr lang="en-ID" dirty="0" err="1"/>
              <a:t>saja</a:t>
            </a:r>
            <a:r>
              <a:rPr lang="en-ID" dirty="0"/>
              <a:t> yang </a:t>
            </a:r>
            <a:r>
              <a:rPr lang="en-ID" dirty="0" err="1"/>
              <a:t>ada</a:t>
            </a:r>
            <a:r>
              <a:rPr lang="en-ID" dirty="0"/>
              <a:t> di </a:t>
            </a:r>
            <a:r>
              <a:rPr lang="en-ID" dirty="0" err="1"/>
              <a:t>dalam</a:t>
            </a:r>
            <a:r>
              <a:rPr lang="en-ID" dirty="0"/>
              <a:t> class </a:t>
            </a:r>
            <a:r>
              <a:rPr lang="en-ID" dirty="0" err="1"/>
              <a:t>tersebut</a:t>
            </a:r>
            <a:r>
              <a:rPr lang="en-ID" dirty="0"/>
              <a:t>, </a:t>
            </a:r>
            <a:r>
              <a:rPr lang="en-ID" dirty="0" err="1"/>
              <a:t>baik</a:t>
            </a:r>
            <a:r>
              <a:rPr lang="en-ID" dirty="0"/>
              <a:t> method </a:t>
            </a:r>
            <a:r>
              <a:rPr lang="en-ID" dirty="0" err="1"/>
              <a:t>ataupun</a:t>
            </a:r>
            <a:r>
              <a:rPr lang="en-ID" dirty="0"/>
              <a:t> </a:t>
            </a:r>
            <a:r>
              <a:rPr lang="en-ID" dirty="0" err="1"/>
              <a:t>atribut</a:t>
            </a:r>
            <a:r>
              <a:rPr lang="en-ID" dirty="0"/>
              <a:t> agar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di </a:t>
            </a:r>
            <a:r>
              <a:rPr lang="en-ID" dirty="0" err="1"/>
              <a:t>akses</a:t>
            </a:r>
            <a:r>
              <a:rPr lang="en-ID" dirty="0"/>
              <a:t> oleh class </a:t>
            </a:r>
            <a:r>
              <a:rPr lang="en-ID" dirty="0" err="1"/>
              <a:t>lainnya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47703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45F0B-DFA7-4228-BD66-028898A9A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Polymorphism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1B99D-ED64-4304-B3C6-1624A71B9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D" dirty="0"/>
              <a:t>Polymorphic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berarti</a:t>
            </a:r>
            <a:r>
              <a:rPr lang="en-ID" dirty="0"/>
              <a:t> </a:t>
            </a:r>
            <a:r>
              <a:rPr lang="en-ID" dirty="0" err="1"/>
              <a:t>banyak</a:t>
            </a:r>
            <a:r>
              <a:rPr lang="en-ID" dirty="0"/>
              <a:t> </a:t>
            </a:r>
            <a:r>
              <a:rPr lang="en-ID" dirty="0" err="1"/>
              <a:t>bentuk</a:t>
            </a:r>
            <a:r>
              <a:rPr lang="en-ID" dirty="0"/>
              <a:t>, </a:t>
            </a:r>
            <a:r>
              <a:rPr lang="en-ID" dirty="0" err="1"/>
              <a:t>maksudnya</a:t>
            </a:r>
            <a:r>
              <a:rPr lang="en-ID" dirty="0"/>
              <a:t> </a:t>
            </a:r>
            <a:r>
              <a:rPr lang="en-ID" dirty="0" err="1"/>
              <a:t>yaitu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menimpa</a:t>
            </a:r>
            <a:r>
              <a:rPr lang="en-ID" dirty="0"/>
              <a:t> (override) </a:t>
            </a:r>
            <a:r>
              <a:rPr lang="en-ID" dirty="0" err="1"/>
              <a:t>suatu</a:t>
            </a:r>
            <a:r>
              <a:rPr lang="en-ID" dirty="0"/>
              <a:t> method, yang </a:t>
            </a:r>
            <a:r>
              <a:rPr lang="en-ID" dirty="0" err="1"/>
              <a:t>berasal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parent class (super class) </a:t>
            </a:r>
            <a:r>
              <a:rPr lang="en-ID" dirty="0" err="1"/>
              <a:t>dimana</a:t>
            </a:r>
            <a:r>
              <a:rPr lang="en-ID" dirty="0"/>
              <a:t> object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diturunkan</a:t>
            </a:r>
            <a:r>
              <a:rPr lang="en-ID" dirty="0"/>
              <a:t>, </a:t>
            </a:r>
            <a:r>
              <a:rPr lang="en-ID" dirty="0" err="1"/>
              <a:t>sehingga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kelakuan</a:t>
            </a:r>
            <a:r>
              <a:rPr lang="en-ID" dirty="0"/>
              <a:t> yang </a:t>
            </a:r>
            <a:r>
              <a:rPr lang="en-ID" dirty="0" err="1"/>
              <a:t>berbeda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35787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45F0B-DFA7-4228-BD66-028898A9A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1B99D-ED64-4304-B3C6-1624A71B9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D" dirty="0"/>
              <a:t>Abstract class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hierarki</a:t>
            </a:r>
            <a:r>
              <a:rPr lang="en-ID" dirty="0"/>
              <a:t> </a:t>
            </a:r>
            <a:r>
              <a:rPr lang="en-ID" dirty="0" err="1"/>
              <a:t>tertinggi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sub-sub class-</a:t>
            </a:r>
            <a:r>
              <a:rPr lang="en-ID" dirty="0" err="1"/>
              <a:t>nya</a:t>
            </a:r>
            <a:r>
              <a:rPr lang="en-ID" dirty="0"/>
              <a:t>. Class </a:t>
            </a:r>
            <a:r>
              <a:rPr lang="en-ID" dirty="0" err="1"/>
              <a:t>abstrak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kelas</a:t>
            </a:r>
            <a:r>
              <a:rPr lang="en-ID" dirty="0"/>
              <a:t> yang </a:t>
            </a:r>
            <a:r>
              <a:rPr lang="en-ID" dirty="0" err="1"/>
              <a:t>memiliki</a:t>
            </a:r>
            <a:r>
              <a:rPr lang="en-ID" dirty="0"/>
              <a:t> method yang </a:t>
            </a:r>
            <a:r>
              <a:rPr lang="en-ID" dirty="0" err="1"/>
              <a:t>belum</a:t>
            </a:r>
            <a:r>
              <a:rPr lang="en-ID" dirty="0"/>
              <a:t> </a:t>
            </a:r>
            <a:r>
              <a:rPr lang="en-ID" dirty="0" err="1"/>
              <a:t>jelas</a:t>
            </a:r>
            <a:r>
              <a:rPr lang="en-ID" dirty="0"/>
              <a:t> </a:t>
            </a:r>
            <a:r>
              <a:rPr lang="en-ID" dirty="0" err="1"/>
              <a:t>implementasinya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86836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45F0B-DFA7-4228-BD66-028898A9A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1B99D-ED64-4304-B3C6-1624A71B9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D" dirty="0"/>
              <a:t>Inheritance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Pewarisan</a:t>
            </a:r>
            <a:r>
              <a:rPr lang="en-ID" dirty="0"/>
              <a:t>/</a:t>
            </a:r>
            <a:r>
              <a:rPr lang="en-ID" dirty="0" err="1"/>
              <a:t>Penurunan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konsep</a:t>
            </a:r>
            <a:r>
              <a:rPr lang="en-ID" dirty="0"/>
              <a:t> </a:t>
            </a:r>
            <a:r>
              <a:rPr lang="en-ID" dirty="0" err="1"/>
              <a:t>pemrograman</a:t>
            </a:r>
            <a:r>
              <a:rPr lang="en-ID" dirty="0"/>
              <a:t> </a:t>
            </a:r>
            <a:r>
              <a:rPr lang="en-ID" dirty="0" err="1"/>
              <a:t>dimana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class </a:t>
            </a:r>
            <a:r>
              <a:rPr lang="en-ID" dirty="0" err="1"/>
              <a:t>dapat</a:t>
            </a:r>
            <a:r>
              <a:rPr lang="en-ID" dirty="0"/>
              <a:t> ‘</a:t>
            </a:r>
            <a:r>
              <a:rPr lang="en-ID" dirty="0" err="1"/>
              <a:t>menurunkan</a:t>
            </a:r>
            <a:r>
              <a:rPr lang="en-ID" dirty="0"/>
              <a:t>’ property dan method yang </a:t>
            </a:r>
            <a:r>
              <a:rPr lang="en-ID" dirty="0" err="1"/>
              <a:t>dimilikinya</a:t>
            </a:r>
            <a:r>
              <a:rPr lang="en-ID" dirty="0"/>
              <a:t> </a:t>
            </a:r>
            <a:r>
              <a:rPr lang="en-ID" dirty="0" err="1"/>
              <a:t>kepada</a:t>
            </a:r>
            <a:r>
              <a:rPr lang="en-ID" dirty="0"/>
              <a:t> class lain. </a:t>
            </a:r>
            <a:r>
              <a:rPr lang="en-ID" dirty="0" err="1"/>
              <a:t>Konsep</a:t>
            </a:r>
            <a:r>
              <a:rPr lang="en-ID" dirty="0"/>
              <a:t> inheritance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memanfaatkan</a:t>
            </a:r>
            <a:r>
              <a:rPr lang="en-ID" dirty="0"/>
              <a:t> </a:t>
            </a:r>
            <a:r>
              <a:rPr lang="en-ID" dirty="0" err="1"/>
              <a:t>fitur</a:t>
            </a:r>
            <a:r>
              <a:rPr lang="en-ID" dirty="0"/>
              <a:t> ‘code reuse’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menghindari</a:t>
            </a:r>
            <a:r>
              <a:rPr lang="en-ID" dirty="0"/>
              <a:t> </a:t>
            </a:r>
            <a:r>
              <a:rPr lang="en-ID" dirty="0" err="1"/>
              <a:t>duplikasi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program.</a:t>
            </a:r>
          </a:p>
        </p:txBody>
      </p:sp>
    </p:spTree>
    <p:extLst>
      <p:ext uri="{BB962C8B-B14F-4D97-AF65-F5344CB8AC3E}">
        <p14:creationId xmlns:p14="http://schemas.microsoft.com/office/powerpoint/2010/main" val="879849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7E40A-3F50-43FE-B75C-6816F6623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sz="2800" dirty="0"/>
              <a:t>Class </a:t>
            </a:r>
            <a:r>
              <a:rPr lang="en-ID" sz="2800" dirty="0" err="1"/>
              <a:t>BangunDatar</a:t>
            </a:r>
            <a:endParaRPr lang="en-ID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8EB61E-7F8E-40D7-8E53-BF59942C51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82670" y="3112081"/>
            <a:ext cx="6344535" cy="624692"/>
          </a:xfrm>
        </p:spPr>
      </p:pic>
    </p:spTree>
    <p:extLst>
      <p:ext uri="{BB962C8B-B14F-4D97-AF65-F5344CB8AC3E}">
        <p14:creationId xmlns:p14="http://schemas.microsoft.com/office/powerpoint/2010/main" val="3564088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7E40A-3F50-43FE-B75C-6816F6623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sz="2800" dirty="0"/>
              <a:t>Class </a:t>
            </a:r>
            <a:r>
              <a:rPr lang="en-ID" sz="2800" dirty="0" err="1"/>
              <a:t>Persegi</a:t>
            </a:r>
            <a:endParaRPr lang="en-ID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8EB61E-7F8E-40D7-8E53-BF59942C51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77994" y="1971413"/>
            <a:ext cx="5900656" cy="2906029"/>
          </a:xfrm>
        </p:spPr>
      </p:pic>
    </p:spTree>
    <p:extLst>
      <p:ext uri="{BB962C8B-B14F-4D97-AF65-F5344CB8AC3E}">
        <p14:creationId xmlns:p14="http://schemas.microsoft.com/office/powerpoint/2010/main" val="821228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7E40A-3F50-43FE-B75C-6816F6623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sz="2800" dirty="0"/>
              <a:t>Class </a:t>
            </a:r>
            <a:r>
              <a:rPr lang="en-ID" sz="2800" dirty="0" err="1"/>
              <a:t>Lingkaran</a:t>
            </a:r>
            <a:endParaRPr lang="en-ID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8EB61E-7F8E-40D7-8E53-BF59942C51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64351" y="1973595"/>
            <a:ext cx="5927941" cy="2901665"/>
          </a:xfrm>
        </p:spPr>
      </p:pic>
    </p:spTree>
    <p:extLst>
      <p:ext uri="{BB962C8B-B14F-4D97-AF65-F5344CB8AC3E}">
        <p14:creationId xmlns:p14="http://schemas.microsoft.com/office/powerpoint/2010/main" val="2514818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7E40A-3F50-43FE-B75C-6816F6623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D" sz="2450" dirty="0"/>
              <a:t>Class </a:t>
            </a:r>
            <a:r>
              <a:rPr lang="en-ID" sz="2450" dirty="0" err="1"/>
              <a:t>BangunRuang</a:t>
            </a:r>
            <a:endParaRPr lang="en-ID" sz="245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8EB61E-7F8E-40D7-8E53-BF59942C51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440" y="3117129"/>
            <a:ext cx="6268907" cy="614598"/>
          </a:xfrm>
        </p:spPr>
      </p:pic>
    </p:spTree>
    <p:extLst>
      <p:ext uri="{BB962C8B-B14F-4D97-AF65-F5344CB8AC3E}">
        <p14:creationId xmlns:p14="http://schemas.microsoft.com/office/powerpoint/2010/main" val="3153293569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245</TotalTime>
  <Words>168</Words>
  <Application>Microsoft Office PowerPoint</Application>
  <PresentationFormat>Widescreen</PresentationFormat>
  <Paragraphs>20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Corbel</vt:lpstr>
      <vt:lpstr>Wingdings 2</vt:lpstr>
      <vt:lpstr>Frame</vt:lpstr>
      <vt:lpstr>Bangun Datar &amp; Bangun Ruang</vt:lpstr>
      <vt:lpstr>Encapsulation</vt:lpstr>
      <vt:lpstr>Polymorphism</vt:lpstr>
      <vt:lpstr>Abstract</vt:lpstr>
      <vt:lpstr>Inheritance</vt:lpstr>
      <vt:lpstr>Class BangunDatar</vt:lpstr>
      <vt:lpstr>Class Persegi</vt:lpstr>
      <vt:lpstr>Class Lingkaran</vt:lpstr>
      <vt:lpstr>Class BangunRuang</vt:lpstr>
      <vt:lpstr>Class Balok</vt:lpstr>
      <vt:lpstr>Class Tabung</vt:lpstr>
      <vt:lpstr>Class Main</vt:lpstr>
      <vt:lpstr>Hasil Running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44</cp:revision>
  <dcterms:created xsi:type="dcterms:W3CDTF">2020-03-03T13:38:56Z</dcterms:created>
  <dcterms:modified xsi:type="dcterms:W3CDTF">2020-03-05T02:32:56Z</dcterms:modified>
</cp:coreProperties>
</file>