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64" r:id="rId4"/>
    <p:sldId id="265" r:id="rId5"/>
    <p:sldId id="266" r:id="rId6"/>
    <p:sldId id="267" r:id="rId7"/>
    <p:sldId id="257" r:id="rId8"/>
    <p:sldId id="259" r:id="rId9"/>
    <p:sldId id="260" r:id="rId10"/>
    <p:sldId id="258" r:id="rId11"/>
    <p:sldId id="261" r:id="rId12"/>
    <p:sldId id="262" r:id="rId13"/>
    <p:sldId id="263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06/03/2020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8317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06/03/2020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774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06/03/2020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60441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06/03/2020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250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06/03/2020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2007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06/03/2020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774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06/03/2020</a:t>
            </a:fld>
            <a:endParaRPr lang="en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201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06/03/2020</a:t>
            </a:fld>
            <a:endParaRPr lang="en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092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06/03/2020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199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06/03/2020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084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06/03/2020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628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127928-5A30-4621-ABDC-8088BB73FC76}" type="datetimeFigureOut">
              <a:rPr lang="en-ID" smtClean="0"/>
              <a:t>06/03/2020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85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2004-91DB-42C0-BCCF-186E94522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1181914"/>
            <a:ext cx="7315200" cy="3255264"/>
          </a:xfrm>
        </p:spPr>
        <p:txBody>
          <a:bodyPr>
            <a:normAutofit/>
          </a:bodyPr>
          <a:lstStyle/>
          <a:p>
            <a:r>
              <a:rPr lang="en-ID" sz="5400" dirty="0" err="1"/>
              <a:t>Bangun</a:t>
            </a:r>
            <a:r>
              <a:rPr lang="en-ID" sz="5400" dirty="0"/>
              <a:t> </a:t>
            </a:r>
            <a:r>
              <a:rPr lang="en-ID" sz="5400" dirty="0" err="1"/>
              <a:t>Datar</a:t>
            </a:r>
            <a:br>
              <a:rPr lang="en-ID" sz="5400" dirty="0"/>
            </a:br>
            <a:r>
              <a:rPr lang="en-ID" sz="5400" dirty="0"/>
              <a:t>&amp;</a:t>
            </a:r>
            <a:br>
              <a:rPr lang="en-ID" sz="5400" dirty="0"/>
            </a:br>
            <a:r>
              <a:rPr lang="en-ID" sz="5400" dirty="0" err="1"/>
              <a:t>Bangun</a:t>
            </a:r>
            <a:r>
              <a:rPr lang="en-ID" sz="5400" dirty="0"/>
              <a:t> </a:t>
            </a:r>
            <a:r>
              <a:rPr lang="en-ID" sz="5400" dirty="0" err="1"/>
              <a:t>Ruang</a:t>
            </a:r>
            <a:endParaRPr lang="en-ID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6D9CF-B24D-4EB8-B729-1181E821FE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  <a:p>
            <a:r>
              <a:rPr lang="en-ID" dirty="0"/>
              <a:t>MUHAMAD SHOLIHIN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AC9E73-4025-4FA2-8CDC-80D5B8F3FC5D}"/>
              </a:ext>
            </a:extLst>
          </p:cNvPr>
          <p:cNvSpPr txBox="1">
            <a:spLocks/>
          </p:cNvSpPr>
          <p:nvPr/>
        </p:nvSpPr>
        <p:spPr>
          <a:xfrm>
            <a:off x="195072" y="1273354"/>
            <a:ext cx="8773807" cy="914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400" dirty="0"/>
              <a:t>Encapsulation, Abstraction, Polymorphism, dan Inheritance</a:t>
            </a:r>
          </a:p>
        </p:txBody>
      </p:sp>
    </p:spTree>
    <p:extLst>
      <p:ext uri="{BB962C8B-B14F-4D97-AF65-F5344CB8AC3E}">
        <p14:creationId xmlns:p14="http://schemas.microsoft.com/office/powerpoint/2010/main" val="425893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40A-3F50-43FE-B75C-6816F662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2450" dirty="0"/>
              <a:t>Class </a:t>
            </a:r>
            <a:r>
              <a:rPr lang="en-ID" sz="2450" dirty="0" err="1"/>
              <a:t>BangunRuang</a:t>
            </a:r>
            <a:endParaRPr lang="en-ID" sz="245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EB61E-7F8E-40D7-8E53-BF59942C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440" y="3117129"/>
            <a:ext cx="6268907" cy="614598"/>
          </a:xfrm>
        </p:spPr>
      </p:pic>
    </p:spTree>
    <p:extLst>
      <p:ext uri="{BB962C8B-B14F-4D97-AF65-F5344CB8AC3E}">
        <p14:creationId xmlns:p14="http://schemas.microsoft.com/office/powerpoint/2010/main" val="315329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40A-3F50-43FE-B75C-6816F662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Class </a:t>
            </a:r>
            <a:r>
              <a:rPr lang="en-ID" sz="2800" dirty="0" err="1"/>
              <a:t>Balok</a:t>
            </a:r>
            <a:endParaRPr lang="en-ID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EB61E-7F8E-40D7-8E53-BF59942C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1042" y="1971816"/>
            <a:ext cx="5767837" cy="2914367"/>
          </a:xfrm>
        </p:spPr>
      </p:pic>
    </p:spTree>
    <p:extLst>
      <p:ext uri="{BB962C8B-B14F-4D97-AF65-F5344CB8AC3E}">
        <p14:creationId xmlns:p14="http://schemas.microsoft.com/office/powerpoint/2010/main" val="27259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40A-3F50-43FE-B75C-6816F662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Class </a:t>
            </a:r>
            <a:r>
              <a:rPr lang="en-ID" sz="2800" dirty="0" err="1"/>
              <a:t>Tabung</a:t>
            </a:r>
            <a:endParaRPr lang="en-ID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EB61E-7F8E-40D7-8E53-BF59942C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5187" y="1991278"/>
            <a:ext cx="5759549" cy="2875443"/>
          </a:xfrm>
        </p:spPr>
      </p:pic>
    </p:spTree>
    <p:extLst>
      <p:ext uri="{BB962C8B-B14F-4D97-AF65-F5344CB8AC3E}">
        <p14:creationId xmlns:p14="http://schemas.microsoft.com/office/powerpoint/2010/main" val="3470719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40A-3F50-43FE-B75C-6816F662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Class Main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EB61E-7F8E-40D7-8E53-BF59942C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1" y="1682891"/>
            <a:ext cx="5778936" cy="3483074"/>
          </a:xfrm>
        </p:spPr>
      </p:pic>
    </p:spTree>
    <p:extLst>
      <p:ext uri="{BB962C8B-B14F-4D97-AF65-F5344CB8AC3E}">
        <p14:creationId xmlns:p14="http://schemas.microsoft.com/office/powerpoint/2010/main" val="1320370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40A-3F50-43FE-B75C-6816F662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Hasil Running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EB61E-7F8E-40D7-8E53-BF59942C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0682" y="2848762"/>
            <a:ext cx="3970919" cy="1151331"/>
          </a:xfrm>
        </p:spPr>
      </p:pic>
    </p:spTree>
    <p:extLst>
      <p:ext uri="{BB962C8B-B14F-4D97-AF65-F5344CB8AC3E}">
        <p14:creationId xmlns:p14="http://schemas.microsoft.com/office/powerpoint/2010/main" val="3314111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E975-6639-4369-BDCA-083570E21F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D" dirty="0"/>
              <a:t>Thank You </a:t>
            </a:r>
            <a:r>
              <a:rPr lang="en-ID" dirty="0">
                <a:sym typeface="Wingdings" panose="05000000000000000000" pitchFamily="2" charset="2"/>
              </a:rPr>
              <a:t>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3634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FBC0-93F4-4116-8A7C-7D5AB37B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Bangun</a:t>
            </a:r>
            <a:r>
              <a:rPr lang="en-ID" dirty="0"/>
              <a:t> </a:t>
            </a:r>
            <a:r>
              <a:rPr lang="en-ID" dirty="0" err="1"/>
              <a:t>datar</a:t>
            </a:r>
            <a:br>
              <a:rPr lang="en-ID" dirty="0"/>
            </a:br>
            <a:r>
              <a:rPr lang="en-ID" dirty="0"/>
              <a:t>&amp;</a:t>
            </a:r>
            <a:br>
              <a:rPr lang="en-ID" dirty="0"/>
            </a:br>
            <a:r>
              <a:rPr lang="en-ID" dirty="0" err="1"/>
              <a:t>Bangun</a:t>
            </a:r>
            <a:r>
              <a:rPr lang="en-ID" dirty="0"/>
              <a:t> </a:t>
            </a:r>
            <a:r>
              <a:rPr lang="en-ID" dirty="0" err="1"/>
              <a:t>ruang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1DE11E-F8DD-496B-A1E1-E51BF7DEA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39622"/>
              </p:ext>
            </p:extLst>
          </p:nvPr>
        </p:nvGraphicFramePr>
        <p:xfrm>
          <a:off x="4045383" y="3845791"/>
          <a:ext cx="7315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653">
                  <a:extLst>
                    <a:ext uri="{9D8B030D-6E8A-4147-A177-3AD203B41FA5}">
                      <a16:colId xmlns:a16="http://schemas.microsoft.com/office/drawing/2014/main" val="3349483169"/>
                    </a:ext>
                  </a:extLst>
                </a:gridCol>
                <a:gridCol w="3241964">
                  <a:extLst>
                    <a:ext uri="{9D8B030D-6E8A-4147-A177-3AD203B41FA5}">
                      <a16:colId xmlns:a16="http://schemas.microsoft.com/office/drawing/2014/main" val="1251170511"/>
                    </a:ext>
                  </a:extLst>
                </a:gridCol>
                <a:gridCol w="3359583">
                  <a:extLst>
                    <a:ext uri="{9D8B030D-6E8A-4147-A177-3AD203B41FA5}">
                      <a16:colId xmlns:a16="http://schemas.microsoft.com/office/drawing/2014/main" val="278060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Bangun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Datar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Bangun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Ruang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66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memiliki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tinggi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Memiliki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tinggi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68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memiliki</a:t>
                      </a:r>
                      <a:r>
                        <a:rPr lang="en-ID" dirty="0"/>
                        <a:t>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Memiliki</a:t>
                      </a:r>
                      <a:r>
                        <a:rPr lang="en-ID" dirty="0"/>
                        <a:t> 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96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2 </a:t>
                      </a:r>
                      <a:r>
                        <a:rPr lang="en-ID" dirty="0" err="1"/>
                        <a:t>dimensi</a:t>
                      </a:r>
                      <a:r>
                        <a:rPr lang="en-ID" dirty="0"/>
                        <a:t> (</a:t>
                      </a:r>
                      <a:r>
                        <a:rPr lang="en-ID" dirty="0" err="1"/>
                        <a:t>x,y</a:t>
                      </a:r>
                      <a:r>
                        <a:rPr lang="en-ID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3 </a:t>
                      </a:r>
                      <a:r>
                        <a:rPr lang="en-ID" dirty="0" err="1"/>
                        <a:t>dimensi</a:t>
                      </a:r>
                      <a:r>
                        <a:rPr lang="en-ID" dirty="0"/>
                        <a:t> (</a:t>
                      </a:r>
                      <a:r>
                        <a:rPr lang="en-ID" dirty="0" err="1"/>
                        <a:t>x,y,z</a:t>
                      </a:r>
                      <a:r>
                        <a:rPr lang="en-ID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48737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97B5E84-0DA7-457D-B1FC-D48E139DB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190080"/>
              </p:ext>
            </p:extLst>
          </p:nvPr>
        </p:nvGraphicFramePr>
        <p:xfrm>
          <a:off x="4045383" y="1743825"/>
          <a:ext cx="7315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653">
                  <a:extLst>
                    <a:ext uri="{9D8B030D-6E8A-4147-A177-3AD203B41FA5}">
                      <a16:colId xmlns:a16="http://schemas.microsoft.com/office/drawing/2014/main" val="2385320540"/>
                    </a:ext>
                  </a:extLst>
                </a:gridCol>
                <a:gridCol w="6601547">
                  <a:extLst>
                    <a:ext uri="{9D8B030D-6E8A-4147-A177-3AD203B41FA5}">
                      <a16:colId xmlns:a16="http://schemas.microsoft.com/office/drawing/2014/main" val="4086182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Persamaan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8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Memiliki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titik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sudut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67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Memiliki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luas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7395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00D9C02-32E5-4F04-AB94-1D0ADD238C38}"/>
              </a:ext>
            </a:extLst>
          </p:cNvPr>
          <p:cNvSpPr txBox="1"/>
          <p:nvPr/>
        </p:nvSpPr>
        <p:spPr>
          <a:xfrm>
            <a:off x="4025818" y="1246909"/>
            <a:ext cx="414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Persamaan</a:t>
            </a:r>
            <a:r>
              <a:rPr lang="en-ID" dirty="0"/>
              <a:t> </a:t>
            </a:r>
            <a:r>
              <a:rPr lang="en-ID" dirty="0" err="1"/>
              <a:t>bangun</a:t>
            </a:r>
            <a:r>
              <a:rPr lang="en-ID" dirty="0"/>
              <a:t> </a:t>
            </a:r>
            <a:r>
              <a:rPr lang="en-ID" dirty="0" err="1"/>
              <a:t>datar</a:t>
            </a:r>
            <a:r>
              <a:rPr lang="en-ID" dirty="0"/>
              <a:t> &amp; </a:t>
            </a:r>
            <a:r>
              <a:rPr lang="en-ID" dirty="0" err="1"/>
              <a:t>bangun</a:t>
            </a:r>
            <a:r>
              <a:rPr lang="en-ID" dirty="0"/>
              <a:t> </a:t>
            </a:r>
            <a:r>
              <a:rPr lang="en-ID" dirty="0" err="1"/>
              <a:t>ruang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BB6A6-65EA-4032-96AF-510BCD3BF03F}"/>
              </a:ext>
            </a:extLst>
          </p:cNvPr>
          <p:cNvSpPr txBox="1"/>
          <p:nvPr/>
        </p:nvSpPr>
        <p:spPr>
          <a:xfrm>
            <a:off x="4045383" y="3424428"/>
            <a:ext cx="410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bangun</a:t>
            </a:r>
            <a:r>
              <a:rPr lang="en-ID" dirty="0"/>
              <a:t> </a:t>
            </a:r>
            <a:r>
              <a:rPr lang="en-ID" dirty="0" err="1"/>
              <a:t>datar</a:t>
            </a:r>
            <a:r>
              <a:rPr lang="en-ID" dirty="0"/>
              <a:t> &amp; </a:t>
            </a:r>
            <a:r>
              <a:rPr lang="en-ID" dirty="0" err="1"/>
              <a:t>bangun</a:t>
            </a:r>
            <a:r>
              <a:rPr lang="en-ID" dirty="0"/>
              <a:t> </a:t>
            </a:r>
            <a:r>
              <a:rPr lang="en-ID" dirty="0" err="1"/>
              <a:t>ruang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9429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5F0B-DFA7-4228-BD66-028898A9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B99D-ED64-4304-B3C6-1624A71B9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 err="1"/>
              <a:t>Maksud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encapsulation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membungkus</a:t>
            </a:r>
            <a:r>
              <a:rPr lang="en-ID" dirty="0"/>
              <a:t> class dan </a:t>
            </a:r>
            <a:r>
              <a:rPr lang="en-ID" dirty="0" err="1"/>
              <a:t>menjaga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class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baik</a:t>
            </a:r>
            <a:r>
              <a:rPr lang="en-ID" dirty="0"/>
              <a:t> method </a:t>
            </a:r>
            <a:r>
              <a:rPr lang="en-ID" dirty="0" err="1"/>
              <a:t>ataupun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agar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di </a:t>
            </a:r>
            <a:r>
              <a:rPr lang="en-ID" dirty="0" err="1"/>
              <a:t>akses</a:t>
            </a:r>
            <a:r>
              <a:rPr lang="en-ID" dirty="0"/>
              <a:t> oleh class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770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5F0B-DFA7-4228-BD66-028898A9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B99D-ED64-4304-B3C6-1624A71B9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/>
              <a:t>Polymorphic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, </a:t>
            </a:r>
            <a:r>
              <a:rPr lang="en-ID" dirty="0" err="1"/>
              <a:t>maksudnya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menimpa</a:t>
            </a:r>
            <a:r>
              <a:rPr lang="en-ID" dirty="0"/>
              <a:t> (override) </a:t>
            </a:r>
            <a:r>
              <a:rPr lang="en-ID" dirty="0" err="1"/>
              <a:t>suatu</a:t>
            </a:r>
            <a:r>
              <a:rPr lang="en-ID" dirty="0"/>
              <a:t> method, yang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parent class (super class) </a:t>
            </a:r>
            <a:r>
              <a:rPr lang="en-ID" dirty="0" err="1"/>
              <a:t>dimana</a:t>
            </a:r>
            <a:r>
              <a:rPr lang="en-ID" dirty="0"/>
              <a:t> object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diturunkan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kelakuan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578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5F0B-DFA7-4228-BD66-028898A9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B99D-ED64-4304-B3C6-1624A71B9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/>
              <a:t>Abstract class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hierarki</a:t>
            </a:r>
            <a:r>
              <a:rPr lang="en-ID" dirty="0"/>
              <a:t> </a:t>
            </a:r>
            <a:r>
              <a:rPr lang="en-ID" dirty="0" err="1"/>
              <a:t>tertinggi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sub-sub class-</a:t>
            </a:r>
            <a:r>
              <a:rPr lang="en-ID" dirty="0" err="1"/>
              <a:t>nya</a:t>
            </a:r>
            <a:r>
              <a:rPr lang="en-ID" dirty="0"/>
              <a:t>. Class </a:t>
            </a:r>
            <a:r>
              <a:rPr lang="en-ID" dirty="0" err="1"/>
              <a:t>abstrak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method yang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jelas</a:t>
            </a:r>
            <a:r>
              <a:rPr lang="en-ID" dirty="0"/>
              <a:t> </a:t>
            </a:r>
            <a:r>
              <a:rPr lang="en-ID" dirty="0" err="1"/>
              <a:t>implementasinya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683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5F0B-DFA7-4228-BD66-028898A9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B99D-ED64-4304-B3C6-1624A71B9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/>
              <a:t>Inheritance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Pewarisan</a:t>
            </a:r>
            <a:r>
              <a:rPr lang="en-ID" dirty="0"/>
              <a:t>/</a:t>
            </a:r>
            <a:r>
              <a:rPr lang="en-ID" dirty="0" err="1"/>
              <a:t>Penurunan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class </a:t>
            </a:r>
            <a:r>
              <a:rPr lang="en-ID" dirty="0" err="1"/>
              <a:t>dapat</a:t>
            </a:r>
            <a:r>
              <a:rPr lang="en-ID" dirty="0"/>
              <a:t> ‘</a:t>
            </a:r>
            <a:r>
              <a:rPr lang="en-ID" dirty="0" err="1"/>
              <a:t>menurunkan</a:t>
            </a:r>
            <a:r>
              <a:rPr lang="en-ID" dirty="0"/>
              <a:t>’ property dan method yang </a:t>
            </a:r>
            <a:r>
              <a:rPr lang="en-ID" dirty="0" err="1"/>
              <a:t>dimilikinya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class lain. </a:t>
            </a:r>
            <a:r>
              <a:rPr lang="en-ID" dirty="0" err="1"/>
              <a:t>Konsep</a:t>
            </a:r>
            <a:r>
              <a:rPr lang="en-ID" dirty="0"/>
              <a:t> inheritance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‘code reuse’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menghindari</a:t>
            </a:r>
            <a:r>
              <a:rPr lang="en-ID" dirty="0"/>
              <a:t> </a:t>
            </a:r>
            <a:r>
              <a:rPr lang="en-ID" dirty="0" err="1"/>
              <a:t>duplikasi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program.</a:t>
            </a:r>
          </a:p>
        </p:txBody>
      </p:sp>
    </p:spTree>
    <p:extLst>
      <p:ext uri="{BB962C8B-B14F-4D97-AF65-F5344CB8AC3E}">
        <p14:creationId xmlns:p14="http://schemas.microsoft.com/office/powerpoint/2010/main" val="87984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40A-3F50-43FE-B75C-6816F662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Class </a:t>
            </a:r>
            <a:r>
              <a:rPr lang="en-ID" sz="2800" dirty="0" err="1"/>
              <a:t>BangunDatar</a:t>
            </a:r>
            <a:endParaRPr lang="en-ID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EB61E-7F8E-40D7-8E53-BF59942C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2670" y="3112081"/>
            <a:ext cx="6344535" cy="624692"/>
          </a:xfrm>
        </p:spPr>
      </p:pic>
    </p:spTree>
    <p:extLst>
      <p:ext uri="{BB962C8B-B14F-4D97-AF65-F5344CB8AC3E}">
        <p14:creationId xmlns:p14="http://schemas.microsoft.com/office/powerpoint/2010/main" val="356408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40A-3F50-43FE-B75C-6816F662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Class </a:t>
            </a:r>
            <a:r>
              <a:rPr lang="en-ID" sz="2800" dirty="0" err="1"/>
              <a:t>Persegi</a:t>
            </a:r>
            <a:endParaRPr lang="en-ID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EB61E-7F8E-40D7-8E53-BF59942C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7994" y="1971413"/>
            <a:ext cx="5900656" cy="2906029"/>
          </a:xfrm>
        </p:spPr>
      </p:pic>
    </p:spTree>
    <p:extLst>
      <p:ext uri="{BB962C8B-B14F-4D97-AF65-F5344CB8AC3E}">
        <p14:creationId xmlns:p14="http://schemas.microsoft.com/office/powerpoint/2010/main" val="82122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40A-3F50-43FE-B75C-6816F662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Class </a:t>
            </a:r>
            <a:r>
              <a:rPr lang="en-ID" sz="2800" dirty="0" err="1"/>
              <a:t>Lingkaran</a:t>
            </a:r>
            <a:endParaRPr lang="en-ID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EB61E-7F8E-40D7-8E53-BF59942C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4351" y="1973595"/>
            <a:ext cx="5927941" cy="2901665"/>
          </a:xfrm>
        </p:spPr>
      </p:pic>
    </p:spTree>
    <p:extLst>
      <p:ext uri="{BB962C8B-B14F-4D97-AF65-F5344CB8AC3E}">
        <p14:creationId xmlns:p14="http://schemas.microsoft.com/office/powerpoint/2010/main" val="251481894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660</TotalTime>
  <Words>233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Wingdings 2</vt:lpstr>
      <vt:lpstr>Frame</vt:lpstr>
      <vt:lpstr>Bangun Datar &amp; Bangun Ruang</vt:lpstr>
      <vt:lpstr>Bangun datar &amp; Bangun ruang</vt:lpstr>
      <vt:lpstr>Encapsulation</vt:lpstr>
      <vt:lpstr>Polymorphism</vt:lpstr>
      <vt:lpstr>Abstraction</vt:lpstr>
      <vt:lpstr>Inheritance</vt:lpstr>
      <vt:lpstr>Class BangunDatar</vt:lpstr>
      <vt:lpstr>Class Persegi</vt:lpstr>
      <vt:lpstr>Class Lingkaran</vt:lpstr>
      <vt:lpstr>Class BangunRuang</vt:lpstr>
      <vt:lpstr>Class Balok</vt:lpstr>
      <vt:lpstr>Class Tabung</vt:lpstr>
      <vt:lpstr>Class Main</vt:lpstr>
      <vt:lpstr>Hasil Running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50</cp:revision>
  <dcterms:created xsi:type="dcterms:W3CDTF">2020-03-03T13:38:56Z</dcterms:created>
  <dcterms:modified xsi:type="dcterms:W3CDTF">2020-03-06T03:08:28Z</dcterms:modified>
</cp:coreProperties>
</file>