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4" r:id="rId4"/>
    <p:sldId id="265" r:id="rId5"/>
    <p:sldId id="266" r:id="rId6"/>
    <p:sldId id="267" r:id="rId7"/>
    <p:sldId id="262" r:id="rId8"/>
    <p:sldId id="263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8317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74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044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50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00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74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20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9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99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08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28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127928-5A30-4621-ABDC-8088BB73FC76}" type="datetimeFigureOut">
              <a:rPr lang="en-ID" smtClean="0"/>
              <a:t>04/03/2020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5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2004-91DB-42C0-BCCF-186E94522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dirty="0"/>
              <a:t>HTML Form</a:t>
            </a:r>
            <a:br>
              <a:rPr lang="en-ID" dirty="0"/>
            </a:br>
            <a:r>
              <a:rPr lang="en-ID" dirty="0"/>
              <a:t>vs</a:t>
            </a:r>
            <a:br>
              <a:rPr lang="en-ID" dirty="0"/>
            </a:br>
            <a:r>
              <a:rPr lang="en-ID" dirty="0"/>
              <a:t>Java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6D9CF-B24D-4EB8-B729-1181E821F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  <a:p>
            <a:r>
              <a:rPr lang="en-ID" dirty="0"/>
              <a:t>MUHAMAD SHOLIHIN</a:t>
            </a:r>
          </a:p>
        </p:txBody>
      </p:sp>
    </p:spTree>
    <p:extLst>
      <p:ext uri="{BB962C8B-B14F-4D97-AF65-F5344CB8AC3E}">
        <p14:creationId xmlns:p14="http://schemas.microsoft.com/office/powerpoint/2010/main" val="425893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5ED5-214B-47D4-BBA0-A609CE7B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SourceCode</a:t>
            </a:r>
            <a:r>
              <a:rPr lang="en-ID" dirty="0"/>
              <a:t> Pekerja.java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F3BC6-EE72-4E01-8D51-D86C0A491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50588" y="863600"/>
            <a:ext cx="5951499" cy="5121275"/>
          </a:xfrm>
        </p:spPr>
      </p:pic>
    </p:spTree>
    <p:extLst>
      <p:ext uri="{BB962C8B-B14F-4D97-AF65-F5344CB8AC3E}">
        <p14:creationId xmlns:p14="http://schemas.microsoft.com/office/powerpoint/2010/main" val="8735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5ED5-214B-47D4-BBA0-A609CE7B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SourceCode</a:t>
            </a:r>
            <a:r>
              <a:rPr lang="en-ID" dirty="0"/>
              <a:t> Caleg.java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F3BC6-EE72-4E01-8D51-D86C0A491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97684" y="863600"/>
            <a:ext cx="5257308" cy="5121275"/>
          </a:xfrm>
        </p:spPr>
      </p:pic>
    </p:spTree>
    <p:extLst>
      <p:ext uri="{BB962C8B-B14F-4D97-AF65-F5344CB8AC3E}">
        <p14:creationId xmlns:p14="http://schemas.microsoft.com/office/powerpoint/2010/main" val="120543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5ED5-214B-47D4-BBA0-A609CE7B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Pekerja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F3BC6-EE72-4E01-8D51-D86C0A491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9"/>
          <a:stretch/>
        </p:blipFill>
        <p:spPr>
          <a:xfrm>
            <a:off x="6516547" y="1652155"/>
            <a:ext cx="2019582" cy="3701164"/>
          </a:xfrm>
        </p:spPr>
      </p:pic>
    </p:spTree>
    <p:extLst>
      <p:ext uri="{BB962C8B-B14F-4D97-AF65-F5344CB8AC3E}">
        <p14:creationId xmlns:p14="http://schemas.microsoft.com/office/powerpoint/2010/main" val="343439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5ED5-214B-47D4-BBA0-A609CE7B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Caleg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F3BC6-EE72-4E01-8D51-D86C0A491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40363" y="1276050"/>
            <a:ext cx="1971950" cy="4296375"/>
          </a:xfrm>
        </p:spPr>
      </p:pic>
    </p:spTree>
    <p:extLst>
      <p:ext uri="{BB962C8B-B14F-4D97-AF65-F5344CB8AC3E}">
        <p14:creationId xmlns:p14="http://schemas.microsoft.com/office/powerpoint/2010/main" val="137631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0B25-8C4D-47BF-8D3E-40D4DCB5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PURE OO</a:t>
            </a:r>
            <a:br>
              <a:rPr lang="en-ID"/>
            </a:br>
            <a:r>
              <a:rPr lang="en-ID"/>
              <a:t>HYBRID OO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3160-0870-4439-96B2-24E3728B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A language is called PURE object oriented if It contains only objects and classes. In it we do access everything</a:t>
            </a:r>
            <a:br>
              <a:rPr lang="en-GB" dirty="0"/>
            </a:br>
            <a:r>
              <a:rPr lang="en-GB" dirty="0"/>
              <a:t>through 'Message Passing'. A Pure Object Oriented Language has these following characteristics, along with</a:t>
            </a:r>
            <a:br>
              <a:rPr lang="en-GB" dirty="0"/>
            </a:br>
            <a:r>
              <a:rPr lang="en-GB" dirty="0"/>
              <a:t>four basic characteristics of Object Oriented Programming.</a:t>
            </a:r>
          </a:p>
          <a:p>
            <a:r>
              <a:rPr lang="en-GB" dirty="0"/>
              <a:t>All predefined DATA Types are objects.</a:t>
            </a:r>
          </a:p>
          <a:p>
            <a:r>
              <a:rPr lang="en-GB" dirty="0"/>
              <a:t>All user defined DATA Types are objects.</a:t>
            </a:r>
          </a:p>
          <a:p>
            <a:r>
              <a:rPr lang="en-GB" dirty="0"/>
              <a:t>Data Hiding</a:t>
            </a:r>
          </a:p>
          <a:p>
            <a:r>
              <a:rPr lang="en-GB" dirty="0"/>
              <a:t>Encapsulation</a:t>
            </a:r>
          </a:p>
          <a:p>
            <a:r>
              <a:rPr lang="en-GB" dirty="0"/>
              <a:t>Inheritance</a:t>
            </a:r>
          </a:p>
          <a:p>
            <a:r>
              <a:rPr lang="en-GB" dirty="0"/>
              <a:t>Polymorphism</a:t>
            </a:r>
          </a:p>
          <a:p>
            <a:r>
              <a:rPr lang="en-GB" dirty="0"/>
              <a:t>Abstraction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99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49B9-EFA6-4B6D-9F17-76C38D4D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Source Code pekerja.html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019ED5-3B84-456A-8469-2E697D11E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88" y="863600"/>
            <a:ext cx="5322900" cy="5121275"/>
          </a:xfrm>
        </p:spPr>
      </p:pic>
    </p:spTree>
    <p:extLst>
      <p:ext uri="{BB962C8B-B14F-4D97-AF65-F5344CB8AC3E}">
        <p14:creationId xmlns:p14="http://schemas.microsoft.com/office/powerpoint/2010/main" val="374200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49B9-EFA6-4B6D-9F17-76C38D4D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Source Code pekerja.html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019ED5-3B84-456A-8469-2E697D11E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95218" y="863600"/>
            <a:ext cx="5462239" cy="5121275"/>
          </a:xfrm>
        </p:spPr>
      </p:pic>
    </p:spTree>
    <p:extLst>
      <p:ext uri="{BB962C8B-B14F-4D97-AF65-F5344CB8AC3E}">
        <p14:creationId xmlns:p14="http://schemas.microsoft.com/office/powerpoint/2010/main" val="5521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49B9-EFA6-4B6D-9F17-76C38D4D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Source Code caleg.html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019ED5-3B84-456A-8469-2E697D11E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34644" y="863600"/>
            <a:ext cx="5383387" cy="5121275"/>
          </a:xfrm>
        </p:spPr>
      </p:pic>
    </p:spTree>
    <p:extLst>
      <p:ext uri="{BB962C8B-B14F-4D97-AF65-F5344CB8AC3E}">
        <p14:creationId xmlns:p14="http://schemas.microsoft.com/office/powerpoint/2010/main" val="195905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49B9-EFA6-4B6D-9F17-76C38D4D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Source Code caleg.html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019ED5-3B84-456A-8469-2E697D11E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24377" y="863600"/>
            <a:ext cx="5403921" cy="5121275"/>
          </a:xfrm>
        </p:spPr>
      </p:pic>
    </p:spTree>
    <p:extLst>
      <p:ext uri="{BB962C8B-B14F-4D97-AF65-F5344CB8AC3E}">
        <p14:creationId xmlns:p14="http://schemas.microsoft.com/office/powerpoint/2010/main" val="31508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D56C-B36C-401A-BB90-0ED5F6A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Pekerja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7067C-66B3-42EE-80E8-40166A37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41" y="952155"/>
            <a:ext cx="3000794" cy="4944165"/>
          </a:xfrm>
        </p:spPr>
      </p:pic>
    </p:spTree>
    <p:extLst>
      <p:ext uri="{BB962C8B-B14F-4D97-AF65-F5344CB8AC3E}">
        <p14:creationId xmlns:p14="http://schemas.microsoft.com/office/powerpoint/2010/main" val="8122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D56C-B36C-401A-BB90-0ED5F6A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Caleg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7067C-66B3-42EE-80E8-40166A37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81642" y="863600"/>
            <a:ext cx="2489392" cy="5121275"/>
          </a:xfrm>
        </p:spPr>
      </p:pic>
    </p:spTree>
    <p:extLst>
      <p:ext uri="{BB962C8B-B14F-4D97-AF65-F5344CB8AC3E}">
        <p14:creationId xmlns:p14="http://schemas.microsoft.com/office/powerpoint/2010/main" val="279413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5ED5-214B-47D4-BBA0-A609CE7B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SourceCode</a:t>
            </a:r>
            <a:r>
              <a:rPr lang="en-ID" dirty="0"/>
              <a:t> Person.java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F3BC6-EE72-4E01-8D51-D86C0A491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0496" y="1040855"/>
            <a:ext cx="5371684" cy="4766765"/>
          </a:xfrm>
        </p:spPr>
      </p:pic>
    </p:spTree>
    <p:extLst>
      <p:ext uri="{BB962C8B-B14F-4D97-AF65-F5344CB8AC3E}">
        <p14:creationId xmlns:p14="http://schemas.microsoft.com/office/powerpoint/2010/main" val="31932924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194</TotalTime>
  <Words>118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HTML Form vs Java Form</vt:lpstr>
      <vt:lpstr>PURE OO HYBRID OO</vt:lpstr>
      <vt:lpstr>Source Code pekerja.html</vt:lpstr>
      <vt:lpstr>Source Code pekerja.html</vt:lpstr>
      <vt:lpstr>Source Code caleg.html</vt:lpstr>
      <vt:lpstr>Source Code caleg.html</vt:lpstr>
      <vt:lpstr>Pekerja</vt:lpstr>
      <vt:lpstr>Caleg</vt:lpstr>
      <vt:lpstr>SourceCode Person.java</vt:lpstr>
      <vt:lpstr>SourceCode Pekerja.java</vt:lpstr>
      <vt:lpstr>SourceCode Caleg.java</vt:lpstr>
      <vt:lpstr>Pekerja</vt:lpstr>
      <vt:lpstr>Caleg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2020-03-03T13:38:56Z</dcterms:created>
  <dcterms:modified xsi:type="dcterms:W3CDTF">2020-03-04T06:34:49Z</dcterms:modified>
</cp:coreProperties>
</file>