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9" r:id="rId8"/>
    <p:sldId id="260" r:id="rId9"/>
    <p:sldId id="258" r:id="rId10"/>
    <p:sldId id="261" r:id="rId11"/>
    <p:sldId id="262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8317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774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044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250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2007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74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201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092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199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084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28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127928-5A30-4621-ABDC-8088BB73FC76}" type="datetimeFigureOut">
              <a:rPr lang="en-ID" smtClean="0"/>
              <a:t>05/03/2020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09A5305-5977-496E-98FA-F2AAC247E7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5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2004-91DB-42C0-BCCF-186E94522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181914"/>
            <a:ext cx="7315200" cy="3255264"/>
          </a:xfrm>
        </p:spPr>
        <p:txBody>
          <a:bodyPr>
            <a:normAutofit/>
          </a:bodyPr>
          <a:lstStyle/>
          <a:p>
            <a:r>
              <a:rPr lang="en-ID" sz="5400" dirty="0" err="1"/>
              <a:t>Bangun</a:t>
            </a:r>
            <a:r>
              <a:rPr lang="en-ID" sz="5400" dirty="0"/>
              <a:t> </a:t>
            </a:r>
            <a:r>
              <a:rPr lang="en-ID" sz="5400" dirty="0" err="1"/>
              <a:t>Datar</a:t>
            </a:r>
            <a:br>
              <a:rPr lang="en-ID" sz="5400" dirty="0"/>
            </a:br>
            <a:r>
              <a:rPr lang="en-ID" sz="5400" dirty="0"/>
              <a:t>&amp;</a:t>
            </a:r>
            <a:br>
              <a:rPr lang="en-ID" sz="5400" dirty="0"/>
            </a:br>
            <a:r>
              <a:rPr lang="en-ID" sz="5400" dirty="0" err="1"/>
              <a:t>Bangun</a:t>
            </a:r>
            <a:r>
              <a:rPr lang="en-ID" sz="5400" dirty="0"/>
              <a:t> </a:t>
            </a:r>
            <a:r>
              <a:rPr lang="en-ID" sz="5400" dirty="0" err="1"/>
              <a:t>Ruang</a:t>
            </a:r>
            <a:endParaRPr lang="en-ID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6D9CF-B24D-4EB8-B729-1181E821F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  <a:p>
            <a:r>
              <a:rPr lang="en-ID" dirty="0"/>
              <a:t>MUHAMAD SHOLIHIN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AC9E73-4025-4FA2-8CDC-80D5B8F3FC5D}"/>
              </a:ext>
            </a:extLst>
          </p:cNvPr>
          <p:cNvSpPr txBox="1">
            <a:spLocks/>
          </p:cNvSpPr>
          <p:nvPr/>
        </p:nvSpPr>
        <p:spPr>
          <a:xfrm>
            <a:off x="600317" y="1181914"/>
            <a:ext cx="8773807" cy="91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800" dirty="0"/>
              <a:t>Encapsulation, Abstract, Polymorphism, dan Inheritance</a:t>
            </a:r>
          </a:p>
        </p:txBody>
      </p:sp>
    </p:spTree>
    <p:extLst>
      <p:ext uri="{BB962C8B-B14F-4D97-AF65-F5344CB8AC3E}">
        <p14:creationId xmlns:p14="http://schemas.microsoft.com/office/powerpoint/2010/main" val="425893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Balok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1042" y="1971816"/>
            <a:ext cx="5767837" cy="2914367"/>
          </a:xfrm>
        </p:spPr>
      </p:pic>
    </p:spTree>
    <p:extLst>
      <p:ext uri="{BB962C8B-B14F-4D97-AF65-F5344CB8AC3E}">
        <p14:creationId xmlns:p14="http://schemas.microsoft.com/office/powerpoint/2010/main" val="27259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Tabung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5187" y="1991278"/>
            <a:ext cx="5759549" cy="2875443"/>
          </a:xfrm>
        </p:spPr>
      </p:pic>
    </p:spTree>
    <p:extLst>
      <p:ext uri="{BB962C8B-B14F-4D97-AF65-F5344CB8AC3E}">
        <p14:creationId xmlns:p14="http://schemas.microsoft.com/office/powerpoint/2010/main" val="347071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1" y="1682891"/>
            <a:ext cx="5778936" cy="3483074"/>
          </a:xfrm>
        </p:spPr>
      </p:pic>
    </p:spTree>
    <p:extLst>
      <p:ext uri="{BB962C8B-B14F-4D97-AF65-F5344CB8AC3E}">
        <p14:creationId xmlns:p14="http://schemas.microsoft.com/office/powerpoint/2010/main" val="132037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Hasil Running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0682" y="2848762"/>
            <a:ext cx="3970919" cy="1151331"/>
          </a:xfrm>
        </p:spPr>
      </p:pic>
    </p:spTree>
    <p:extLst>
      <p:ext uri="{BB962C8B-B14F-4D97-AF65-F5344CB8AC3E}">
        <p14:creationId xmlns:p14="http://schemas.microsoft.com/office/powerpoint/2010/main" val="331411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E975-6639-4369-BDCA-083570E21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D" dirty="0"/>
              <a:t>Thank You </a:t>
            </a:r>
            <a:r>
              <a:rPr lang="en-ID" dirty="0">
                <a:sym typeface="Wingdings" panose="05000000000000000000" pitchFamily="2" charset="2"/>
              </a:rPr>
              <a:t>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634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Maksud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encapsulation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membungkus</a:t>
            </a:r>
            <a:r>
              <a:rPr lang="en-ID" dirty="0"/>
              <a:t> class dan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class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method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agar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di </a:t>
            </a:r>
            <a:r>
              <a:rPr lang="en-ID" dirty="0" err="1"/>
              <a:t>akses</a:t>
            </a:r>
            <a:r>
              <a:rPr lang="en-ID" dirty="0"/>
              <a:t> oleh class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70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Polymorphic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, </a:t>
            </a:r>
            <a:r>
              <a:rPr lang="en-ID" dirty="0" err="1"/>
              <a:t>maksudnya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menimpa</a:t>
            </a:r>
            <a:r>
              <a:rPr lang="en-ID" dirty="0"/>
              <a:t> (override) </a:t>
            </a:r>
            <a:r>
              <a:rPr lang="en-ID" dirty="0" err="1"/>
              <a:t>suatu</a:t>
            </a:r>
            <a:r>
              <a:rPr lang="en-ID" dirty="0"/>
              <a:t> method, yang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parent class (super class) </a:t>
            </a:r>
            <a:r>
              <a:rPr lang="en-ID" dirty="0" err="1"/>
              <a:t>dimana</a:t>
            </a:r>
            <a:r>
              <a:rPr lang="en-ID" dirty="0"/>
              <a:t> object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diturunkan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kelakuan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578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Abstract class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hierarki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sub-sub class-</a:t>
            </a:r>
            <a:r>
              <a:rPr lang="en-ID" dirty="0" err="1"/>
              <a:t>nya</a:t>
            </a:r>
            <a:r>
              <a:rPr lang="en-ID" dirty="0"/>
              <a:t>. Class </a:t>
            </a:r>
            <a:r>
              <a:rPr lang="en-ID" dirty="0" err="1"/>
              <a:t>abstrak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method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implementasinya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83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5F0B-DFA7-4228-BD66-028898A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99D-ED64-4304-B3C6-1624A71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Inheritance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Pewarisan</a:t>
            </a:r>
            <a:r>
              <a:rPr lang="en-ID" dirty="0"/>
              <a:t>/</a:t>
            </a:r>
            <a:r>
              <a:rPr lang="en-ID" dirty="0" err="1"/>
              <a:t>Penurunan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class </a:t>
            </a:r>
            <a:r>
              <a:rPr lang="en-ID" dirty="0" err="1"/>
              <a:t>dapat</a:t>
            </a:r>
            <a:r>
              <a:rPr lang="en-ID" dirty="0"/>
              <a:t> ‘</a:t>
            </a:r>
            <a:r>
              <a:rPr lang="en-ID" dirty="0" err="1"/>
              <a:t>menurunkan</a:t>
            </a:r>
            <a:r>
              <a:rPr lang="en-ID" dirty="0"/>
              <a:t>’ property dan method yang </a:t>
            </a:r>
            <a:r>
              <a:rPr lang="en-ID" dirty="0" err="1"/>
              <a:t>dimilikinya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class lain. </a:t>
            </a:r>
            <a:r>
              <a:rPr lang="en-ID" dirty="0" err="1"/>
              <a:t>Konsep</a:t>
            </a:r>
            <a:r>
              <a:rPr lang="en-ID" dirty="0"/>
              <a:t> inheritance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‘code reuse’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duplikasi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program.</a:t>
            </a:r>
          </a:p>
        </p:txBody>
      </p:sp>
    </p:spTree>
    <p:extLst>
      <p:ext uri="{BB962C8B-B14F-4D97-AF65-F5344CB8AC3E}">
        <p14:creationId xmlns:p14="http://schemas.microsoft.com/office/powerpoint/2010/main" val="87984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BangunDatar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2670" y="3112081"/>
            <a:ext cx="6344535" cy="624692"/>
          </a:xfrm>
        </p:spPr>
      </p:pic>
    </p:spTree>
    <p:extLst>
      <p:ext uri="{BB962C8B-B14F-4D97-AF65-F5344CB8AC3E}">
        <p14:creationId xmlns:p14="http://schemas.microsoft.com/office/powerpoint/2010/main" val="356408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Persegi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994" y="1971413"/>
            <a:ext cx="5900656" cy="2906029"/>
          </a:xfrm>
        </p:spPr>
      </p:pic>
    </p:spTree>
    <p:extLst>
      <p:ext uri="{BB962C8B-B14F-4D97-AF65-F5344CB8AC3E}">
        <p14:creationId xmlns:p14="http://schemas.microsoft.com/office/powerpoint/2010/main" val="82122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Class </a:t>
            </a:r>
            <a:r>
              <a:rPr lang="en-ID" sz="2800" dirty="0" err="1"/>
              <a:t>Lingkaran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351" y="1973595"/>
            <a:ext cx="5927941" cy="2901665"/>
          </a:xfrm>
        </p:spPr>
      </p:pic>
    </p:spTree>
    <p:extLst>
      <p:ext uri="{BB962C8B-B14F-4D97-AF65-F5344CB8AC3E}">
        <p14:creationId xmlns:p14="http://schemas.microsoft.com/office/powerpoint/2010/main" val="251481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40A-3F50-43FE-B75C-6816F66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50" dirty="0"/>
              <a:t>Class </a:t>
            </a:r>
            <a:r>
              <a:rPr lang="en-ID" sz="2450" dirty="0" err="1"/>
              <a:t>BangunRuang</a:t>
            </a:r>
            <a:endParaRPr lang="en-ID" sz="24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B61E-7F8E-40D7-8E53-BF59942C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440" y="3117129"/>
            <a:ext cx="6268907" cy="614598"/>
          </a:xfrm>
        </p:spPr>
      </p:pic>
    </p:spTree>
    <p:extLst>
      <p:ext uri="{BB962C8B-B14F-4D97-AF65-F5344CB8AC3E}">
        <p14:creationId xmlns:p14="http://schemas.microsoft.com/office/powerpoint/2010/main" val="31532935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367</TotalTime>
  <Words>171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Frame</vt:lpstr>
      <vt:lpstr>Bangun Datar &amp; Bangun Ruang</vt:lpstr>
      <vt:lpstr>Encapsulation</vt:lpstr>
      <vt:lpstr>Polymorphism</vt:lpstr>
      <vt:lpstr>Abstract</vt:lpstr>
      <vt:lpstr>Inheritance</vt:lpstr>
      <vt:lpstr>Class BangunDatar</vt:lpstr>
      <vt:lpstr>Class Persegi</vt:lpstr>
      <vt:lpstr>Class Lingkaran</vt:lpstr>
      <vt:lpstr>Class BangunRuang</vt:lpstr>
      <vt:lpstr>Class Balok</vt:lpstr>
      <vt:lpstr>Class Tabung</vt:lpstr>
      <vt:lpstr>Class Main</vt:lpstr>
      <vt:lpstr>Hasil Running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45</cp:revision>
  <dcterms:created xsi:type="dcterms:W3CDTF">2020-03-03T13:38:56Z</dcterms:created>
  <dcterms:modified xsi:type="dcterms:W3CDTF">2020-03-05T04:35:40Z</dcterms:modified>
</cp:coreProperties>
</file>