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65" r:id="rId4"/>
    <p:sldId id="266" r:id="rId5"/>
    <p:sldId id="267" r:id="rId6"/>
    <p:sldId id="257" r:id="rId7"/>
    <p:sldId id="259" r:id="rId8"/>
    <p:sldId id="260" r:id="rId9"/>
    <p:sldId id="258" r:id="rId10"/>
    <p:sldId id="261" r:id="rId11"/>
    <p:sldId id="262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83171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774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60441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250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2007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774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201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092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199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084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628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127928-5A30-4621-ABDC-8088BB73FC76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85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2004-91DB-42C0-BCCF-186E94522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Bangun</a:t>
            </a:r>
            <a:r>
              <a:rPr lang="en-ID" dirty="0"/>
              <a:t> </a:t>
            </a:r>
            <a:r>
              <a:rPr lang="en-ID" dirty="0" err="1"/>
              <a:t>Datar</a:t>
            </a:r>
            <a:br>
              <a:rPr lang="en-ID" dirty="0"/>
            </a:br>
            <a:r>
              <a:rPr lang="en-ID" dirty="0"/>
              <a:t>&amp;</a:t>
            </a:r>
            <a:br>
              <a:rPr lang="en-ID" dirty="0"/>
            </a:br>
            <a:r>
              <a:rPr lang="en-ID" dirty="0" err="1"/>
              <a:t>Bangun</a:t>
            </a:r>
            <a:r>
              <a:rPr lang="en-ID" dirty="0"/>
              <a:t> </a:t>
            </a:r>
            <a:r>
              <a:rPr lang="en-ID" dirty="0" err="1"/>
              <a:t>Ruang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6D9CF-B24D-4EB8-B729-1181E821FE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  <a:p>
            <a:r>
              <a:rPr lang="en-ID" dirty="0"/>
              <a:t>MUHAMAD SHOLIHIN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AC9E73-4025-4FA2-8CDC-80D5B8F3FC5D}"/>
              </a:ext>
            </a:extLst>
          </p:cNvPr>
          <p:cNvSpPr txBox="1">
            <a:spLocks/>
          </p:cNvSpPr>
          <p:nvPr/>
        </p:nvSpPr>
        <p:spPr>
          <a:xfrm>
            <a:off x="569144" y="1181914"/>
            <a:ext cx="8773807" cy="9144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800" dirty="0"/>
              <a:t>Encapsulation, Abstract, Polymorphism, dan Inheritance</a:t>
            </a:r>
          </a:p>
        </p:txBody>
      </p:sp>
    </p:spTree>
    <p:extLst>
      <p:ext uri="{BB962C8B-B14F-4D97-AF65-F5344CB8AC3E}">
        <p14:creationId xmlns:p14="http://schemas.microsoft.com/office/powerpoint/2010/main" val="425893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E40A-3F50-43FE-B75C-6816F662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Class </a:t>
            </a:r>
            <a:r>
              <a:rPr lang="en-ID" sz="2800" dirty="0" err="1"/>
              <a:t>Balok</a:t>
            </a:r>
            <a:endParaRPr lang="en-ID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8EB61E-7F8E-40D7-8E53-BF59942C5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7348" y="1971816"/>
            <a:ext cx="5855227" cy="2914367"/>
          </a:xfrm>
        </p:spPr>
      </p:pic>
    </p:spTree>
    <p:extLst>
      <p:ext uri="{BB962C8B-B14F-4D97-AF65-F5344CB8AC3E}">
        <p14:creationId xmlns:p14="http://schemas.microsoft.com/office/powerpoint/2010/main" val="272599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E40A-3F50-43FE-B75C-6816F662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Class </a:t>
            </a:r>
            <a:r>
              <a:rPr lang="en-ID" sz="2800" dirty="0" err="1"/>
              <a:t>Tabung</a:t>
            </a:r>
            <a:endParaRPr lang="en-ID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8EB61E-7F8E-40D7-8E53-BF59942C5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5187" y="1971816"/>
            <a:ext cx="5759549" cy="2914367"/>
          </a:xfrm>
        </p:spPr>
      </p:pic>
    </p:spTree>
    <p:extLst>
      <p:ext uri="{BB962C8B-B14F-4D97-AF65-F5344CB8AC3E}">
        <p14:creationId xmlns:p14="http://schemas.microsoft.com/office/powerpoint/2010/main" val="347071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E40A-3F50-43FE-B75C-6816F662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Class Main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8EB61E-7F8E-40D7-8E53-BF59942C5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601" y="1255144"/>
            <a:ext cx="5778936" cy="4338567"/>
          </a:xfrm>
        </p:spPr>
      </p:pic>
    </p:spTree>
    <p:extLst>
      <p:ext uri="{BB962C8B-B14F-4D97-AF65-F5344CB8AC3E}">
        <p14:creationId xmlns:p14="http://schemas.microsoft.com/office/powerpoint/2010/main" val="1320370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E40A-3F50-43FE-B75C-6816F662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Hasil Running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8EB61E-7F8E-40D7-8E53-BF59942C5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" b="1"/>
          <a:stretch/>
        </p:blipFill>
        <p:spPr>
          <a:xfrm>
            <a:off x="5020682" y="2435693"/>
            <a:ext cx="3970919" cy="1977469"/>
          </a:xfrm>
        </p:spPr>
      </p:pic>
    </p:spTree>
    <p:extLst>
      <p:ext uri="{BB962C8B-B14F-4D97-AF65-F5344CB8AC3E}">
        <p14:creationId xmlns:p14="http://schemas.microsoft.com/office/powerpoint/2010/main" val="331411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5F0B-DFA7-4228-BD66-028898A9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B99D-ED64-4304-B3C6-1624A71B9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 err="1"/>
              <a:t>Maksud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encapsulation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membungkus</a:t>
            </a:r>
            <a:r>
              <a:rPr lang="en-ID" dirty="0"/>
              <a:t> class dan </a:t>
            </a:r>
            <a:r>
              <a:rPr lang="en-ID" dirty="0" err="1"/>
              <a:t>menjaga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class </a:t>
            </a:r>
            <a:r>
              <a:rPr lang="en-ID" dirty="0" err="1"/>
              <a:t>tersebut</a:t>
            </a:r>
            <a:r>
              <a:rPr lang="en-ID" dirty="0"/>
              <a:t>, </a:t>
            </a:r>
            <a:r>
              <a:rPr lang="en-ID" dirty="0" err="1"/>
              <a:t>baik</a:t>
            </a:r>
            <a:r>
              <a:rPr lang="en-ID" dirty="0"/>
              <a:t> method </a:t>
            </a:r>
            <a:r>
              <a:rPr lang="en-ID" dirty="0" err="1"/>
              <a:t>ataupun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agar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di </a:t>
            </a:r>
            <a:r>
              <a:rPr lang="en-ID" dirty="0" err="1"/>
              <a:t>akses</a:t>
            </a:r>
            <a:r>
              <a:rPr lang="en-ID" dirty="0"/>
              <a:t> oleh class </a:t>
            </a:r>
            <a:r>
              <a:rPr lang="en-ID" dirty="0" err="1"/>
              <a:t>lainnya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770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5F0B-DFA7-4228-BD66-028898A9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B99D-ED64-4304-B3C6-1624A71B9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/>
              <a:t>Polymorphic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, </a:t>
            </a:r>
            <a:r>
              <a:rPr lang="en-ID" dirty="0" err="1"/>
              <a:t>maksudnya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menimpa</a:t>
            </a:r>
            <a:r>
              <a:rPr lang="en-ID" dirty="0"/>
              <a:t> (override) </a:t>
            </a:r>
            <a:r>
              <a:rPr lang="en-ID" dirty="0" err="1"/>
              <a:t>suatu</a:t>
            </a:r>
            <a:r>
              <a:rPr lang="en-ID" dirty="0"/>
              <a:t> method, yang </a:t>
            </a:r>
            <a:r>
              <a:rPr lang="en-ID" dirty="0" err="1"/>
              <a:t>berasal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parent class (super class) </a:t>
            </a:r>
            <a:r>
              <a:rPr lang="en-ID" dirty="0" err="1"/>
              <a:t>dimana</a:t>
            </a:r>
            <a:r>
              <a:rPr lang="en-ID" dirty="0"/>
              <a:t> object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diturunkan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kelakuan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578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5F0B-DFA7-4228-BD66-028898A9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B99D-ED64-4304-B3C6-1624A71B9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/>
              <a:t>Abstract class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hierarki</a:t>
            </a:r>
            <a:r>
              <a:rPr lang="en-ID" dirty="0"/>
              <a:t> </a:t>
            </a:r>
            <a:r>
              <a:rPr lang="en-ID" dirty="0" err="1"/>
              <a:t>tertinggi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sub-sub class-</a:t>
            </a:r>
            <a:r>
              <a:rPr lang="en-ID" dirty="0" err="1"/>
              <a:t>nya</a:t>
            </a:r>
            <a:r>
              <a:rPr lang="en-ID" dirty="0"/>
              <a:t>. Class </a:t>
            </a:r>
            <a:r>
              <a:rPr lang="en-ID" dirty="0" err="1"/>
              <a:t>abstrak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method yang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jelas</a:t>
            </a:r>
            <a:r>
              <a:rPr lang="en-ID" dirty="0"/>
              <a:t> </a:t>
            </a:r>
            <a:r>
              <a:rPr lang="en-ID" dirty="0" err="1"/>
              <a:t>implementasinya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683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5F0B-DFA7-4228-BD66-028898A9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B99D-ED64-4304-B3C6-1624A71B9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/>
              <a:t>Inheritance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Pewarisan</a:t>
            </a:r>
            <a:r>
              <a:rPr lang="en-ID" dirty="0"/>
              <a:t>/</a:t>
            </a:r>
            <a:r>
              <a:rPr lang="en-ID" dirty="0" err="1"/>
              <a:t>Penurunan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class </a:t>
            </a:r>
            <a:r>
              <a:rPr lang="en-ID" dirty="0" err="1"/>
              <a:t>dapat</a:t>
            </a:r>
            <a:r>
              <a:rPr lang="en-ID" dirty="0"/>
              <a:t> ‘</a:t>
            </a:r>
            <a:r>
              <a:rPr lang="en-ID" dirty="0" err="1"/>
              <a:t>menurunkan</a:t>
            </a:r>
            <a:r>
              <a:rPr lang="en-ID" dirty="0"/>
              <a:t>’ property dan method yang </a:t>
            </a:r>
            <a:r>
              <a:rPr lang="en-ID" dirty="0" err="1"/>
              <a:t>dimilikinya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class lain. </a:t>
            </a:r>
            <a:r>
              <a:rPr lang="en-ID" dirty="0" err="1"/>
              <a:t>Konsep</a:t>
            </a:r>
            <a:r>
              <a:rPr lang="en-ID" dirty="0"/>
              <a:t> inheritance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memanfaatkan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‘code reuse’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menghindari</a:t>
            </a:r>
            <a:r>
              <a:rPr lang="en-ID" dirty="0"/>
              <a:t> </a:t>
            </a:r>
            <a:r>
              <a:rPr lang="en-ID" dirty="0" err="1"/>
              <a:t>duplikasi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program.</a:t>
            </a:r>
          </a:p>
        </p:txBody>
      </p:sp>
    </p:spTree>
    <p:extLst>
      <p:ext uri="{BB962C8B-B14F-4D97-AF65-F5344CB8AC3E}">
        <p14:creationId xmlns:p14="http://schemas.microsoft.com/office/powerpoint/2010/main" val="87984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E40A-3F50-43FE-B75C-6816F662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Class </a:t>
            </a:r>
            <a:r>
              <a:rPr lang="en-ID" sz="2800" dirty="0" err="1"/>
              <a:t>BangunDatar</a:t>
            </a:r>
            <a:endParaRPr lang="en-ID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8EB61E-7F8E-40D7-8E53-BF59942C5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70" y="2886190"/>
            <a:ext cx="6344535" cy="1076475"/>
          </a:xfrm>
        </p:spPr>
      </p:pic>
    </p:spTree>
    <p:extLst>
      <p:ext uri="{BB962C8B-B14F-4D97-AF65-F5344CB8AC3E}">
        <p14:creationId xmlns:p14="http://schemas.microsoft.com/office/powerpoint/2010/main" val="356408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E40A-3F50-43FE-B75C-6816F662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Class </a:t>
            </a:r>
            <a:r>
              <a:rPr lang="en-ID" sz="2800" dirty="0" err="1"/>
              <a:t>Persegi</a:t>
            </a:r>
            <a:endParaRPr lang="en-ID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8EB61E-7F8E-40D7-8E53-BF59942C5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4350" y="1971413"/>
            <a:ext cx="5927942" cy="2906029"/>
          </a:xfrm>
        </p:spPr>
      </p:pic>
    </p:spTree>
    <p:extLst>
      <p:ext uri="{BB962C8B-B14F-4D97-AF65-F5344CB8AC3E}">
        <p14:creationId xmlns:p14="http://schemas.microsoft.com/office/powerpoint/2010/main" val="82122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E40A-3F50-43FE-B75C-6816F662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Class </a:t>
            </a:r>
            <a:r>
              <a:rPr lang="en-ID" sz="2800" dirty="0" err="1"/>
              <a:t>Lingkaran</a:t>
            </a:r>
            <a:endParaRPr lang="en-ID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8EB61E-7F8E-40D7-8E53-BF59942C5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4350" y="1973595"/>
            <a:ext cx="5927942" cy="2901665"/>
          </a:xfrm>
        </p:spPr>
      </p:pic>
    </p:spTree>
    <p:extLst>
      <p:ext uri="{BB962C8B-B14F-4D97-AF65-F5344CB8AC3E}">
        <p14:creationId xmlns:p14="http://schemas.microsoft.com/office/powerpoint/2010/main" val="251481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E40A-3F50-43FE-B75C-6816F662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2450" dirty="0"/>
              <a:t>Class </a:t>
            </a:r>
            <a:r>
              <a:rPr lang="en-ID" sz="2450" dirty="0" err="1"/>
              <a:t>BangunRuang</a:t>
            </a:r>
            <a:endParaRPr lang="en-ID" sz="245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8EB61E-7F8E-40D7-8E53-BF59942C5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4728" y="2819795"/>
            <a:ext cx="5966619" cy="1218409"/>
          </a:xfrm>
        </p:spPr>
      </p:pic>
    </p:spTree>
    <p:extLst>
      <p:ext uri="{BB962C8B-B14F-4D97-AF65-F5344CB8AC3E}">
        <p14:creationId xmlns:p14="http://schemas.microsoft.com/office/powerpoint/2010/main" val="315329356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226</TotalTime>
  <Words>168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Corbel</vt:lpstr>
      <vt:lpstr>Wingdings 2</vt:lpstr>
      <vt:lpstr>Frame</vt:lpstr>
      <vt:lpstr>Bangun Datar &amp; Bangun Ruang</vt:lpstr>
      <vt:lpstr>Encapsulation</vt:lpstr>
      <vt:lpstr>Polymorphism</vt:lpstr>
      <vt:lpstr>Abstract</vt:lpstr>
      <vt:lpstr>Inheritance</vt:lpstr>
      <vt:lpstr>Class BangunDatar</vt:lpstr>
      <vt:lpstr>Class Persegi</vt:lpstr>
      <vt:lpstr>Class Lingkaran</vt:lpstr>
      <vt:lpstr>Class BangunRuang</vt:lpstr>
      <vt:lpstr>Class Balok</vt:lpstr>
      <vt:lpstr>Class Tabung</vt:lpstr>
      <vt:lpstr>Class Main</vt:lpstr>
      <vt:lpstr>Hasil Running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32</cp:revision>
  <dcterms:created xsi:type="dcterms:W3CDTF">2020-03-03T13:38:56Z</dcterms:created>
  <dcterms:modified xsi:type="dcterms:W3CDTF">2020-03-04T11:54:04Z</dcterms:modified>
</cp:coreProperties>
</file>