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70" r:id="rId10"/>
    <p:sldId id="272" r:id="rId11"/>
    <p:sldId id="267" r:id="rId12"/>
    <p:sldId id="266" r:id="rId13"/>
    <p:sldId id="269" r:id="rId14"/>
    <p:sldId id="268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dobe Garamond Pro Bold" panose="02020702060506020403" pitchFamily="18" charset="0"/>
              </a:rPr>
              <a:t>Bangun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Datar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dan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Bangun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Ruang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Inheritence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6" y="895070"/>
            <a:ext cx="5272650" cy="5330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02" y="895070"/>
            <a:ext cx="5400309" cy="53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14" y="577383"/>
            <a:ext cx="6105525" cy="533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518" y="577383"/>
            <a:ext cx="4908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Inheritence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code di </a:t>
            </a:r>
            <a:r>
              <a:rPr lang="en-US" dirty="0" err="1" smtClean="0"/>
              <a:t>samping</a:t>
            </a:r>
            <a:r>
              <a:rPr lang="en-US" dirty="0" smtClean="0"/>
              <a:t>,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yang </a:t>
            </a:r>
            <a:r>
              <a:rPr lang="en-US" dirty="0" err="1" smtClean="0"/>
              <a:t>meghitung</a:t>
            </a:r>
            <a:r>
              <a:rPr lang="en-US" dirty="0" smtClean="0"/>
              <a:t> Luas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Luas </a:t>
            </a:r>
            <a:r>
              <a:rPr lang="en-US" dirty="0" err="1" smtClean="0"/>
              <a:t>Lingkaran</a:t>
            </a:r>
            <a:r>
              <a:rPr lang="en-US" dirty="0" smtClean="0"/>
              <a:t>,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persegi_panjang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class </a:t>
            </a:r>
            <a:r>
              <a:rPr lang="en-US" dirty="0" err="1" smtClean="0"/>
              <a:t>lingkaran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Kemudia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Luas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86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06" y="104215"/>
            <a:ext cx="5973530" cy="5906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104215"/>
            <a:ext cx="5830141" cy="59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99" y="1456764"/>
            <a:ext cx="6608582" cy="4096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812" y="927847"/>
            <a:ext cx="4894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Luas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Kemudian</a:t>
            </a:r>
            <a:r>
              <a:rPr lang="en-US" dirty="0" smtClean="0"/>
              <a:t> method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class volume </a:t>
            </a:r>
            <a:r>
              <a:rPr lang="en-US" dirty="0" err="1" smtClean="0"/>
              <a:t>balok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kemudia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clas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class </a:t>
            </a:r>
            <a:r>
              <a:rPr lang="en-US" dirty="0" err="1" smtClean="0"/>
              <a:t>lingkaran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jari-jari</a:t>
            </a:r>
            <a:r>
              <a:rPr lang="en-US" dirty="0" smtClean="0"/>
              <a:t>,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class </a:t>
            </a:r>
            <a:r>
              <a:rPr lang="en-US" dirty="0" err="1" smtClean="0"/>
              <a:t>lingkaran</a:t>
            </a:r>
            <a:r>
              <a:rPr lang="en-US" dirty="0" smtClean="0"/>
              <a:t>,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endParaRPr lang="en-US" dirty="0" smtClean="0"/>
          </a:p>
          <a:p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class </a:t>
            </a:r>
            <a:r>
              <a:rPr lang="en-US" dirty="0" err="1" smtClean="0"/>
              <a:t>tabung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volume </a:t>
            </a:r>
            <a:r>
              <a:rPr lang="en-US" dirty="0" err="1" smtClean="0"/>
              <a:t>tabung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 di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49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Abstact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54" y="100292"/>
            <a:ext cx="5549434" cy="4807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" y="100292"/>
            <a:ext cx="5375595" cy="217226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80529" y="1277471"/>
            <a:ext cx="457200" cy="25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1" y="2504234"/>
            <a:ext cx="5632356" cy="4248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974066">
            <a:off x="5836024" y="3509682"/>
            <a:ext cx="443752" cy="3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261097"/>
            <a:ext cx="5957048" cy="5836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16" y="2139881"/>
            <a:ext cx="4598614" cy="207924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347012" y="2971800"/>
            <a:ext cx="887506" cy="30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283" y="2299447"/>
            <a:ext cx="9130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dobe Garamond Pro Bold" panose="02020702060506020403" pitchFamily="18" charset="0"/>
              </a:rPr>
              <a:t>Bangun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datar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Yaitu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bagian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dari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bidang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datar</a:t>
            </a:r>
            <a:r>
              <a:rPr lang="en-US" sz="3600" dirty="0">
                <a:latin typeface="Adobe Garamond Pro Bold" panose="02020702060506020403" pitchFamily="18" charset="0"/>
              </a:rPr>
              <a:t> yang </a:t>
            </a:r>
            <a:r>
              <a:rPr lang="en-US" sz="3600" dirty="0" err="1">
                <a:latin typeface="Adobe Garamond Pro Bold" panose="02020702060506020403" pitchFamily="18" charset="0"/>
              </a:rPr>
              <a:t>dibatasi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oleh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garis-garis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lurus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atau</a:t>
            </a:r>
            <a:r>
              <a:rPr lang="en-US" sz="3600" dirty="0">
                <a:latin typeface="Adobe Garamond Pro Bold" panose="02020702060506020403" pitchFamily="18" charset="0"/>
              </a:rPr>
              <a:t> </a:t>
            </a:r>
            <a:r>
              <a:rPr lang="en-US" sz="3600" dirty="0" err="1">
                <a:latin typeface="Adobe Garamond Pro Bold" panose="02020702060506020403" pitchFamily="18" charset="0"/>
              </a:rPr>
              <a:t>lengkung</a:t>
            </a:r>
            <a:r>
              <a:rPr lang="en-US" sz="3600" dirty="0">
                <a:latin typeface="Adobe Garamond Pro Bold" panose="02020702060506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68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0" y="725020"/>
            <a:ext cx="6353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8765" y="1815353"/>
            <a:ext cx="77455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Bangun</a:t>
            </a:r>
            <a:r>
              <a:rPr lang="en-US" sz="3200" dirty="0" smtClean="0"/>
              <a:t> </a:t>
            </a:r>
            <a:r>
              <a:rPr lang="en-US" sz="3200" dirty="0" err="1"/>
              <a:t>ruang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penamaan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sebutan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bangun-bangun</a:t>
            </a:r>
            <a:r>
              <a:rPr lang="en-US" sz="3200" dirty="0"/>
              <a:t> yang </a:t>
            </a:r>
            <a:r>
              <a:rPr lang="en-US" sz="3200" dirty="0" err="1"/>
              <a:t>berbentuk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</a:t>
            </a:r>
            <a:r>
              <a:rPr lang="en-US" sz="3200" dirty="0" err="1"/>
              <a:t>dimensi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bangun</a:t>
            </a:r>
            <a:r>
              <a:rPr lang="en-US" sz="3200" dirty="0"/>
              <a:t> yang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r>
              <a:rPr lang="en-US" sz="3200" dirty="0"/>
              <a:t> yang </a:t>
            </a:r>
            <a:r>
              <a:rPr lang="en-US" sz="3200" dirty="0" err="1"/>
              <a:t>dibatasi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sisi-sisinya</a:t>
            </a:r>
            <a:endParaRPr lang="en-US" sz="3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59" y="906028"/>
            <a:ext cx="7757730" cy="44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perbedaanya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9814278"/>
              </p:ext>
            </p:extLst>
          </p:nvPr>
        </p:nvGraphicFramePr>
        <p:xfrm>
          <a:off x="3124938" y="1943987"/>
          <a:ext cx="5487755" cy="379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945"/>
                <a:gridCol w="1734671"/>
                <a:gridCol w="1559859"/>
                <a:gridCol w="208280"/>
              </a:tblGrid>
              <a:tr h="4892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Bangun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Datar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Bangun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Ruang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Dimensi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Dimensi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Luas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02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Pemodelannya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usur</a:t>
            </a:r>
            <a:r>
              <a:rPr lang="en-US" dirty="0" smtClean="0"/>
              <a:t> </a:t>
            </a:r>
            <a:r>
              <a:rPr lang="en-US" dirty="0" err="1" smtClean="0"/>
              <a:t>Inheritence</a:t>
            </a:r>
            <a:r>
              <a:rPr lang="en-US" dirty="0" smtClean="0"/>
              <a:t>, Abstracts, Polymorphism </a:t>
            </a:r>
            <a:r>
              <a:rPr lang="en-US" dirty="0" err="1" smtClean="0"/>
              <a:t>dan</a:t>
            </a:r>
            <a:r>
              <a:rPr lang="en-US" dirty="0"/>
              <a:t>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47361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137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Adobe Garamond Pro Bold</vt:lpstr>
      <vt:lpstr>Calibri</vt:lpstr>
      <vt:lpstr>Calibri Light</vt:lpstr>
      <vt:lpstr>Retrospect</vt:lpstr>
      <vt:lpstr>Bangun Datar dan Bangun Ruang</vt:lpstr>
      <vt:lpstr>Bangun Datar</vt:lpstr>
      <vt:lpstr>PowerPoint Presentation</vt:lpstr>
      <vt:lpstr>PowerPoint Presentation</vt:lpstr>
      <vt:lpstr>Bangun Ruang</vt:lpstr>
      <vt:lpstr>PowerPoint Presentation</vt:lpstr>
      <vt:lpstr>PowerPoint Presentation</vt:lpstr>
      <vt:lpstr>Apa sih persamaan dan perbedaanya ?</vt:lpstr>
      <vt:lpstr>Pemodelannya pada OOP</vt:lpstr>
      <vt:lpstr>Inheritence</vt:lpstr>
      <vt:lpstr>PowerPoint Presentation</vt:lpstr>
      <vt:lpstr>PowerPoint Presentation</vt:lpstr>
      <vt:lpstr>PowerPoint Presentation</vt:lpstr>
      <vt:lpstr>PowerPoint Presentation</vt:lpstr>
      <vt:lpstr>Abstact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Bangun Datar dan Bangun Ruang</dc:title>
  <dc:creator>bagus hariyanto</dc:creator>
  <cp:lastModifiedBy>bagus hariyanto</cp:lastModifiedBy>
  <cp:revision>11</cp:revision>
  <dcterms:created xsi:type="dcterms:W3CDTF">2020-03-04T11:45:22Z</dcterms:created>
  <dcterms:modified xsi:type="dcterms:W3CDTF">2020-03-04T13:55:27Z</dcterms:modified>
</cp:coreProperties>
</file>