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0479-D043-4E05-904B-73C17FE32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D6F-75B4-4DAC-BB4D-7F43442609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8932" y="2073897"/>
            <a:ext cx="2677212" cy="148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74276" y="2818614"/>
            <a:ext cx="524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968685" y="1119295"/>
            <a:ext cx="0" cy="33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心形 10"/>
          <p:cNvSpPr/>
          <p:nvPr/>
        </p:nvSpPr>
        <p:spPr>
          <a:xfrm>
            <a:off x="3846136" y="2696067"/>
            <a:ext cx="245086" cy="24509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心形 11"/>
          <p:cNvSpPr/>
          <p:nvPr/>
        </p:nvSpPr>
        <p:spPr>
          <a:xfrm>
            <a:off x="4279786" y="2696067"/>
            <a:ext cx="245086" cy="24509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68679" y="3667027"/>
            <a:ext cx="1357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91222" y="3714160"/>
            <a:ext cx="123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a=0.15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439266" y="2818613"/>
            <a:ext cx="0" cy="744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17813" y="2996036"/>
            <a:ext cx="123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b=0.1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78390" y="487680"/>
            <a:ext cx="337166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 position: </a:t>
            </a:r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(-0.1,-0.05)</a:t>
            </a:r>
            <a:endParaRPr lang="fr-CA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Wingdings" panose="05000000000000000000" pitchFamily="2" charset="2"/>
            </a:endParaRPr>
          </a:p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Receptor positions(a</a:t>
            </a:r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symmetry</a:t>
            </a:r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): (0,0), (0.05,0)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太阳形 19"/>
          <p:cNvSpPr/>
          <p:nvPr/>
        </p:nvSpPr>
        <p:spPr>
          <a:xfrm>
            <a:off x="5426998" y="583272"/>
            <a:ext cx="245086" cy="245094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心形 20"/>
          <p:cNvSpPr/>
          <p:nvPr/>
        </p:nvSpPr>
        <p:spPr>
          <a:xfrm>
            <a:off x="5442724" y="874596"/>
            <a:ext cx="245086" cy="24509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063706" y="1391920"/>
            <a:ext cx="0" cy="8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91360" y="487680"/>
            <a:ext cx="236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series of different source positions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35792" y="2186897"/>
            <a:ext cx="158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rx=0.8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3706" y="3734339"/>
            <a:ext cx="119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ry=0.9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5715" y="2625090"/>
            <a:ext cx="213995" cy="438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CA" altLang="zh-CN"/>
              <a:t>1</a:t>
            </a:r>
            <a:endParaRPr lang="fr-CA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60850" y="2627630"/>
            <a:ext cx="32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CA" altLang="zh-CN"/>
              <a:t>2</a:t>
            </a:r>
            <a:endParaRPr lang="fr-CA" altLang="zh-CN"/>
          </a:p>
        </p:txBody>
      </p:sp>
      <p:cxnSp>
        <p:nvCxnSpPr>
          <p:cNvPr id="23" name="直接连接符 22"/>
          <p:cNvCxnSpPr/>
          <p:nvPr/>
        </p:nvCxnSpPr>
        <p:spPr>
          <a:xfrm>
            <a:off x="3063706" y="2073897"/>
            <a:ext cx="0" cy="1489435"/>
          </a:xfrm>
          <a:prstGeom prst="line">
            <a:avLst/>
          </a:prstGeom>
          <a:ln w="222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太阳形 9"/>
          <p:cNvSpPr/>
          <p:nvPr/>
        </p:nvSpPr>
        <p:spPr>
          <a:xfrm>
            <a:off x="2941163" y="3063714"/>
            <a:ext cx="245086" cy="245094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d035f75-434d-4aa3-8ada-e26446c8e70f"/>
  <p:tag name="COMMONDATA" val="eyJoZGlkIjoiZjMzYzcxNmFjOWU0MDU0NjVlZWM4NTczMTA1ZTYw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等线</vt:lpstr>
      <vt:lpstr>微软雅黑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lihongkun</dc:creator>
  <cp:lastModifiedBy>Believer</cp:lastModifiedBy>
  <cp:revision>4</cp:revision>
  <dcterms:created xsi:type="dcterms:W3CDTF">2023-02-08T09:50:00Z</dcterms:created>
  <dcterms:modified xsi:type="dcterms:W3CDTF">2023-02-08T10:18:56Z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A23D97717F134D358A5DCC0D450E6C91</vt:lpwstr>
  </property>
  <property fmtid="{D5CDD505-2E9C-101B-9397-08002B2CF9AE}" pid="3" name="KSOProductBuildVer">
    <vt:lpwstr>2052-11.1.0.13703</vt:lpwstr>
  </property>
</Properties>
</file>