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92" r:id="rId4"/>
    <p:sldId id="256" r:id="rId5"/>
    <p:sldId id="271" r:id="rId6"/>
    <p:sldId id="261" r:id="rId7"/>
    <p:sldId id="259" r:id="rId8"/>
    <p:sldId id="272" r:id="rId9"/>
    <p:sldId id="278" r:id="rId10"/>
    <p:sldId id="260" r:id="rId11"/>
    <p:sldId id="295" r:id="rId12"/>
    <p:sldId id="296" r:id="rId13"/>
    <p:sldId id="273" r:id="rId14"/>
    <p:sldId id="274" r:id="rId15"/>
    <p:sldId id="275" r:id="rId16"/>
    <p:sldId id="276" r:id="rId17"/>
    <p:sldId id="277" r:id="rId18"/>
    <p:sldId id="293" r:id="rId19"/>
    <p:sldId id="294" r:id="rId20"/>
    <p:sldId id="257" r:id="rId21"/>
    <p:sldId id="262" r:id="rId22"/>
    <p:sldId id="264" r:id="rId23"/>
    <p:sldId id="265" r:id="rId24"/>
    <p:sldId id="263" r:id="rId25"/>
    <p:sldId id="266" r:id="rId26"/>
    <p:sldId id="267" r:id="rId27"/>
    <p:sldId id="26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4660"/>
  </p:normalViewPr>
  <p:slideViewPr>
    <p:cSldViewPr>
      <p:cViewPr varScale="1">
        <p:scale>
          <a:sx n="64" d="100"/>
          <a:sy n="64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killer/logstash-kafk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/guide" TargetMode="External"/><Relationship Id="rId2" Type="http://schemas.openxmlformats.org/officeDocument/2006/relationships/hyperlink" Target="http://www.elasticsear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gstash.net/docs/1.4.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ELK</a:t>
            </a:r>
            <a:r>
              <a:rPr lang="zh-CN" altLang="en-US" sz="6000" dirty="0" smtClean="0"/>
              <a:t>技术分享</a:t>
            </a:r>
            <a:endParaRPr lang="zh-CN" alt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algn="ctr">
              <a:buNone/>
            </a:pPr>
            <a:r>
              <a:rPr lang="en-US" altLang="zh-CN" sz="4400" dirty="0" err="1" smtClean="0"/>
              <a:t>Elasticsearch+Logstash+Kibana</a:t>
            </a:r>
            <a:endParaRPr lang="zh-CN" altLang="en-US" sz="440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en-US" altLang="zh-CN" dirty="0" smtClean="0"/>
              <a:t> VS Database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Index         </a:t>
            </a:r>
            <a:r>
              <a:rPr lang="en-US" altLang="zh-CN" dirty="0" smtClean="0"/>
              <a:t>   (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Type           </a:t>
            </a:r>
            <a:r>
              <a:rPr lang="en-US" altLang="zh-CN" dirty="0" smtClean="0"/>
              <a:t>   (</a:t>
            </a:r>
            <a:r>
              <a:rPr lang="zh-CN" altLang="en-US" dirty="0" smtClean="0"/>
              <a:t>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Document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行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Field          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Id                   (</a:t>
            </a:r>
            <a:r>
              <a:rPr lang="zh-CN" altLang="en-US" dirty="0" smtClean="0"/>
              <a:t>主键</a:t>
            </a:r>
            <a:r>
              <a:rPr lang="en-US" altLang="zh-CN" dirty="0" smtClean="0"/>
              <a:t>/</a:t>
            </a:r>
            <a:r>
              <a:rPr lang="zh-CN" altLang="en-US" dirty="0" smtClean="0"/>
              <a:t>唯一键</a:t>
            </a:r>
            <a:r>
              <a:rPr lang="en-US" altLang="zh-CN" dirty="0" smtClean="0"/>
              <a:t>)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 dirty="0" smtClean="0"/>
              <a:t>索引映射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在搜索引擎中，我们需要将对应的文档数据转变成可处理的规则数据，就需要我们在这个流程中加一个映射，这就是搜索引擎中的</a:t>
            </a:r>
            <a:r>
              <a:rPr lang="en-US" altLang="zh-CN" sz="2800" dirty="0" smtClean="0"/>
              <a:t>Mapping</a:t>
            </a:r>
          </a:p>
          <a:p>
            <a:r>
              <a:rPr lang="zh-CN" altLang="en-US" sz="2800" dirty="0" smtClean="0"/>
              <a:t>具体操作就是对索引库中索引的字段名及其数据类型进行定义，类似于关系数据库中表建立时要定义字段名及其数据类型那样，区别在于</a:t>
            </a:r>
            <a:r>
              <a:rPr lang="en-US" altLang="zh-CN" sz="2800" dirty="0" err="1" smtClean="0"/>
              <a:t>es</a:t>
            </a:r>
            <a:r>
              <a:rPr lang="zh-CN" altLang="en-US" sz="2800" dirty="0" smtClean="0"/>
              <a:t>的 </a:t>
            </a:r>
            <a:r>
              <a:rPr lang="en-US" altLang="zh-CN" sz="2800" dirty="0" smtClean="0"/>
              <a:t>mapping</a:t>
            </a:r>
            <a:r>
              <a:rPr lang="zh-CN" altLang="en-US" sz="2800" dirty="0" smtClean="0"/>
              <a:t>比数据库灵活很多，它可以动态添加字段。即使不指定</a:t>
            </a:r>
            <a:r>
              <a:rPr lang="en-US" altLang="zh-CN" sz="2800" dirty="0" smtClean="0"/>
              <a:t>mapping</a:t>
            </a:r>
            <a:r>
              <a:rPr lang="zh-CN" altLang="en-US" sz="2800" dirty="0" smtClean="0"/>
              <a:t>也可以，因为</a:t>
            </a:r>
            <a:r>
              <a:rPr lang="en-US" altLang="zh-CN" sz="2800" dirty="0" err="1" smtClean="0"/>
              <a:t>es</a:t>
            </a:r>
            <a:r>
              <a:rPr lang="zh-CN" altLang="en-US" sz="2800" dirty="0" smtClean="0"/>
              <a:t>会自动根据数据格式定义它的类型，如果你需要对某 些字段添加特殊属性（如：定义使用其它分词器、是否分词、是否存储</a:t>
            </a:r>
            <a:r>
              <a:rPr lang="zh-CN" altLang="en-US" sz="2800" dirty="0" smtClean="0"/>
              <a:t>等</a:t>
            </a:r>
            <a:r>
              <a:rPr lang="en-US" altLang="zh-CN" sz="2800" dirty="0" smtClean="0"/>
              <a:t>),</a:t>
            </a:r>
            <a:r>
              <a:rPr lang="zh-CN" altLang="en-US" sz="2800" dirty="0" smtClean="0"/>
              <a:t>就</a:t>
            </a:r>
            <a:r>
              <a:rPr lang="zh-CN" altLang="en-US" sz="2800" dirty="0" smtClean="0"/>
              <a:t>必须手动添加</a:t>
            </a:r>
            <a:r>
              <a:rPr lang="en-US" altLang="zh-CN" sz="2800" dirty="0" smtClean="0"/>
              <a:t>mapping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索引映</a:t>
            </a:r>
            <a:r>
              <a:rPr lang="zh-CN" altLang="en-US" dirty="0" smtClean="0"/>
              <a:t>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000" dirty="0" smtClean="0"/>
              <a:t>{ "</a:t>
            </a:r>
            <a:r>
              <a:rPr lang="en-US" altLang="zh-CN" sz="2000" dirty="0" err="1" smtClean="0"/>
              <a:t>productIndex</a:t>
            </a:r>
            <a:r>
              <a:rPr lang="en-US" altLang="zh-CN" sz="2000" dirty="0" smtClean="0"/>
              <a:t>":{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"</a:t>
            </a:r>
            <a:r>
              <a:rPr lang="en-US" altLang="zh-CN" sz="2000" dirty="0" smtClean="0"/>
              <a:t>properties":{ 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"</a:t>
            </a:r>
            <a:r>
              <a:rPr lang="en-US" altLang="zh-CN" sz="2000" dirty="0" smtClean="0"/>
              <a:t>title":{ 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"</a:t>
            </a:r>
            <a:r>
              <a:rPr lang="en-US" altLang="zh-CN" sz="2000" dirty="0" smtClean="0"/>
              <a:t>type":"string", 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 "</a:t>
            </a:r>
            <a:r>
              <a:rPr lang="en-US" altLang="zh-CN" sz="2000" dirty="0" smtClean="0"/>
              <a:t>store":"yes" 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}, 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"</a:t>
            </a:r>
            <a:r>
              <a:rPr lang="en-US" altLang="zh-CN" sz="2000" dirty="0" smtClean="0"/>
              <a:t>description":{ 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  "</a:t>
            </a:r>
            <a:r>
              <a:rPr lang="en-US" altLang="zh-CN" sz="2000" dirty="0" smtClean="0"/>
              <a:t>type":"string</a:t>
            </a:r>
            <a:r>
              <a:rPr lang="en-US" altLang="zh-CN" sz="2000" dirty="0" smtClean="0"/>
              <a:t>",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   </a:t>
            </a:r>
            <a:r>
              <a:rPr lang="en-US" altLang="zh-CN" sz="2000" dirty="0" smtClean="0"/>
              <a:t>"index":"</a:t>
            </a:r>
            <a:r>
              <a:rPr lang="en-US" altLang="zh-CN" sz="2000" dirty="0" err="1" smtClean="0"/>
              <a:t>not_analyzed</a:t>
            </a:r>
            <a:r>
              <a:rPr lang="en-US" altLang="zh-CN" sz="2000" dirty="0" smtClean="0"/>
              <a:t>" 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},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</a:t>
            </a:r>
            <a:r>
              <a:rPr lang="en-US" altLang="zh-CN" sz="2000" dirty="0" smtClean="0"/>
              <a:t>"price":{ 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    "</a:t>
            </a:r>
            <a:r>
              <a:rPr lang="en-US" altLang="zh-CN" sz="2000" dirty="0" smtClean="0"/>
              <a:t>type":"</a:t>
            </a:r>
            <a:r>
              <a:rPr lang="en-US" altLang="zh-CN" sz="2000" dirty="0" smtClean="0"/>
              <a:t>double“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}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}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}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zh-CN" altLang="en-US" sz="2000" dirty="0" smtClean="0"/>
              <a:t>其中</a:t>
            </a:r>
            <a:r>
              <a:rPr lang="en-US" altLang="zh-CN" sz="2000" dirty="0" err="1" smtClean="0"/>
              <a:t>productIndex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为索引类型，</a:t>
            </a:r>
            <a:r>
              <a:rPr lang="en-US" altLang="zh-CN" sz="2000" dirty="0" smtClean="0"/>
              <a:t>properties</a:t>
            </a:r>
            <a:r>
              <a:rPr lang="zh-CN" altLang="en-US" sz="2000" dirty="0" smtClean="0"/>
              <a:t>下面的为索引里面的字段，</a:t>
            </a:r>
            <a:r>
              <a:rPr lang="en-US" altLang="zh-CN" sz="2000" dirty="0" smtClean="0"/>
              <a:t>type</a:t>
            </a:r>
            <a:r>
              <a:rPr lang="zh-CN" altLang="en-US" sz="2000" dirty="0" smtClean="0"/>
              <a:t>为数据类型，</a:t>
            </a:r>
            <a:r>
              <a:rPr lang="en-US" altLang="zh-CN" sz="2000" dirty="0" smtClean="0"/>
              <a:t>store</a:t>
            </a:r>
            <a:r>
              <a:rPr lang="zh-CN" altLang="en-US" sz="2000" dirty="0" smtClean="0"/>
              <a:t>为是否存储，</a:t>
            </a:r>
            <a:r>
              <a:rPr lang="en-US" altLang="zh-CN" sz="2000" dirty="0" smtClean="0"/>
              <a:t>"index":"</a:t>
            </a:r>
            <a:r>
              <a:rPr lang="en-US" altLang="zh-CN" sz="2000" dirty="0" err="1" smtClean="0"/>
              <a:t>not_analyzed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为 不对该字段进行分词。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 smtClean="0"/>
              <a:t>Rest API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zh-CN" altLang="en-US" dirty="0" smtClean="0"/>
              <a:t>查</a:t>
            </a:r>
            <a:r>
              <a:rPr lang="zh-CN" altLang="en-US" dirty="0" smtClean="0"/>
              <a:t>询集群，节点，索引的状态，统计信息等</a:t>
            </a:r>
            <a:endParaRPr lang="en-US" altLang="zh-CN" dirty="0" smtClean="0"/>
          </a:p>
          <a:p>
            <a:r>
              <a:rPr lang="zh-CN" altLang="en-US" dirty="0" smtClean="0"/>
              <a:t>管</a:t>
            </a:r>
            <a:r>
              <a:rPr lang="zh-CN" altLang="en-US" dirty="0" smtClean="0"/>
              <a:t>理集群，节点，索引数据</a:t>
            </a:r>
            <a:endParaRPr lang="en-US" altLang="zh-CN" dirty="0" smtClean="0"/>
          </a:p>
          <a:p>
            <a:r>
              <a:rPr lang="zh-CN" altLang="en-US" dirty="0" smtClean="0"/>
              <a:t>对索引数据进行创建，读取，更新，删除，搜索等</a:t>
            </a:r>
            <a:endParaRPr lang="en-US" altLang="zh-CN" dirty="0" smtClean="0"/>
          </a:p>
          <a:p>
            <a:r>
              <a:rPr lang="zh-CN" altLang="en-US" dirty="0" smtClean="0"/>
              <a:t>高</a:t>
            </a:r>
            <a:r>
              <a:rPr lang="zh-CN" altLang="en-US" dirty="0" smtClean="0"/>
              <a:t>级搜索：分页，排序，过滤，聚合等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示例一：查询集群状态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en-US" altLang="zh-CN" dirty="0" smtClean="0"/>
              <a:t>url  </a:t>
            </a:r>
            <a:r>
              <a:rPr lang="en-US" altLang="zh-CN" dirty="0" smtClean="0"/>
              <a:t>'test74:9200/_</a:t>
            </a:r>
            <a:r>
              <a:rPr lang="en-US" altLang="zh-CN" dirty="0" smtClean="0"/>
              <a:t>cat/</a:t>
            </a:r>
            <a:r>
              <a:rPr lang="en-US" altLang="zh-CN" dirty="0" err="1" smtClean="0"/>
              <a:t>health?v</a:t>
            </a:r>
            <a:r>
              <a:rPr lang="en-US" altLang="zh-CN" dirty="0" smtClean="0"/>
              <a:t>‘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返回：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epoch   </a:t>
            </a:r>
            <a:r>
              <a:rPr lang="en-US" altLang="zh-CN" sz="1600" dirty="0" smtClean="0"/>
              <a:t>          </a:t>
            </a:r>
            <a:r>
              <a:rPr lang="en-US" altLang="zh-CN" sz="1600" dirty="0" smtClean="0"/>
              <a:t>timestamp </a:t>
            </a:r>
            <a:r>
              <a:rPr lang="en-US" altLang="zh-CN" sz="1600" dirty="0" smtClean="0"/>
              <a:t>   cluster     </a:t>
            </a:r>
            <a:r>
              <a:rPr lang="en-US" altLang="zh-CN" sz="1600" dirty="0" smtClean="0"/>
              <a:t>status </a:t>
            </a:r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node.total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node.data</a:t>
            </a:r>
            <a:r>
              <a:rPr lang="en-US" altLang="zh-CN" sz="1600" dirty="0" smtClean="0"/>
              <a:t> shards </a:t>
            </a:r>
            <a:r>
              <a:rPr lang="en-US" altLang="zh-CN" sz="1600" dirty="0" err="1" smtClean="0"/>
              <a:t>pri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relo</a:t>
            </a:r>
            <a:r>
              <a:rPr lang="en-US" altLang="zh-CN" sz="1600" dirty="0" smtClean="0"/>
              <a:t> init </a:t>
            </a:r>
            <a:r>
              <a:rPr lang="en-US" altLang="zh-CN" sz="1600" dirty="0" err="1" smtClean="0"/>
              <a:t>unassign</a:t>
            </a:r>
            <a:r>
              <a:rPr lang="en-US" altLang="zh-CN" sz="1600" dirty="0" smtClean="0"/>
              <a:t> </a:t>
            </a:r>
          </a:p>
          <a:p>
            <a:pPr>
              <a:buNone/>
            </a:pPr>
            <a:r>
              <a:rPr lang="en-US" altLang="zh-CN" sz="1600" dirty="0" smtClean="0"/>
              <a:t>1425881039 14:03:59  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xxr</a:t>
            </a:r>
            <a:r>
              <a:rPr lang="en-US" altLang="zh-CN" sz="1600" dirty="0" smtClean="0"/>
              <a:t>           green           </a:t>
            </a:r>
            <a:r>
              <a:rPr lang="en-US" altLang="zh-CN" sz="1600" dirty="0" smtClean="0"/>
              <a:t>3        </a:t>
            </a:r>
            <a:r>
              <a:rPr lang="en-US" altLang="zh-CN" sz="1600" dirty="0" smtClean="0"/>
              <a:t>                   </a:t>
            </a:r>
            <a:r>
              <a:rPr lang="en-US" altLang="zh-CN" sz="1600" dirty="0" smtClean="0"/>
              <a:t>3      </a:t>
            </a:r>
            <a:r>
              <a:rPr lang="en-US" altLang="zh-CN" sz="1600" dirty="0" smtClean="0"/>
              <a:t>        0        0    </a:t>
            </a:r>
            <a:r>
              <a:rPr lang="en-US" altLang="zh-CN" sz="1600" dirty="0" smtClean="0"/>
              <a:t>0    0        0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示</a:t>
            </a:r>
            <a:r>
              <a:rPr lang="zh-CN" altLang="en-US" dirty="0" smtClean="0"/>
              <a:t>例</a:t>
            </a:r>
            <a:r>
              <a:rPr lang="zh-CN" altLang="en-US" dirty="0" smtClean="0"/>
              <a:t>二</a:t>
            </a:r>
            <a:r>
              <a:rPr lang="zh-CN" altLang="en-US" dirty="0" smtClean="0"/>
              <a:t>：输入以及读取数据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curl -XPUT 'test74:9200/customer/external/1' -d '{ "name": "John</a:t>
            </a:r>
            <a:r>
              <a:rPr lang="en-US" altLang="zh-CN" sz="2000" dirty="0" smtClean="0"/>
              <a:t>"}‘</a:t>
            </a:r>
          </a:p>
          <a:p>
            <a:pPr>
              <a:buNone/>
            </a:pPr>
            <a:r>
              <a:rPr lang="en-US" altLang="zh-CN" sz="2000" dirty="0" smtClean="0"/>
              <a:t>curl -XGET </a:t>
            </a:r>
            <a:r>
              <a:rPr lang="en-US" altLang="zh-CN" sz="2000" dirty="0" smtClean="0"/>
              <a:t>'test74:9200/customer/external/1?pretty‘</a:t>
            </a:r>
          </a:p>
          <a:p>
            <a:pPr>
              <a:buNone/>
            </a:pPr>
            <a:r>
              <a:rPr lang="zh-CN" altLang="en-US" sz="2000" dirty="0" smtClean="0"/>
              <a:t>返</a:t>
            </a:r>
            <a:r>
              <a:rPr lang="zh-CN" altLang="en-US" sz="2000" dirty="0" smtClean="0"/>
              <a:t>回：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  "_index" : "customer",</a:t>
            </a:r>
          </a:p>
          <a:p>
            <a:pPr>
              <a:buNone/>
            </a:pPr>
            <a:r>
              <a:rPr lang="en-US" altLang="zh-CN" sz="2000" dirty="0" smtClean="0"/>
              <a:t>  "_type" : "external",</a:t>
            </a:r>
          </a:p>
          <a:p>
            <a:pPr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smtClean="0"/>
              <a:t>"_id" : "1</a:t>
            </a:r>
            <a:r>
              <a:rPr lang="en-US" altLang="zh-CN" sz="2000" dirty="0" smtClean="0"/>
              <a:t>",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"_</a:t>
            </a:r>
            <a:r>
              <a:rPr lang="en-US" altLang="zh-CN" sz="2000" dirty="0" smtClean="0"/>
              <a:t>version" : 1</a:t>
            </a:r>
            <a:r>
              <a:rPr lang="en-US" altLang="zh-CN" sz="2000" dirty="0" smtClean="0"/>
              <a:t>,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"</a:t>
            </a:r>
            <a:r>
              <a:rPr lang="en-US" altLang="zh-CN" sz="2000" dirty="0" smtClean="0"/>
              <a:t>found" : true</a:t>
            </a:r>
            <a:r>
              <a:rPr lang="en-US" altLang="zh-CN" sz="2000" dirty="0" smtClean="0"/>
              <a:t>,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/>
              <a:t>"_source":{ "name": "John"}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示</a:t>
            </a:r>
            <a:r>
              <a:rPr lang="zh-CN" altLang="en-US" dirty="0" smtClean="0"/>
              <a:t>例三：批量传输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curl -XPOST </a:t>
            </a:r>
            <a:r>
              <a:rPr lang="en-US" altLang="zh-CN" sz="2000" dirty="0" smtClean="0"/>
              <a:t>‘test74:9200/customer/external</a:t>
            </a:r>
            <a:r>
              <a:rPr lang="en-US" altLang="zh-CN" sz="2000" dirty="0" smtClean="0"/>
              <a:t>/_</a:t>
            </a:r>
            <a:r>
              <a:rPr lang="en-US" altLang="zh-CN" sz="2000" dirty="0" err="1" smtClean="0"/>
              <a:t>bulk?pretty</a:t>
            </a:r>
            <a:r>
              <a:rPr lang="en-US" altLang="zh-CN" sz="2000" dirty="0" smtClean="0"/>
              <a:t>' -d '</a:t>
            </a:r>
            <a:br>
              <a:rPr lang="en-US" altLang="zh-CN" sz="2000" dirty="0" smtClean="0"/>
            </a:br>
            <a:r>
              <a:rPr lang="en-US" altLang="zh-CN" sz="2000" dirty="0" smtClean="0"/>
              <a:t>{"index":{"_id":"1"}}</a:t>
            </a:r>
            <a:br>
              <a:rPr lang="en-US" altLang="zh-CN" sz="2000" dirty="0" smtClean="0"/>
            </a:br>
            <a:r>
              <a:rPr lang="en-US" altLang="zh-CN" sz="2000" dirty="0" smtClean="0"/>
              <a:t>{"name": "John Doe" }</a:t>
            </a:r>
            <a:br>
              <a:rPr lang="en-US" altLang="zh-CN" sz="2000" dirty="0" smtClean="0"/>
            </a:br>
            <a:r>
              <a:rPr lang="en-US" altLang="zh-CN" sz="2000" dirty="0" smtClean="0"/>
              <a:t>{"index":{"_id":"2"}}</a:t>
            </a:r>
            <a:br>
              <a:rPr lang="en-US" altLang="zh-CN" sz="2000" dirty="0" smtClean="0"/>
            </a:br>
            <a:r>
              <a:rPr lang="en-US" altLang="zh-CN" sz="2000" dirty="0" smtClean="0"/>
              <a:t>{"name": "Jane Doe" }</a:t>
            </a:r>
            <a:br>
              <a:rPr lang="en-US" altLang="zh-CN" sz="2000" dirty="0" smtClean="0"/>
            </a:br>
            <a:r>
              <a:rPr lang="en-US" altLang="zh-CN" sz="2000" dirty="0" smtClean="0"/>
              <a:t>‘</a:t>
            </a:r>
          </a:p>
          <a:p>
            <a:pPr>
              <a:buNone/>
            </a:pPr>
            <a:r>
              <a:rPr lang="en-US" altLang="zh-CN" sz="2000" dirty="0" smtClean="0"/>
              <a:t>curl -XPOST </a:t>
            </a:r>
            <a:r>
              <a:rPr lang="en-US" altLang="zh-CN" sz="2000" dirty="0" smtClean="0"/>
              <a:t>‘test74:9200/customer/external</a:t>
            </a:r>
            <a:r>
              <a:rPr lang="en-US" altLang="zh-CN" sz="2000" dirty="0" smtClean="0"/>
              <a:t>/_</a:t>
            </a:r>
            <a:r>
              <a:rPr lang="en-US" altLang="zh-CN" sz="2000" dirty="0" err="1" smtClean="0"/>
              <a:t>bulk?pretty</a:t>
            </a:r>
            <a:r>
              <a:rPr lang="en-US" altLang="zh-CN" sz="2000" dirty="0" smtClean="0"/>
              <a:t>' -d '</a:t>
            </a:r>
            <a:br>
              <a:rPr lang="en-US" altLang="zh-CN" sz="2000" dirty="0" smtClean="0"/>
            </a:br>
            <a:r>
              <a:rPr lang="en-US" altLang="zh-CN" sz="2000" dirty="0" smtClean="0"/>
              <a:t>{"update":{"_id":"1"}}</a:t>
            </a:r>
            <a:br>
              <a:rPr lang="en-US" altLang="zh-CN" sz="2000" dirty="0" smtClean="0"/>
            </a:br>
            <a:r>
              <a:rPr lang="en-US" altLang="zh-CN" sz="2000" dirty="0" smtClean="0"/>
              <a:t>{"doc": { "name": "John Doe becomes Jane Doe" } }</a:t>
            </a:r>
            <a:br>
              <a:rPr lang="en-US" altLang="zh-CN" sz="2000" dirty="0" smtClean="0"/>
            </a:br>
            <a:r>
              <a:rPr lang="en-US" altLang="zh-CN" sz="2000" dirty="0" smtClean="0"/>
              <a:t>{"delete":{"_id":"2"}}</a:t>
            </a:r>
            <a:br>
              <a:rPr lang="en-US" altLang="zh-CN" sz="2000" dirty="0" smtClean="0"/>
            </a:br>
            <a:r>
              <a:rPr lang="en-US" altLang="zh-CN" sz="2000" dirty="0" smtClean="0"/>
              <a:t>‘</a:t>
            </a:r>
          </a:p>
          <a:p>
            <a:pPr>
              <a:buNone/>
            </a:pPr>
            <a:r>
              <a:rPr lang="en-US" altLang="zh-CN" sz="2000" dirty="0" smtClean="0"/>
              <a:t>curl -XPOST </a:t>
            </a:r>
            <a:r>
              <a:rPr lang="en-US" altLang="zh-CN" sz="2000" dirty="0" smtClean="0"/>
              <a:t>‘test74:9200/bank/account</a:t>
            </a:r>
            <a:r>
              <a:rPr lang="en-US" altLang="zh-CN" sz="2000" dirty="0" smtClean="0"/>
              <a:t>/_</a:t>
            </a:r>
            <a:r>
              <a:rPr lang="en-US" altLang="zh-CN" sz="2000" dirty="0" err="1" smtClean="0"/>
              <a:t>bulk?pretty</a:t>
            </a:r>
            <a:r>
              <a:rPr lang="en-US" altLang="zh-CN" sz="2000" dirty="0" smtClean="0"/>
              <a:t>' --data-binary @</a:t>
            </a:r>
            <a:r>
              <a:rPr lang="en-US" altLang="zh-CN" sz="2000" dirty="0" err="1" smtClean="0"/>
              <a:t>accounts.json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示</a:t>
            </a:r>
            <a:r>
              <a:rPr lang="zh-CN" altLang="en-US" dirty="0" smtClean="0"/>
              <a:t>例四：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172200"/>
          </a:xfrm>
        </p:spPr>
        <p:txBody>
          <a:bodyPr>
            <a:normAutofit/>
          </a:bodyPr>
          <a:lstStyle/>
          <a:p>
            <a:r>
              <a:rPr lang="de-DE" altLang="zh-CN" sz="2000" dirty="0" smtClean="0"/>
              <a:t>curl </a:t>
            </a:r>
            <a:r>
              <a:rPr lang="de-DE" altLang="zh-CN" sz="2000" dirty="0" smtClean="0"/>
              <a:t>–XPUT </a:t>
            </a:r>
            <a:r>
              <a:rPr lang="en-US" altLang="zh-CN" sz="2000" dirty="0" smtClean="0"/>
              <a:t>‘test74</a:t>
            </a:r>
            <a:r>
              <a:rPr lang="de-DE" altLang="zh-CN" sz="2000" dirty="0" smtClean="0"/>
              <a:t>:9200/elasticsearch/tweet/1‘ </a:t>
            </a:r>
            <a:r>
              <a:rPr lang="de-DE" altLang="zh-CN" sz="2000" dirty="0" smtClean="0"/>
              <a:t>-d '{</a:t>
            </a:r>
            <a:br>
              <a:rPr lang="de-DE" altLang="zh-CN" sz="2000" dirty="0" smtClean="0"/>
            </a:br>
            <a:r>
              <a:rPr lang="de-DE" altLang="zh-CN" sz="2000" dirty="0" smtClean="0"/>
              <a:t>    "post_date": "2009-11-15T14:12:12",</a:t>
            </a:r>
            <a:br>
              <a:rPr lang="de-DE" altLang="zh-CN" sz="2000" dirty="0" smtClean="0"/>
            </a:br>
            <a:r>
              <a:rPr lang="de-DE" altLang="zh-CN" sz="2000" dirty="0" smtClean="0"/>
              <a:t>    "message": "Zug Zug",</a:t>
            </a:r>
            <a:br>
              <a:rPr lang="de-DE" altLang="zh-CN" sz="2000" dirty="0" smtClean="0"/>
            </a:br>
            <a:r>
              <a:rPr lang="de-DE" altLang="zh-CN" sz="2000" dirty="0" smtClean="0"/>
              <a:t>    "tag": "warcraft"</a:t>
            </a:r>
            <a:br>
              <a:rPr lang="de-DE" altLang="zh-CN" sz="2000" dirty="0" smtClean="0"/>
            </a:br>
            <a:r>
              <a:rPr lang="de-DE" altLang="zh-CN" sz="2000" dirty="0" smtClean="0"/>
              <a:t>}‚</a:t>
            </a:r>
          </a:p>
          <a:p>
            <a:r>
              <a:rPr lang="en-US" altLang="zh-CN" sz="2000" dirty="0" smtClean="0"/>
              <a:t>curl -XPUT </a:t>
            </a:r>
            <a:r>
              <a:rPr lang="en-US" altLang="zh-CN" sz="2000" dirty="0" smtClean="0"/>
              <a:t>‘test74:9200/</a:t>
            </a:r>
            <a:r>
              <a:rPr lang="en-US" altLang="zh-CN" sz="2000" dirty="0" err="1" smtClean="0"/>
              <a:t>kimchy</a:t>
            </a:r>
            <a:r>
              <a:rPr lang="en-US" altLang="zh-CN" sz="2000" dirty="0" smtClean="0"/>
              <a:t>/tweet/1’ </a:t>
            </a:r>
            <a:r>
              <a:rPr lang="en-US" altLang="zh-CN" sz="2000" dirty="0" smtClean="0"/>
              <a:t>-d </a:t>
            </a:r>
            <a:r>
              <a:rPr lang="en-US" altLang="zh-CN" sz="2000" dirty="0" smtClean="0"/>
              <a:t>‘{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   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post_date</a:t>
            </a:r>
            <a:r>
              <a:rPr lang="en-US" altLang="zh-CN" sz="2000" dirty="0" smtClean="0"/>
              <a:t>”: “2009-11-15T14:12:12”,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    </a:t>
            </a:r>
            <a:r>
              <a:rPr lang="en-US" altLang="zh-CN" sz="2000" dirty="0" smtClean="0"/>
              <a:t>“message”: “</a:t>
            </a:r>
            <a:r>
              <a:rPr lang="en-US" altLang="zh-CN" sz="2000" dirty="0" err="1" smtClean="0"/>
              <a:t>Whatyouwant</a:t>
            </a:r>
            <a:r>
              <a:rPr lang="en-US" altLang="zh-CN" sz="2000" dirty="0" smtClean="0"/>
              <a:t>?”,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    </a:t>
            </a:r>
            <a:r>
              <a:rPr lang="en-US" altLang="zh-CN" sz="2000" dirty="0" smtClean="0"/>
              <a:t>“tag”: “</a:t>
            </a:r>
            <a:r>
              <a:rPr lang="en-US" altLang="zh-CN" sz="2000" dirty="0" err="1" smtClean="0"/>
              <a:t>warcraft</a:t>
            </a:r>
            <a:r>
              <a:rPr lang="en-US" altLang="zh-CN" sz="2000" dirty="0" smtClean="0"/>
              <a:t>”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}’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跨多个索引的查询：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curl -XGET </a:t>
            </a:r>
            <a:r>
              <a:rPr lang="en-US" altLang="zh-CN" sz="2000" dirty="0" smtClean="0"/>
              <a:t>‘test74:9200/</a:t>
            </a:r>
            <a:r>
              <a:rPr lang="en-US" altLang="zh-CN" sz="2000" dirty="0" err="1" smtClean="0"/>
              <a:t>kimchy,elasticsearch</a:t>
            </a:r>
            <a:r>
              <a:rPr lang="en-US" altLang="zh-CN" sz="2000" dirty="0" smtClean="0"/>
              <a:t>/tweet</a:t>
            </a:r>
            <a:r>
              <a:rPr lang="en-US" altLang="zh-CN" sz="2000" dirty="0" smtClean="0"/>
              <a:t>/_</a:t>
            </a:r>
            <a:r>
              <a:rPr lang="en-US" altLang="zh-CN" sz="2000" dirty="0" err="1" smtClean="0"/>
              <a:t>search?q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tag:warcraft</a:t>
            </a:r>
            <a:r>
              <a:rPr lang="en-US" altLang="zh-CN" sz="2000" dirty="0" smtClean="0"/>
              <a:t>’</a:t>
            </a:r>
          </a:p>
          <a:p>
            <a:pPr>
              <a:buNone/>
            </a:pPr>
            <a:r>
              <a:rPr lang="zh-CN" altLang="en-US" sz="2000" dirty="0" smtClean="0"/>
              <a:t>      查</a:t>
            </a:r>
            <a:r>
              <a:rPr lang="zh-CN" altLang="en-US" sz="2000" dirty="0" smtClean="0"/>
              <a:t>询所有索引下</a:t>
            </a:r>
            <a:r>
              <a:rPr lang="zh-CN" altLang="en-US" sz="2000" dirty="0" smtClean="0"/>
              <a:t>：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curl -XGET </a:t>
            </a:r>
            <a:r>
              <a:rPr lang="en-US" altLang="zh-CN" sz="2000" dirty="0" smtClean="0"/>
              <a:t>‘test74:9200</a:t>
            </a:r>
            <a:r>
              <a:rPr lang="en-US" altLang="zh-CN" sz="2000" dirty="0" smtClean="0"/>
              <a:t>/_all/tweet/_</a:t>
            </a:r>
            <a:r>
              <a:rPr lang="en-US" altLang="zh-CN" sz="2000" dirty="0" err="1" smtClean="0"/>
              <a:t>search?q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tag:warcraft</a:t>
            </a:r>
            <a:r>
              <a:rPr lang="en-US" altLang="zh-CN" sz="2000" dirty="0" smtClean="0"/>
              <a:t>’</a:t>
            </a:r>
          </a:p>
          <a:p>
            <a:pPr>
              <a:buNone/>
            </a:pPr>
            <a:r>
              <a:rPr lang="en-US" altLang="zh-CN" sz="2000" dirty="0" smtClean="0"/>
              <a:t>curl -XGET </a:t>
            </a:r>
            <a:r>
              <a:rPr lang="en-US" altLang="zh-CN" sz="2000" dirty="0" smtClean="0"/>
              <a:t>‘test74:9200</a:t>
            </a:r>
            <a:r>
              <a:rPr lang="en-US" altLang="zh-CN" sz="2000" dirty="0" smtClean="0"/>
              <a:t>/_all/tweet/_</a:t>
            </a:r>
            <a:r>
              <a:rPr lang="en-US" altLang="zh-CN" sz="2000" dirty="0" err="1" smtClean="0"/>
              <a:t>search?pretty</a:t>
            </a:r>
            <a:r>
              <a:rPr lang="en-US" altLang="zh-CN" sz="2000" dirty="0" smtClean="0"/>
              <a:t>’ –d’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{</a:t>
            </a:r>
            <a:br>
              <a:rPr lang="en-US" altLang="zh-CN" sz="2000" dirty="0" smtClean="0"/>
            </a:br>
            <a:r>
              <a:rPr lang="en-US" altLang="zh-CN" sz="2000" dirty="0" smtClean="0"/>
              <a:t>  "query": { "match": { </a:t>
            </a:r>
            <a:r>
              <a:rPr lang="en-US" altLang="zh-CN" sz="2000" dirty="0" smtClean="0"/>
              <a:t>“tag": </a:t>
            </a:r>
            <a:r>
              <a:rPr lang="en-US" altLang="zh-CN" sz="2000" dirty="0" err="1" smtClean="0"/>
              <a:t>warcraft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} 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}'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插</a:t>
            </a:r>
            <a:r>
              <a:rPr lang="zh-CN" altLang="en-US" dirty="0" smtClean="0"/>
              <a:t>件</a:t>
            </a:r>
            <a:r>
              <a:rPr lang="en-US" altLang="zh-CN" dirty="0" smtClean="0"/>
              <a:t>:head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zh-CN" altLang="en-US" dirty="0" smtClean="0"/>
              <a:t>可以完成一系列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操作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3" descr="QQ图片201503092015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142" y="1509952"/>
            <a:ext cx="7685715" cy="38380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zh-CN" altLang="en-US" dirty="0" smtClean="0"/>
              <a:t>插件</a:t>
            </a:r>
            <a:r>
              <a:rPr lang="en-US" altLang="zh-CN" dirty="0" smtClean="0"/>
              <a:t>:</a:t>
            </a:r>
            <a:r>
              <a:rPr lang="en-US" altLang="zh-CN" dirty="0" smtClean="0"/>
              <a:t> </a:t>
            </a:r>
            <a:r>
              <a:rPr lang="en-US" altLang="zh-CN" dirty="0" smtClean="0"/>
              <a:t>paramedic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zh-CN" altLang="en-US" dirty="0" smtClean="0"/>
              <a:t>可以监控集群</a:t>
            </a:r>
            <a:r>
              <a:rPr lang="en-US" altLang="zh-CN" dirty="0" err="1" smtClean="0"/>
              <a:t>cpu,jvm</a:t>
            </a:r>
            <a:r>
              <a:rPr lang="zh-CN" altLang="en-US" dirty="0" smtClean="0"/>
              <a:t>内存使用率等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Content Placeholder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752600"/>
            <a:ext cx="6400799" cy="4906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系统整体介绍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 smtClean="0"/>
              <a:t>个工具基本概念介绍</a:t>
            </a:r>
            <a:endParaRPr lang="en-US" altLang="zh-CN" dirty="0" smtClean="0"/>
          </a:p>
          <a:p>
            <a:r>
              <a:rPr lang="zh-CN" altLang="en-US" dirty="0" smtClean="0"/>
              <a:t>实</a:t>
            </a:r>
            <a:r>
              <a:rPr lang="zh-CN" altLang="en-US" dirty="0" smtClean="0"/>
              <a:t>例分享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Filters </a:t>
            </a:r>
            <a:r>
              <a:rPr lang="en-US" altLang="zh-CN" dirty="0" smtClean="0"/>
              <a:t>VS</a:t>
            </a:r>
            <a:r>
              <a:rPr lang="en-US" altLang="zh-CN" dirty="0" smtClean="0">
                <a:solidFill>
                  <a:srgbClr val="00B050"/>
                </a:solidFill>
              </a:rPr>
              <a:t> Queries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Exact matching        full text search </a:t>
            </a:r>
          </a:p>
          <a:p>
            <a:r>
              <a:rPr lang="en-US" altLang="zh-CN" dirty="0" smtClean="0"/>
              <a:t>Binary yes/no           relevance scoring </a:t>
            </a:r>
          </a:p>
          <a:p>
            <a:r>
              <a:rPr lang="en-US" altLang="zh-CN" dirty="0" smtClean="0"/>
              <a:t>Fast                             heavier</a:t>
            </a:r>
          </a:p>
          <a:p>
            <a:r>
              <a:rPr lang="en-US" altLang="zh-CN" dirty="0" smtClean="0"/>
              <a:t>Cacheable                  not cacheable </a:t>
            </a:r>
          </a:p>
          <a:p>
            <a:r>
              <a:rPr lang="en-US" altLang="zh-CN" dirty="0" smtClean="0"/>
              <a:t>Query </a:t>
            </a:r>
            <a:r>
              <a:rPr lang="zh-CN" altLang="en-US" dirty="0" smtClean="0"/>
              <a:t>就是一个典型的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检索，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检索出来数据的基础上去内</a:t>
            </a:r>
            <a:r>
              <a:rPr lang="zh-CN" altLang="en-US" dirty="0" smtClean="0"/>
              <a:t>存处理数据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各种日志。。。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altLang="zh-CN" sz="2000" b="1" dirty="0" smtClean="0"/>
              <a:t>Apache </a:t>
            </a:r>
            <a:r>
              <a:rPr lang="en-US" altLang="zh-CN" sz="2000" b="1" dirty="0" smtClean="0"/>
              <a:t>log</a:t>
            </a:r>
            <a:r>
              <a:rPr lang="en-US" altLang="zh-CN" sz="2000" dirty="0" smtClean="0"/>
              <a:t>: </a:t>
            </a:r>
            <a:r>
              <a:rPr lang="en-US" altLang="zh-CN" sz="2000" dirty="0" smtClean="0"/>
              <a:t>127.0.0.1 - - [11/Dec/2013:00:01:45 -0800] "GET /</a:t>
            </a:r>
            <a:r>
              <a:rPr lang="en-US" altLang="zh-CN" sz="2000" dirty="0" err="1" smtClean="0"/>
              <a:t>xampp</a:t>
            </a:r>
            <a:r>
              <a:rPr lang="en-US" altLang="zh-CN" sz="2000" dirty="0" smtClean="0"/>
              <a:t>/status.php HTTP/1.1" 200 3891 "http://cadenza/xampp/navi.php" "Mozilla/5.0 (Macintosh; Intel Mac OS X 10.9; rv:25.0) Gecko/20100101 Firefox/25.0"</a:t>
            </a:r>
            <a:endParaRPr lang="en-US" altLang="zh-CN" sz="2000" dirty="0" smtClean="0"/>
          </a:p>
          <a:p>
            <a:r>
              <a:rPr lang="en-US" altLang="zh-CN" sz="2000" b="1" dirty="0" err="1" smtClean="0"/>
              <a:t>Nginx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/>
              <a:t>log </a:t>
            </a:r>
            <a:r>
              <a:rPr lang="en-US" altLang="zh-CN" sz="2000" dirty="0" smtClean="0"/>
              <a:t>: 183.129.178.139 - [10/Feb/2015:00:13:36 +0800] "GET /service/inside/</a:t>
            </a:r>
            <a:r>
              <a:rPr lang="en-US" altLang="zh-CN" sz="2000" dirty="0" err="1" smtClean="0"/>
              <a:t>get_userInfo.ashx?user_id</a:t>
            </a:r>
            <a:r>
              <a:rPr lang="en-US" altLang="zh-CN" sz="2000" dirty="0" smtClean="0"/>
              <a:t>=24814370 HTTP/1.1" "192.168.59.156:80" 200 405 "-" "Apache-</a:t>
            </a:r>
            <a:r>
              <a:rPr lang="en-US" altLang="zh-CN" sz="2000" dirty="0" err="1" smtClean="0"/>
              <a:t>HttpClient</a:t>
            </a:r>
            <a:r>
              <a:rPr lang="en-US" altLang="zh-CN" sz="2000" dirty="0" smtClean="0"/>
              <a:t>/4.3.2 (java 1.5)" - 0.006</a:t>
            </a:r>
            <a:endParaRPr lang="en-US" altLang="zh-CN" sz="2000" dirty="0" smtClean="0"/>
          </a:p>
          <a:p>
            <a:r>
              <a:rPr lang="en-US" altLang="zh-CN" sz="2000" b="1" dirty="0" err="1" smtClean="0"/>
              <a:t>Mysql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/>
              <a:t>log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　</a:t>
            </a:r>
            <a:r>
              <a:rPr lang="en-US" altLang="zh-CN" sz="2000" dirty="0" smtClean="0"/>
              <a:t>080313 5:24:47 [Note] 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/local/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/bin/</a:t>
            </a:r>
            <a:r>
              <a:rPr lang="en-US" altLang="zh-CN" sz="2000" dirty="0" err="1" smtClean="0"/>
              <a:t>mysqld</a:t>
            </a:r>
            <a:r>
              <a:rPr lang="en-US" altLang="zh-CN" sz="2000" dirty="0" smtClean="0"/>
              <a:t>: ready for connections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b="1" dirty="0" err="1" smtClean="0"/>
              <a:t>Syslog</a:t>
            </a:r>
            <a:r>
              <a:rPr lang="en-US" altLang="zh-CN" sz="2000" dirty="0" smtClean="0"/>
              <a:t>: Mar  8 03:12:01 test74 </a:t>
            </a:r>
            <a:r>
              <a:rPr lang="en-US" altLang="zh-CN" sz="2000" dirty="0" err="1" smtClean="0"/>
              <a:t>rsyslogd</a:t>
            </a:r>
            <a:r>
              <a:rPr lang="en-US" altLang="zh-CN" sz="2000" dirty="0" smtClean="0"/>
              <a:t>: [origin software="</a:t>
            </a:r>
            <a:r>
              <a:rPr lang="en-US" altLang="zh-CN" sz="2000" dirty="0" err="1" smtClean="0"/>
              <a:t>rsyslogd</a:t>
            </a:r>
            <a:r>
              <a:rPr lang="en-US" altLang="zh-CN" sz="2000" dirty="0" smtClean="0"/>
              <a:t>" </a:t>
            </a:r>
            <a:r>
              <a:rPr lang="en-US" altLang="zh-CN" sz="2000" dirty="0" err="1" smtClean="0"/>
              <a:t>swVersion</a:t>
            </a:r>
            <a:r>
              <a:rPr lang="en-US" altLang="zh-CN" sz="2000" dirty="0" smtClean="0"/>
              <a:t>="5.8.10" x-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="896" x-info="http://www.rsyslog.com"] </a:t>
            </a:r>
            <a:r>
              <a:rPr lang="en-US" altLang="zh-CN" sz="2000" dirty="0" err="1" smtClean="0"/>
              <a:t>rsyslogd</a:t>
            </a:r>
            <a:r>
              <a:rPr lang="en-US" altLang="zh-CN" sz="2000" dirty="0" smtClean="0"/>
              <a:t> was </a:t>
            </a:r>
            <a:r>
              <a:rPr lang="en-US" altLang="zh-CN" sz="2000" dirty="0" err="1" smtClean="0"/>
              <a:t>HUPed</a:t>
            </a:r>
            <a:endParaRPr lang="en-US" altLang="zh-CN" sz="2000" dirty="0" smtClean="0"/>
          </a:p>
          <a:p>
            <a:r>
              <a:rPr lang="en-US" altLang="zh-CN" sz="2000" b="1" dirty="0" smtClean="0"/>
              <a:t>Tomcat log </a:t>
            </a:r>
            <a:r>
              <a:rPr lang="en-US" altLang="zh-CN" sz="2000" dirty="0" smtClean="0"/>
              <a:t>: Mar </a:t>
            </a:r>
            <a:r>
              <a:rPr lang="en-US" altLang="zh-CN" sz="2000" dirty="0" smtClean="0"/>
              <a:t>06, 2015 4:06:52 PM </a:t>
            </a:r>
            <a:r>
              <a:rPr lang="en-US" altLang="zh-CN" sz="2000" dirty="0" err="1" smtClean="0"/>
              <a:t>org.apache.catalina.loader.WebappClassLoader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clearThreadLocalMap</a:t>
            </a:r>
            <a:endParaRPr lang="en-US" altLang="zh-CN" sz="2000" dirty="0" smtClean="0"/>
          </a:p>
          <a:p>
            <a:r>
              <a:rPr lang="en-US" altLang="zh-CN" sz="2000" b="1" dirty="0" smtClean="0"/>
              <a:t>Firewall </a:t>
            </a:r>
            <a:r>
              <a:rPr lang="en-US" altLang="zh-CN" sz="2000" b="1" dirty="0" smtClean="0"/>
              <a:t>logs: </a:t>
            </a:r>
            <a:r>
              <a:rPr lang="en-US" altLang="zh-CN" sz="2000" dirty="0" smtClean="0"/>
              <a:t>Sep 23 10:16:14 hostname kernel: </a:t>
            </a:r>
            <a:r>
              <a:rPr lang="en-US" altLang="zh-CN" sz="2000" dirty="0" err="1" smtClean="0"/>
              <a:t>iptables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icmp-localhost</a:t>
            </a:r>
            <a:r>
              <a:rPr lang="en-US" altLang="zh-CN" sz="2000" dirty="0" smtClean="0"/>
              <a:t> IN=lo OUT= MAC=00:00:00:00:00:00:00:00:00:00:00:00:08:00 SRC=127.0.0.1 DST=127.0.0.1 LEN=84 TOS=0x00 PREC=0x00 TTL=64 ID=0 DF PROTO=ICMP TYPE=8 CODE=0 ID=57148 SEQ=256</a:t>
            </a:r>
            <a:endParaRPr lang="en-US" altLang="zh-CN" sz="2000" dirty="0" smtClean="0"/>
          </a:p>
          <a:p>
            <a:r>
              <a:rPr lang="en-US" altLang="zh-CN" sz="2000" b="1" dirty="0" smtClean="0"/>
              <a:t>Log4j: </a:t>
            </a:r>
            <a:r>
              <a:rPr lang="en-US" altLang="zh-CN" sz="2000" dirty="0" smtClean="0"/>
              <a:t>12 Oct 2005 22:23:30,117 0 [main] INFO </a:t>
            </a:r>
            <a:r>
              <a:rPr lang="en-US" altLang="zh-CN" sz="2000" dirty="0" err="1" smtClean="0"/>
              <a:t>MyApp</a:t>
            </a:r>
            <a:r>
              <a:rPr lang="en-US" altLang="zh-CN" sz="2000" dirty="0" smtClean="0"/>
              <a:t> - Entering application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</a:t>
            </a:r>
            <a:r>
              <a:rPr lang="zh-CN" altLang="en-US" dirty="0" smtClean="0"/>
              <a:t>被人类阅读的一种文本格式</a:t>
            </a:r>
            <a:endParaRPr lang="en-US" altLang="zh-CN" dirty="0" smtClean="0"/>
          </a:p>
          <a:p>
            <a:r>
              <a:rPr lang="zh-CN" altLang="en-US" dirty="0" smtClean="0"/>
              <a:t>相</a:t>
            </a:r>
            <a:r>
              <a:rPr lang="zh-CN" altLang="en-US" dirty="0" smtClean="0"/>
              <a:t>对来说比较容易理解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一般仅限技术人员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r>
              <a:rPr lang="zh-CN" altLang="en-US" dirty="0" smtClean="0"/>
              <a:t>如</a:t>
            </a:r>
            <a:r>
              <a:rPr lang="zh-CN" altLang="en-US" dirty="0" smtClean="0"/>
              <a:t>果只需要看一小部分日志的话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r>
              <a:rPr lang="zh-CN" altLang="en-US" dirty="0" smtClean="0"/>
              <a:t>如</a:t>
            </a:r>
            <a:r>
              <a:rPr lang="zh-CN" altLang="en-US" dirty="0" smtClean="0"/>
              <a:t>果不需要覆盖很多服务器的话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劣势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格式类型≈∞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 smtClean="0"/>
              <a:t>种时间格式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</a:t>
            </a:r>
            <a:r>
              <a:rPr lang="zh-CN" altLang="en-US" dirty="0" smtClean="0"/>
              <a:t>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</a:t>
            </a:r>
            <a:r>
              <a:rPr lang="zh-CN" altLang="en-US" dirty="0" smtClean="0"/>
              <a:t>串</a:t>
            </a:r>
            <a:r>
              <a:rPr lang="en-US" altLang="zh-CN" dirty="0" smtClean="0"/>
              <a:t>…oh my!</a:t>
            </a:r>
            <a:endParaRPr lang="en-US" altLang="zh-CN" dirty="0" smtClean="0"/>
          </a:p>
          <a:p>
            <a:r>
              <a:rPr lang="zh-CN" altLang="en-US" dirty="0" smtClean="0"/>
              <a:t>哪</a:t>
            </a:r>
            <a:r>
              <a:rPr lang="zh-CN" altLang="en-US" dirty="0" smtClean="0"/>
              <a:t>台</a:t>
            </a:r>
            <a:r>
              <a:rPr lang="en-US" altLang="zh-CN" dirty="0" smtClean="0"/>
              <a:t>(</a:t>
            </a:r>
            <a:r>
              <a:rPr lang="zh-CN" altLang="en-US" dirty="0" smtClean="0"/>
              <a:t>哪些</a:t>
            </a:r>
            <a:r>
              <a:rPr lang="en-US" altLang="zh-CN" dirty="0" smtClean="0"/>
              <a:t>)</a:t>
            </a:r>
            <a:r>
              <a:rPr lang="zh-CN" altLang="en-US" dirty="0" smtClean="0"/>
              <a:t>机器出了问题？</a:t>
            </a:r>
            <a:endParaRPr lang="en-US" altLang="zh-CN" dirty="0" smtClean="0"/>
          </a:p>
          <a:p>
            <a:r>
              <a:rPr lang="zh-CN" altLang="en-US" dirty="0" smtClean="0"/>
              <a:t>哪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哪些</a:t>
            </a:r>
            <a:r>
              <a:rPr lang="en-US" altLang="zh-CN" dirty="0" smtClean="0"/>
              <a:t>)</a:t>
            </a:r>
            <a:r>
              <a:rPr lang="zh-CN" altLang="en-US" dirty="0" smtClean="0"/>
              <a:t>日</a:t>
            </a:r>
            <a:r>
              <a:rPr lang="zh-CN" altLang="en-US" dirty="0" smtClean="0"/>
              <a:t>志</a:t>
            </a:r>
            <a:r>
              <a:rPr lang="zh-CN" altLang="en-US" dirty="0" smtClean="0"/>
              <a:t>可</a:t>
            </a:r>
            <a:r>
              <a:rPr lang="zh-CN" altLang="en-US" dirty="0" smtClean="0"/>
              <a:t>以查到</a:t>
            </a:r>
            <a:r>
              <a:rPr lang="zh-CN" altLang="en-US" dirty="0" smtClean="0"/>
              <a:t>问题？</a:t>
            </a:r>
            <a:endParaRPr lang="en-US" altLang="zh-CN" dirty="0" smtClean="0"/>
          </a:p>
          <a:p>
            <a:r>
              <a:rPr lang="zh-CN" altLang="en-US" dirty="0" smtClean="0"/>
              <a:t>肉眼看</a:t>
            </a:r>
            <a:r>
              <a:rPr lang="en-US" altLang="zh-CN" dirty="0" smtClean="0"/>
              <a:t>10000+</a:t>
            </a:r>
            <a:r>
              <a:rPr lang="zh-CN" altLang="en-US" dirty="0" smtClean="0"/>
              <a:t>行</a:t>
            </a:r>
            <a:r>
              <a:rPr lang="zh-CN" altLang="en-US" dirty="0" smtClean="0"/>
              <a:t>日志？？</a:t>
            </a:r>
            <a:endParaRPr lang="en-US" altLang="zh-CN" dirty="0" smtClean="0"/>
          </a:p>
          <a:p>
            <a:r>
              <a:rPr lang="zh-CN" altLang="en-US" dirty="0" smtClean="0"/>
              <a:t>搜</a:t>
            </a:r>
            <a:r>
              <a:rPr lang="zh-CN" altLang="en-US" dirty="0" smtClean="0"/>
              <a:t>索日志</a:t>
            </a:r>
            <a:r>
              <a:rPr lang="en-US" altLang="zh-CN" dirty="0" smtClean="0"/>
              <a:t>==</a:t>
            </a:r>
            <a:r>
              <a:rPr lang="zh-CN" altLang="en-US" dirty="0" smtClean="0"/>
              <a:t>痛苦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所有的日志有一个共同点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Timestamp +data(information )</a:t>
            </a:r>
          </a:p>
          <a:p>
            <a:r>
              <a:rPr lang="en-US" altLang="zh-CN" dirty="0" smtClean="0"/>
              <a:t>{DATE}+{DATA}=log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</a:t>
            </a:r>
            <a:r>
              <a:rPr lang="zh-CN" altLang="en-US" dirty="0" smtClean="0"/>
              <a:t>什么搜</a:t>
            </a:r>
            <a:r>
              <a:rPr lang="zh-CN" altLang="en-US" dirty="0" smtClean="0"/>
              <a:t>索日志这</a:t>
            </a:r>
            <a:r>
              <a:rPr lang="zh-CN" altLang="en-US" dirty="0" smtClean="0"/>
              <a:t>么痛</a:t>
            </a:r>
            <a:r>
              <a:rPr lang="zh-CN" altLang="en-US" dirty="0" smtClean="0"/>
              <a:t>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</a:p>
          <a:p>
            <a:pPr marL="514350" indent="-514350">
              <a:buNone/>
            </a:pPr>
            <a:r>
              <a:rPr lang="en-US" altLang="zh-CN" dirty="0" smtClean="0"/>
              <a:t>    1. cat file.log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pattern</a:t>
            </a:r>
          </a:p>
          <a:p>
            <a:pPr marL="514350" indent="-514350">
              <a:buNone/>
            </a:pPr>
            <a:r>
              <a:rPr lang="en-US" altLang="zh-CN" dirty="0" smtClean="0"/>
              <a:t>    2. cat file.log | </a:t>
            </a:r>
            <a:r>
              <a:rPr lang="en-US" altLang="zh-CN" dirty="0" err="1" smtClean="0"/>
              <a:t>egrep</a:t>
            </a:r>
            <a:r>
              <a:rPr lang="en-US" altLang="zh-CN" dirty="0" smtClean="0"/>
              <a:t> ‘pattern1|pattern2’ </a:t>
            </a:r>
          </a:p>
          <a:p>
            <a:r>
              <a:rPr lang="en-US" altLang="zh-CN" dirty="0" smtClean="0"/>
              <a:t>Sort? Columns? if/then?</a:t>
            </a:r>
          </a:p>
          <a:p>
            <a:r>
              <a:rPr lang="zh-CN" altLang="en-US" dirty="0" smtClean="0"/>
              <a:t>需要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台服务器上做这样的操作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解决方案：</a:t>
            </a:r>
            <a:r>
              <a:rPr lang="en-US" altLang="zh-CN" b="1" dirty="0" err="1" smtClean="0"/>
              <a:t>logstash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tail –f          |            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            |        &gt;</a:t>
            </a:r>
          </a:p>
          <a:p>
            <a:r>
              <a:rPr lang="en-US" altLang="zh-CN" dirty="0" smtClean="0"/>
              <a:t>                (pipe)                         (pipe)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362200"/>
            <a:ext cx="10668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2286000"/>
            <a:ext cx="990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200" y="2362200"/>
            <a:ext cx="990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开</a:t>
            </a:r>
            <a:r>
              <a:rPr lang="zh-CN" altLang="en-US" dirty="0" smtClean="0"/>
              <a:t>始！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[root@test74 logstash-1.4.2]# bin/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-e 'input {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 { } } output {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{ codec =&gt;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 } }'</a:t>
            </a:r>
          </a:p>
          <a:p>
            <a:pPr>
              <a:buNone/>
            </a:pPr>
            <a:r>
              <a:rPr lang="en-US" altLang="zh-CN" b="1" dirty="0" smtClean="0"/>
              <a:t>hello world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 "message" =&gt; "hello world",</a:t>
            </a:r>
          </a:p>
          <a:p>
            <a:pPr>
              <a:buNone/>
            </a:pPr>
            <a:r>
              <a:rPr lang="en-US" altLang="zh-CN" dirty="0" smtClean="0"/>
              <a:t>       "@</a:t>
            </a:r>
            <a:r>
              <a:rPr lang="en-US" altLang="zh-CN" dirty="0" smtClean="0"/>
              <a:t>version" =&gt; "1",</a:t>
            </a:r>
          </a:p>
          <a:p>
            <a:pPr>
              <a:buNone/>
            </a:pPr>
            <a:r>
              <a:rPr lang="en-US" altLang="zh-CN" dirty="0" smtClean="0"/>
              <a:t>      "@</a:t>
            </a:r>
            <a:r>
              <a:rPr lang="en-US" altLang="zh-CN" dirty="0" smtClean="0"/>
              <a:t>timestamp" =&gt; "2015-03-09T08:51:57.206Z</a:t>
            </a:r>
            <a:r>
              <a:rPr lang="en-US" altLang="zh-CN" dirty="0" smtClean="0"/>
              <a:t>",                 "</a:t>
            </a:r>
            <a:r>
              <a:rPr lang="en-US" altLang="zh-CN" dirty="0" smtClean="0"/>
              <a:t>host" =&gt; "test74"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zh-CN" altLang="en-US" dirty="0" smtClean="0"/>
              <a:t>配置与启动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input {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 { }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filter {</a:t>
            </a:r>
            <a:br>
              <a:rPr lang="en-US" altLang="zh-CN" dirty="0" smtClean="0"/>
            </a:br>
            <a:r>
              <a:rPr lang="en-US" altLang="zh-CN" dirty="0" smtClean="0"/>
              <a:t>  </a:t>
            </a:r>
            <a:r>
              <a:rPr lang="en-US" altLang="zh-CN" dirty="0" err="1" smtClean="0"/>
              <a:t>grok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    match =&gt; { "message" =&gt; "%{COMBINEDAPACHELOG}" }</a:t>
            </a:r>
            <a:br>
              <a:rPr lang="en-US" altLang="zh-CN" dirty="0" smtClean="0"/>
            </a:br>
            <a:r>
              <a:rPr lang="en-US" altLang="zh-CN" dirty="0" smtClean="0"/>
              <a:t>  }</a:t>
            </a:r>
            <a:br>
              <a:rPr lang="en-US" altLang="zh-CN" dirty="0" smtClean="0"/>
            </a:br>
            <a:r>
              <a:rPr lang="en-US" altLang="zh-CN" dirty="0" smtClean="0"/>
              <a:t>  date {</a:t>
            </a:r>
            <a:br>
              <a:rPr lang="en-US" altLang="zh-CN" dirty="0" smtClean="0"/>
            </a:br>
            <a:r>
              <a:rPr lang="en-US" altLang="zh-CN" dirty="0" smtClean="0"/>
              <a:t>    match =&gt; [ "timestamp" , "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/MMM/</a:t>
            </a:r>
            <a:r>
              <a:rPr lang="en-US" altLang="zh-CN" dirty="0" err="1" smtClean="0"/>
              <a:t>yyyy:HH:mm:ss</a:t>
            </a:r>
            <a:r>
              <a:rPr lang="en-US" altLang="zh-CN" dirty="0" smtClean="0"/>
              <a:t> Z" ]</a:t>
            </a:r>
            <a:br>
              <a:rPr lang="en-US" altLang="zh-CN" dirty="0" smtClean="0"/>
            </a:br>
            <a:r>
              <a:rPr lang="en-US" altLang="zh-CN" dirty="0" smtClean="0"/>
              <a:t> 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output {</a:t>
            </a:r>
            <a:br>
              <a:rPr lang="en-US" altLang="zh-CN" dirty="0" smtClean="0"/>
            </a:br>
            <a:r>
              <a:rPr lang="en-US" altLang="zh-CN" dirty="0" smtClean="0"/>
              <a:t> 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{ host =&gt;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}</a:t>
            </a:r>
            <a:br>
              <a:rPr lang="en-US" altLang="zh-CN" dirty="0" smtClean="0"/>
            </a:br>
            <a:r>
              <a:rPr lang="en-US" altLang="zh-CN" dirty="0" smtClean="0"/>
              <a:t> 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{ codec =&gt;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-f </a:t>
            </a:r>
            <a:r>
              <a:rPr lang="en-US" altLang="zh-CN" dirty="0" err="1" smtClean="0"/>
              <a:t>logstash-filter.conf</a:t>
            </a:r>
            <a:endParaRPr lang="en-US" altLang="zh-CN" dirty="0" smtClean="0"/>
          </a:p>
          <a:p>
            <a:r>
              <a:rPr lang="zh-CN" altLang="en-US" dirty="0" smtClean="0"/>
              <a:t>因为是同一个公司开发的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输出数据可以无缝映射到</a:t>
            </a:r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</a:t>
            </a:r>
            <a:r>
              <a:rPr lang="zh-CN" altLang="en-US" dirty="0" smtClean="0"/>
              <a:t>前已有插件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</a:t>
            </a:r>
            <a:r>
              <a:rPr lang="zh-CN" altLang="en-US" dirty="0" smtClean="0"/>
              <a:t>下只列</a:t>
            </a:r>
            <a:r>
              <a:rPr lang="zh-CN" altLang="en-US" dirty="0" smtClean="0"/>
              <a:t>了</a:t>
            </a:r>
            <a:r>
              <a:rPr lang="zh-CN" altLang="en-US" dirty="0" smtClean="0"/>
              <a:t>一小部分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Elasticsearch</a:t>
            </a:r>
            <a:r>
              <a:rPr lang="en-US" altLang="zh-CN" dirty="0" smtClean="0"/>
              <a:t>                                     alter                                                </a:t>
            </a:r>
            <a:r>
              <a:rPr lang="en-US" altLang="zh-CN" dirty="0" err="1" smtClean="0"/>
              <a:t>csv</a:t>
            </a:r>
            <a:r>
              <a:rPr lang="en-US" altLang="zh-CN" dirty="0" smtClean="0"/>
              <a:t>                                          </a:t>
            </a:r>
          </a:p>
          <a:p>
            <a:pPr>
              <a:buNone/>
            </a:pPr>
            <a:r>
              <a:rPr lang="en-US" altLang="zh-CN" dirty="0" smtClean="0"/>
              <a:t>File                                                     checksum                                       </a:t>
            </a:r>
            <a:r>
              <a:rPr lang="en-US" altLang="zh-CN" dirty="0" err="1" smtClean="0"/>
              <a:t>datalog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Exec                                                   cipher                                              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Log4j                                                  clone                                               </a:t>
            </a:r>
            <a:r>
              <a:rPr lang="en-US" altLang="zh-CN" dirty="0" err="1" smtClean="0"/>
              <a:t>elasticsearch_http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Pipe                                                    </a:t>
            </a:r>
            <a:r>
              <a:rPr lang="en-US" altLang="zh-CN" dirty="0" err="1" smtClean="0"/>
              <a:t>csv</a:t>
            </a:r>
            <a:r>
              <a:rPr lang="en-US" altLang="zh-CN" dirty="0" smtClean="0"/>
              <a:t>                                                   </a:t>
            </a:r>
            <a:r>
              <a:rPr lang="en-US" altLang="zh-CN" dirty="0" err="1" smtClean="0"/>
              <a:t>elasticsearch_river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Imap</a:t>
            </a:r>
            <a:r>
              <a:rPr lang="en-US" altLang="zh-CN" dirty="0" smtClean="0"/>
              <a:t>                                                   date                                                email </a:t>
            </a:r>
          </a:p>
          <a:p>
            <a:pPr>
              <a:buNone/>
            </a:pPr>
            <a:r>
              <a:rPr lang="en-US" altLang="zh-CN" dirty="0" err="1" smtClean="0"/>
              <a:t>Redis</a:t>
            </a:r>
            <a:r>
              <a:rPr lang="en-US" altLang="zh-CN" dirty="0" smtClean="0"/>
              <a:t>                                                   </a:t>
            </a:r>
            <a:r>
              <a:rPr lang="en-US" altLang="zh-CN" dirty="0" err="1" smtClean="0"/>
              <a:t>dns</a:t>
            </a:r>
            <a:r>
              <a:rPr lang="en-US" altLang="zh-CN" dirty="0" smtClean="0"/>
              <a:t>                                                 exec</a:t>
            </a:r>
          </a:p>
          <a:p>
            <a:pPr>
              <a:buNone/>
            </a:pPr>
            <a:r>
              <a:rPr lang="en-US" altLang="zh-CN" dirty="0" err="1" smtClean="0"/>
              <a:t>Snmptrap</a:t>
            </a:r>
            <a:r>
              <a:rPr lang="en-US" altLang="zh-CN" dirty="0" smtClean="0"/>
              <a:t>                                          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                                file</a:t>
            </a:r>
          </a:p>
          <a:p>
            <a:pPr>
              <a:buNone/>
            </a:pPr>
            <a:r>
              <a:rPr lang="en-US" altLang="zh-CN" dirty="0" smtClean="0"/>
              <a:t>S3                                                        environment                                 </a:t>
            </a:r>
            <a:r>
              <a:rPr lang="en-US" altLang="zh-CN" dirty="0" err="1" smtClean="0"/>
              <a:t>jira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Sqlite</a:t>
            </a:r>
            <a:r>
              <a:rPr lang="en-US" altLang="zh-CN" dirty="0" smtClean="0"/>
              <a:t>                                                   </a:t>
            </a:r>
            <a:r>
              <a:rPr lang="en-US" altLang="zh-CN" dirty="0" err="1" smtClean="0"/>
              <a:t>geoip</a:t>
            </a:r>
            <a:r>
              <a:rPr lang="en-US" altLang="zh-CN" dirty="0" smtClean="0"/>
              <a:t>                                             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Stdin</a:t>
            </a:r>
            <a:r>
              <a:rPr lang="en-US" altLang="zh-CN" dirty="0" smtClean="0"/>
              <a:t>                                                   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                                              </a:t>
            </a:r>
            <a:r>
              <a:rPr lang="en-US" altLang="zh-CN" dirty="0" err="1" smtClean="0"/>
              <a:t>nagios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Tcp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                                              </a:t>
            </a:r>
            <a:r>
              <a:rPr lang="en-US" altLang="zh-CN" dirty="0" err="1" smtClean="0"/>
              <a:t>grok</a:t>
            </a:r>
            <a:r>
              <a:rPr lang="en-US" altLang="zh-CN" dirty="0" smtClean="0"/>
              <a:t>                                               pipe</a:t>
            </a:r>
          </a:p>
          <a:p>
            <a:pPr>
              <a:buNone/>
            </a:pPr>
            <a:r>
              <a:rPr lang="en-US" altLang="zh-CN" dirty="0" smtClean="0"/>
              <a:t>Unix                                                    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                                              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Xmpp</a:t>
            </a:r>
            <a:r>
              <a:rPr lang="en-US" altLang="zh-CN" dirty="0" smtClean="0"/>
              <a:t>                                                   mutate                                         </a:t>
            </a:r>
            <a:r>
              <a:rPr lang="en-US" altLang="zh-CN" dirty="0" err="1" smtClean="0"/>
              <a:t>solr_http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….                                                         Range                                           </a:t>
            </a:r>
            <a:r>
              <a:rPr lang="en-US" altLang="zh-CN" dirty="0" err="1" smtClean="0"/>
              <a:t>syslog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                ……                                              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990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990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29400" y="9906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一些优秀的使用</a:t>
            </a:r>
            <a:r>
              <a:rPr lang="en-US" altLang="zh-CN" sz="3600" dirty="0" err="1" smtClean="0"/>
              <a:t>Elasticsearch</a:t>
            </a:r>
            <a:r>
              <a:rPr lang="zh-CN" altLang="en-US" sz="3600" dirty="0" smtClean="0"/>
              <a:t>案例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altLang="zh-CN" sz="1800" b="1" dirty="0" err="1" smtClean="0"/>
              <a:t>Github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Elasticsearch</a:t>
            </a:r>
            <a:r>
              <a:rPr lang="zh-CN" altLang="en-US" sz="1800" dirty="0" smtClean="0"/>
              <a:t>搜索</a:t>
            </a:r>
            <a:r>
              <a:rPr lang="en-US" altLang="zh-CN" sz="1800" dirty="0" smtClean="0"/>
              <a:t>20TB</a:t>
            </a:r>
            <a:r>
              <a:rPr lang="zh-CN" altLang="en-US" sz="1800" dirty="0" smtClean="0"/>
              <a:t>的数据，包括</a:t>
            </a:r>
            <a:r>
              <a:rPr lang="en-US" altLang="zh-CN" sz="1800" dirty="0" smtClean="0"/>
              <a:t>13</a:t>
            </a:r>
            <a:r>
              <a:rPr lang="zh-CN" altLang="en-US" sz="1800" dirty="0" smtClean="0"/>
              <a:t>亿的文件和</a:t>
            </a:r>
            <a:r>
              <a:rPr lang="en-US" altLang="zh-CN" sz="1800" dirty="0" smtClean="0"/>
              <a:t>1300</a:t>
            </a:r>
            <a:r>
              <a:rPr lang="zh-CN" altLang="en-US" sz="1800" dirty="0" smtClean="0"/>
              <a:t>亿行的代</a:t>
            </a:r>
            <a:r>
              <a:rPr lang="zh-CN" altLang="en-US" sz="1800" dirty="0" smtClean="0"/>
              <a:t>码，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2013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月升级了他们的代码搜索，由</a:t>
            </a:r>
            <a:r>
              <a:rPr lang="en-US" altLang="zh-CN" sz="1800" dirty="0" err="1" smtClean="0"/>
              <a:t>solr</a:t>
            </a:r>
            <a:r>
              <a:rPr lang="zh-CN" altLang="en-US" sz="1800" dirty="0" smtClean="0"/>
              <a:t>转为</a:t>
            </a:r>
            <a:r>
              <a:rPr lang="en-US" altLang="zh-CN" sz="1800" dirty="0" err="1" smtClean="0"/>
              <a:t>elasticsearch</a:t>
            </a:r>
            <a:endParaRPr lang="en-US" altLang="zh-CN" sz="1800" dirty="0" smtClean="0"/>
          </a:p>
          <a:p>
            <a:r>
              <a:rPr lang="en-US" altLang="zh-CN" sz="1800" b="1" dirty="0" smtClean="0"/>
              <a:t>Foursquare</a:t>
            </a:r>
          </a:p>
          <a:p>
            <a:pPr>
              <a:buNone/>
            </a:pPr>
            <a:r>
              <a:rPr lang="zh-CN" altLang="en-US" sz="1800" dirty="0" smtClean="0"/>
              <a:t>       实</a:t>
            </a:r>
            <a:r>
              <a:rPr lang="zh-CN" altLang="en-US" sz="1800" dirty="0" smtClean="0"/>
              <a:t>时搜索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千万地点信息？</a:t>
            </a:r>
            <a:r>
              <a:rPr lang="en-US" altLang="zh-CN" sz="1800" dirty="0" smtClean="0"/>
              <a:t>Foursquare</a:t>
            </a:r>
            <a:r>
              <a:rPr lang="zh-CN" altLang="en-US" sz="1800" dirty="0" smtClean="0"/>
              <a:t>每天都用</a:t>
            </a:r>
            <a:r>
              <a:rPr lang="en-US" altLang="zh-CN" sz="1800" dirty="0" err="1" smtClean="0"/>
              <a:t>Elasticsearch</a:t>
            </a:r>
            <a:r>
              <a:rPr lang="zh-CN" altLang="en-US" sz="1800" dirty="0" smtClean="0"/>
              <a:t>做这样的</a:t>
            </a:r>
            <a:r>
              <a:rPr lang="zh-CN" altLang="en-US" sz="1800" dirty="0" smtClean="0"/>
              <a:t>事</a:t>
            </a:r>
            <a:endParaRPr lang="en-US" altLang="zh-CN" sz="1800" dirty="0" smtClean="0"/>
          </a:p>
          <a:p>
            <a:r>
              <a:rPr lang="en-US" altLang="zh-CN" sz="1800" b="1" dirty="0" err="1" smtClean="0"/>
              <a:t>SoundCloud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SoundCloud</a:t>
            </a:r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Elasticsearch</a:t>
            </a:r>
            <a:r>
              <a:rPr lang="zh-CN" altLang="en-US" sz="1800" dirty="0" smtClean="0"/>
              <a:t>来为</a:t>
            </a:r>
            <a:r>
              <a:rPr lang="en-US" altLang="zh-CN" sz="1800" dirty="0" smtClean="0"/>
              <a:t>1.8</a:t>
            </a:r>
            <a:r>
              <a:rPr lang="zh-CN" altLang="en-US" sz="1800" dirty="0" smtClean="0"/>
              <a:t>亿用户提供即时精准的音乐搜索服</a:t>
            </a:r>
            <a:r>
              <a:rPr lang="zh-CN" altLang="en-US" sz="1800" dirty="0" smtClean="0"/>
              <a:t>务</a:t>
            </a:r>
            <a:endParaRPr lang="en-US" altLang="zh-CN" sz="1800" dirty="0" smtClean="0"/>
          </a:p>
          <a:p>
            <a:r>
              <a:rPr lang="en-US" altLang="zh-CN" sz="1800" b="1" dirty="0" smtClean="0"/>
              <a:t>Fog </a:t>
            </a:r>
            <a:r>
              <a:rPr lang="en-US" altLang="zh-CN" sz="1800" b="1" dirty="0" smtClean="0"/>
              <a:t>Creek</a:t>
            </a:r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dirty="0" err="1" smtClean="0"/>
              <a:t>Elasticsearch</a:t>
            </a:r>
            <a:r>
              <a:rPr lang="zh-CN" altLang="en-US" sz="1800" dirty="0" smtClean="0"/>
              <a:t>使</a:t>
            </a:r>
            <a:r>
              <a:rPr lang="en-US" altLang="zh-CN" sz="1800" dirty="0" smtClean="0"/>
              <a:t>Fog Creek</a:t>
            </a:r>
            <a:r>
              <a:rPr lang="zh-CN" altLang="en-US" sz="1800" dirty="0" smtClean="0"/>
              <a:t>可以在</a:t>
            </a:r>
            <a:r>
              <a:rPr lang="en-US" altLang="zh-CN" sz="1800" dirty="0" smtClean="0"/>
              <a:t>400</a:t>
            </a:r>
            <a:r>
              <a:rPr lang="zh-CN" altLang="en-US" sz="1800" dirty="0" smtClean="0"/>
              <a:t>亿行代码中进行一个月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千万次的查</a:t>
            </a:r>
            <a:r>
              <a:rPr lang="zh-CN" altLang="en-US" sz="1800" dirty="0" smtClean="0"/>
              <a:t>询</a:t>
            </a:r>
            <a:endParaRPr lang="en-US" altLang="zh-CN" sz="1800" dirty="0" smtClean="0"/>
          </a:p>
          <a:p>
            <a:r>
              <a:rPr lang="en-US" altLang="zh-CN" sz="1800" b="1" dirty="0" err="1" smtClean="0"/>
              <a:t>StumbleUpon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Elasticsearch</a:t>
            </a:r>
            <a:r>
              <a:rPr lang="zh-CN" altLang="en-US" sz="1800" dirty="0" smtClean="0"/>
              <a:t>是</a:t>
            </a:r>
            <a:r>
              <a:rPr lang="en-US" altLang="zh-CN" sz="1800" dirty="0" err="1" smtClean="0"/>
              <a:t>StumbleUpon</a:t>
            </a:r>
            <a:r>
              <a:rPr lang="zh-CN" altLang="en-US" sz="1800" dirty="0" smtClean="0"/>
              <a:t>的关键部件，它每天为社区提供百万次的推荐服务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Sony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Sony</a:t>
            </a:r>
            <a:r>
              <a:rPr lang="zh-CN" altLang="en-US" sz="1800" dirty="0" smtClean="0"/>
              <a:t>公司使用</a:t>
            </a:r>
            <a:r>
              <a:rPr lang="en-US" altLang="zh-CN" sz="1800" dirty="0" err="1" smtClean="0"/>
              <a:t>elasticsearch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作为信息搜索引擎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 err="1" smtClean="0"/>
              <a:t>Kibana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zh-CN" altLang="en-US" dirty="0" smtClean="0"/>
              <a:t>静</a:t>
            </a:r>
            <a:r>
              <a:rPr lang="zh-CN" altLang="en-US" dirty="0" smtClean="0"/>
              <a:t>态</a:t>
            </a:r>
            <a:r>
              <a:rPr lang="en-US" altLang="zh-CN" dirty="0" err="1" smtClean="0"/>
              <a:t>html+javascript</a:t>
            </a:r>
            <a:endParaRPr lang="en-US" altLang="zh-CN" dirty="0" smtClean="0"/>
          </a:p>
          <a:p>
            <a:r>
              <a:rPr lang="zh-CN" altLang="en-US" dirty="0" smtClean="0"/>
              <a:t>提</a:t>
            </a:r>
            <a:r>
              <a:rPr lang="zh-CN" altLang="en-US" dirty="0" smtClean="0"/>
              <a:t>供搜索界面</a:t>
            </a:r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 smtClean="0"/>
              <a:t>据展现，图表化</a:t>
            </a:r>
            <a:endParaRPr lang="en-US" altLang="zh-CN" dirty="0" smtClean="0"/>
          </a:p>
          <a:p>
            <a:r>
              <a:rPr lang="zh-CN" altLang="en-US" dirty="0" smtClean="0"/>
              <a:t>高</a:t>
            </a:r>
            <a:r>
              <a:rPr lang="zh-CN" altLang="en-US" dirty="0" smtClean="0"/>
              <a:t>度自定义展现形式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 smtClean="0"/>
              <a:t>以部署在任何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中配置启动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。。。</a:t>
            </a:r>
            <a:endParaRPr lang="en-US" altLang="zh-CN" sz="2000" dirty="0" smtClean="0"/>
          </a:p>
          <a:p>
            <a:r>
              <a:rPr lang="en-US" altLang="zh-CN" sz="2000" dirty="0" smtClean="0"/>
              <a:t>server 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    listen       80;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server_name</a:t>
            </a:r>
            <a:r>
              <a:rPr lang="en-US" altLang="zh-CN" sz="2000" dirty="0" smtClean="0"/>
              <a:t>  test74;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#</a:t>
            </a:r>
            <a:r>
              <a:rPr lang="en-US" altLang="zh-CN" sz="2000" dirty="0" err="1" smtClean="0"/>
              <a:t>charset</a:t>
            </a:r>
            <a:r>
              <a:rPr lang="en-US" altLang="zh-CN" sz="2000" dirty="0" smtClean="0"/>
              <a:t> koi8-r;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#</a:t>
            </a:r>
            <a:r>
              <a:rPr lang="en-US" altLang="zh-CN" sz="2000" dirty="0" err="1" smtClean="0"/>
              <a:t>access_log</a:t>
            </a:r>
            <a:r>
              <a:rPr lang="en-US" altLang="zh-CN" sz="2000" dirty="0" smtClean="0"/>
              <a:t>  logs/</a:t>
            </a:r>
            <a:r>
              <a:rPr lang="en-US" altLang="zh-CN" sz="2000" dirty="0" err="1" smtClean="0"/>
              <a:t>host.access.log</a:t>
            </a:r>
            <a:r>
              <a:rPr lang="en-US" altLang="zh-CN" sz="2000" dirty="0" smtClean="0"/>
              <a:t>  main;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location / {</a:t>
            </a:r>
          </a:p>
          <a:p>
            <a:r>
              <a:rPr lang="en-US" altLang="zh-CN" sz="2000" b="1" dirty="0" smtClean="0"/>
              <a:t>            root   /</a:t>
            </a:r>
            <a:r>
              <a:rPr lang="en-US" altLang="zh-CN" sz="2000" b="1" dirty="0" err="1" smtClean="0"/>
              <a:t>usr</a:t>
            </a:r>
            <a:r>
              <a:rPr lang="en-US" altLang="zh-CN" sz="2000" b="1" dirty="0" smtClean="0"/>
              <a:t>/kibana-3.1.2;</a:t>
            </a:r>
          </a:p>
          <a:p>
            <a:r>
              <a:rPr lang="en-US" altLang="zh-CN" sz="2000" dirty="0" smtClean="0"/>
              <a:t>            index  index.html index.htm;</a:t>
            </a:r>
          </a:p>
          <a:p>
            <a:r>
              <a:rPr lang="en-US" altLang="zh-CN" sz="2000" dirty="0" smtClean="0"/>
              <a:t>        }</a:t>
            </a:r>
          </a:p>
          <a:p>
            <a:pPr>
              <a:buNone/>
            </a:pPr>
            <a:r>
              <a:rPr lang="zh-CN" altLang="en-US" sz="2000" dirty="0" smtClean="0"/>
              <a:t>。。。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Kibana</a:t>
            </a:r>
            <a:r>
              <a:rPr lang="zh-CN" altLang="en-US" dirty="0" smtClean="0"/>
              <a:t>指向对应的</a:t>
            </a:r>
            <a:r>
              <a:rPr lang="en-US" altLang="zh-CN" dirty="0" smtClean="0"/>
              <a:t>ES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return new Settings({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   /** @scratch /configuration/config.js/5</a:t>
            </a:r>
          </a:p>
          <a:p>
            <a:r>
              <a:rPr lang="en-US" altLang="zh-CN" sz="1600" dirty="0" smtClean="0"/>
              <a:t>     *</a:t>
            </a:r>
          </a:p>
          <a:p>
            <a:r>
              <a:rPr lang="en-US" altLang="zh-CN" sz="1600" dirty="0" smtClean="0"/>
              <a:t>     * ==== </a:t>
            </a:r>
            <a:r>
              <a:rPr lang="en-US" altLang="zh-CN" sz="1600" dirty="0" err="1" smtClean="0"/>
              <a:t>elasticsearch</a:t>
            </a:r>
            <a:endParaRPr lang="en-US" altLang="zh-CN" sz="1600" dirty="0" smtClean="0"/>
          </a:p>
          <a:p>
            <a:r>
              <a:rPr lang="en-US" altLang="zh-CN" sz="1600" dirty="0" smtClean="0"/>
              <a:t>     *</a:t>
            </a:r>
          </a:p>
          <a:p>
            <a:r>
              <a:rPr lang="en-US" altLang="zh-CN" sz="1600" dirty="0" smtClean="0"/>
              <a:t>     * The URL to your </a:t>
            </a:r>
            <a:r>
              <a:rPr lang="en-US" altLang="zh-CN" sz="1600" dirty="0" err="1" smtClean="0"/>
              <a:t>elasticsearch</a:t>
            </a:r>
            <a:r>
              <a:rPr lang="en-US" altLang="zh-CN" sz="1600" dirty="0" smtClean="0"/>
              <a:t> server. You almost certainly don't</a:t>
            </a:r>
          </a:p>
          <a:p>
            <a:r>
              <a:rPr lang="en-US" altLang="zh-CN" sz="1600" dirty="0" smtClean="0"/>
              <a:t>     * want +http://localhost:9200+ here. Even if </a:t>
            </a:r>
            <a:r>
              <a:rPr lang="en-US" altLang="zh-CN" sz="1600" dirty="0" err="1" smtClean="0"/>
              <a:t>Kibana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Elasticsearch</a:t>
            </a:r>
            <a:r>
              <a:rPr lang="en-US" altLang="zh-CN" sz="1600" dirty="0" smtClean="0"/>
              <a:t> are on</a:t>
            </a:r>
          </a:p>
          <a:p>
            <a:r>
              <a:rPr lang="en-US" altLang="zh-CN" sz="1600" dirty="0" smtClean="0"/>
              <a:t>     * the same host. By default this will attempt to reach ES at the same host you have</a:t>
            </a:r>
          </a:p>
          <a:p>
            <a:r>
              <a:rPr lang="en-US" altLang="zh-CN" sz="1600" dirty="0" smtClean="0"/>
              <a:t>     * </a:t>
            </a:r>
            <a:r>
              <a:rPr lang="en-US" altLang="zh-CN" sz="1600" dirty="0" err="1" smtClean="0"/>
              <a:t>kibana</a:t>
            </a:r>
            <a:r>
              <a:rPr lang="en-US" altLang="zh-CN" sz="1600" dirty="0" smtClean="0"/>
              <a:t> installed on. You probably want to set it to the FQDN of your</a:t>
            </a:r>
          </a:p>
          <a:p>
            <a:r>
              <a:rPr lang="en-US" altLang="zh-CN" sz="1600" dirty="0" smtClean="0"/>
              <a:t>     * </a:t>
            </a:r>
            <a:r>
              <a:rPr lang="en-US" altLang="zh-CN" sz="1600" dirty="0" err="1" smtClean="0"/>
              <a:t>elasticsearch</a:t>
            </a:r>
            <a:r>
              <a:rPr lang="en-US" altLang="zh-CN" sz="1600" dirty="0" smtClean="0"/>
              <a:t> host</a:t>
            </a:r>
          </a:p>
          <a:p>
            <a:r>
              <a:rPr lang="en-US" altLang="zh-CN" sz="1600" dirty="0" smtClean="0"/>
              <a:t>     *</a:t>
            </a:r>
          </a:p>
          <a:p>
            <a:r>
              <a:rPr lang="en-US" altLang="zh-CN" sz="1600" dirty="0" smtClean="0"/>
              <a:t>     * Note: this can also be an object if you want to pass options to the http client. For example:</a:t>
            </a:r>
          </a:p>
          <a:p>
            <a:r>
              <a:rPr lang="en-US" altLang="zh-CN" sz="1600" dirty="0" smtClean="0"/>
              <a:t>     *</a:t>
            </a:r>
          </a:p>
          <a:p>
            <a:r>
              <a:rPr lang="en-US" altLang="zh-CN" sz="1600" dirty="0" smtClean="0"/>
              <a:t>     *  +</a:t>
            </a:r>
            <a:r>
              <a:rPr lang="en-US" altLang="zh-CN" sz="1600" dirty="0" err="1" smtClean="0"/>
              <a:t>elasticsearch</a:t>
            </a:r>
            <a:r>
              <a:rPr lang="en-US" altLang="zh-CN" sz="1600" dirty="0" smtClean="0"/>
              <a:t>: {server: "http://localhost:9200", </a:t>
            </a:r>
            <a:r>
              <a:rPr lang="en-US" altLang="zh-CN" sz="1600" dirty="0" err="1" smtClean="0"/>
              <a:t>withCredentials</a:t>
            </a:r>
            <a:r>
              <a:rPr lang="en-US" altLang="zh-CN" sz="1600" dirty="0" smtClean="0"/>
              <a:t>: true}+</a:t>
            </a:r>
          </a:p>
          <a:p>
            <a:r>
              <a:rPr lang="en-US" altLang="zh-CN" sz="1600" dirty="0" smtClean="0"/>
              <a:t>     *</a:t>
            </a:r>
          </a:p>
          <a:p>
            <a:r>
              <a:rPr lang="en-US" altLang="zh-CN" sz="1600" dirty="0" smtClean="0"/>
              <a:t>     */</a:t>
            </a:r>
          </a:p>
          <a:p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elasticsearch</a:t>
            </a:r>
            <a:r>
              <a:rPr lang="en-US" altLang="zh-CN" sz="1600" b="1" dirty="0" smtClean="0"/>
              <a:t>: "http://192.168.2.74:9200",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实例分享一：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日志解析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日志：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        183.129.178.139 </a:t>
            </a:r>
            <a:r>
              <a:rPr lang="en-US" altLang="zh-CN" sz="1600" dirty="0" smtClean="0"/>
              <a:t>- [10/Feb/2015:00:13:36 +0800] "GET /service/inside/</a:t>
            </a:r>
            <a:r>
              <a:rPr lang="en-US" altLang="zh-CN" sz="1600" dirty="0" err="1" smtClean="0"/>
              <a:t>get_userInfo.ashx?user_id</a:t>
            </a:r>
            <a:r>
              <a:rPr lang="en-US" altLang="zh-CN" sz="1600" dirty="0" smtClean="0"/>
              <a:t>=24814370 HTTP/1.1" "192.168.59.156:80" 200 405 "-" "Apache-</a:t>
            </a:r>
            <a:r>
              <a:rPr lang="en-US" altLang="zh-CN" sz="1600" dirty="0" err="1" smtClean="0"/>
              <a:t>HttpClient</a:t>
            </a:r>
            <a:r>
              <a:rPr lang="en-US" altLang="zh-CN" sz="1600" dirty="0" smtClean="0"/>
              <a:t>/4.3.2 (java 1.5)" - 0.006</a:t>
            </a:r>
            <a:endParaRPr lang="en-US" altLang="zh-CN" sz="1600" dirty="0" smtClean="0"/>
          </a:p>
          <a:p>
            <a:r>
              <a:rPr lang="zh-CN" altLang="en-US" dirty="0" smtClean="0"/>
              <a:t>针对如上日志在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目</a:t>
            </a:r>
            <a:r>
              <a:rPr lang="zh-CN" altLang="en-US" dirty="0" smtClean="0"/>
              <a:t>录下添加</a:t>
            </a:r>
            <a:r>
              <a:rPr lang="en-US" altLang="zh-CN" dirty="0" err="1" smtClean="0"/>
              <a:t>grok_pattern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1" dirty="0" smtClean="0"/>
              <a:t>NGINX</a:t>
            </a:r>
            <a:r>
              <a:rPr lang="en-US" altLang="zh-CN" sz="1600" dirty="0" smtClean="0"/>
              <a:t> %{</a:t>
            </a:r>
            <a:r>
              <a:rPr lang="en-US" altLang="zh-CN" sz="1600" dirty="0" err="1" smtClean="0"/>
              <a:t>IPORHOST:clientip</a:t>
            </a:r>
            <a:r>
              <a:rPr lang="en-US" altLang="zh-CN" sz="1600" dirty="0" smtClean="0"/>
              <a:t>} %{</a:t>
            </a:r>
            <a:r>
              <a:rPr lang="en-US" altLang="zh-CN" sz="1600" dirty="0" err="1" smtClean="0"/>
              <a:t>USER:ident</a:t>
            </a:r>
            <a:r>
              <a:rPr lang="en-US" altLang="zh-CN" sz="1600" dirty="0" smtClean="0"/>
              <a:t>} \[%{</a:t>
            </a:r>
            <a:r>
              <a:rPr lang="en-US" altLang="zh-CN" sz="1600" dirty="0" err="1" smtClean="0"/>
              <a:t>HTTPDATE:timestamp</a:t>
            </a:r>
            <a:r>
              <a:rPr lang="en-US" altLang="zh-CN" sz="1600" dirty="0" smtClean="0"/>
              <a:t>}\] "(?:%{</a:t>
            </a:r>
            <a:r>
              <a:rPr lang="en-US" altLang="zh-CN" sz="1600" dirty="0" err="1" smtClean="0"/>
              <a:t>WORD:verb</a:t>
            </a:r>
            <a:r>
              <a:rPr lang="en-US" altLang="zh-CN" sz="1600" dirty="0" smtClean="0"/>
              <a:t>} %{</a:t>
            </a:r>
            <a:r>
              <a:rPr lang="en-US" altLang="zh-CN" sz="1600" dirty="0" err="1" smtClean="0"/>
              <a:t>NOTSPACE:request</a:t>
            </a:r>
            <a:r>
              <a:rPr lang="en-US" altLang="zh-CN" sz="1600" dirty="0" smtClean="0"/>
              <a:t>}(?: HTTP/%{</a:t>
            </a:r>
            <a:r>
              <a:rPr lang="en-US" altLang="zh-CN" sz="1600" dirty="0" err="1" smtClean="0"/>
              <a:t>NUMBER:httpversion</a:t>
            </a:r>
            <a:r>
              <a:rPr lang="en-US" altLang="zh-CN" sz="1600" dirty="0" smtClean="0"/>
              <a:t>})?|%{</a:t>
            </a:r>
            <a:r>
              <a:rPr lang="en-US" altLang="zh-CN" sz="1600" dirty="0" err="1" smtClean="0"/>
              <a:t>DATA:rawrequest</a:t>
            </a:r>
            <a:r>
              <a:rPr lang="en-US" altLang="zh-CN" sz="1600" dirty="0" smtClean="0"/>
              <a:t>})" %{</a:t>
            </a:r>
            <a:r>
              <a:rPr lang="en-US" altLang="zh-CN" sz="1600" dirty="0" err="1" smtClean="0"/>
              <a:t>QS:server</a:t>
            </a:r>
            <a:r>
              <a:rPr lang="en-US" altLang="zh-CN" sz="1600" dirty="0" smtClean="0"/>
              <a:t>} %{</a:t>
            </a:r>
            <a:r>
              <a:rPr lang="en-US" altLang="zh-CN" sz="1600" dirty="0" err="1" smtClean="0"/>
              <a:t>NUMBER:response</a:t>
            </a:r>
            <a:r>
              <a:rPr lang="en-US" altLang="zh-CN" sz="1600" dirty="0" smtClean="0"/>
              <a:t>} (?</a:t>
            </a:r>
          </a:p>
          <a:p>
            <a:pPr>
              <a:buNone/>
            </a:pPr>
            <a:r>
              <a:rPr lang="en-US" altLang="zh-CN" sz="1600" dirty="0" smtClean="0"/>
              <a:t>:%{</a:t>
            </a:r>
            <a:r>
              <a:rPr lang="en-US" altLang="zh-CN" sz="1600" dirty="0" err="1" smtClean="0"/>
              <a:t>NUMBER:bytes</a:t>
            </a:r>
            <a:r>
              <a:rPr lang="en-US" altLang="zh-CN" sz="1600" dirty="0" smtClean="0"/>
              <a:t>}|-) %{</a:t>
            </a:r>
            <a:r>
              <a:rPr lang="en-US" altLang="zh-CN" sz="1600" dirty="0" err="1" smtClean="0"/>
              <a:t>QS:referrer</a:t>
            </a:r>
            <a:r>
              <a:rPr lang="en-US" altLang="zh-CN" sz="1600" dirty="0" smtClean="0"/>
              <a:t>} %{</a:t>
            </a:r>
            <a:r>
              <a:rPr lang="en-US" altLang="zh-CN" sz="1600" dirty="0" err="1" smtClean="0"/>
              <a:t>QS:agent</a:t>
            </a:r>
            <a:r>
              <a:rPr lang="en-US" altLang="zh-CN" sz="1600" dirty="0" smtClean="0"/>
              <a:t>} - %{</a:t>
            </a:r>
            <a:r>
              <a:rPr lang="en-US" altLang="zh-CN" sz="1600" dirty="0" err="1" smtClean="0"/>
              <a:t>NUMBER:upstream_time:float</a:t>
            </a: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zh-CN" altLang="en-US" dirty="0" smtClean="0"/>
              <a:t>实例分</a:t>
            </a:r>
            <a:r>
              <a:rPr lang="zh-CN" altLang="en-US" dirty="0" smtClean="0"/>
              <a:t>享一：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日志解析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7150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sz="4900" b="1" dirty="0" err="1" smtClean="0"/>
              <a:t>Logstash</a:t>
            </a:r>
            <a:r>
              <a:rPr lang="zh-CN" altLang="en-US" sz="4900" b="1" dirty="0" smtClean="0"/>
              <a:t>配置</a:t>
            </a:r>
            <a:r>
              <a:rPr lang="en-US" altLang="zh-CN" sz="4900" b="1" dirty="0" smtClean="0"/>
              <a:t>:</a:t>
            </a:r>
          </a:p>
          <a:p>
            <a:r>
              <a:rPr lang="en-US" altLang="zh-CN" sz="3700" dirty="0" smtClean="0"/>
              <a:t>input {</a:t>
            </a:r>
          </a:p>
          <a:p>
            <a:r>
              <a:rPr lang="en-US" altLang="zh-CN" sz="3700" dirty="0" smtClean="0"/>
              <a:t>  file {</a:t>
            </a:r>
          </a:p>
          <a:p>
            <a:r>
              <a:rPr lang="en-US" altLang="zh-CN" sz="3700" dirty="0" smtClean="0"/>
              <a:t>    path =&gt; "/</a:t>
            </a:r>
            <a:r>
              <a:rPr lang="en-US" altLang="zh-CN" sz="3700" dirty="0" err="1" smtClean="0"/>
              <a:t>usr</a:t>
            </a:r>
            <a:r>
              <a:rPr lang="en-US" altLang="zh-CN" sz="3700" dirty="0" smtClean="0"/>
              <a:t>/logstash-1.4.2/test.log"</a:t>
            </a:r>
            <a:endParaRPr lang="en-US" altLang="zh-CN" sz="3700" dirty="0" smtClean="0"/>
          </a:p>
          <a:p>
            <a:r>
              <a:rPr lang="en-US" altLang="zh-CN" sz="3700" dirty="0" smtClean="0"/>
              <a:t>    </a:t>
            </a:r>
            <a:r>
              <a:rPr lang="en-US" altLang="zh-CN" sz="3700" dirty="0" err="1" smtClean="0"/>
              <a:t>start_position</a:t>
            </a:r>
            <a:r>
              <a:rPr lang="en-US" altLang="zh-CN" sz="3700" dirty="0" smtClean="0"/>
              <a:t> =&gt; "beginning"</a:t>
            </a:r>
          </a:p>
          <a:p>
            <a:r>
              <a:rPr lang="en-US" altLang="zh-CN" sz="3700" dirty="0" smtClean="0"/>
              <a:t>  }</a:t>
            </a:r>
          </a:p>
          <a:p>
            <a:r>
              <a:rPr lang="en-US" altLang="zh-CN" sz="3700" dirty="0" smtClean="0"/>
              <a:t>}</a:t>
            </a:r>
          </a:p>
          <a:p>
            <a:r>
              <a:rPr lang="en-US" altLang="zh-CN" sz="3700" dirty="0" smtClean="0"/>
              <a:t>filter {</a:t>
            </a:r>
          </a:p>
          <a:p>
            <a:r>
              <a:rPr lang="en-US" altLang="zh-CN" sz="3700" dirty="0" smtClean="0"/>
              <a:t>  </a:t>
            </a:r>
            <a:r>
              <a:rPr lang="en-US" altLang="zh-CN" sz="3700" dirty="0" err="1" smtClean="0"/>
              <a:t>grok</a:t>
            </a:r>
            <a:r>
              <a:rPr lang="en-US" altLang="zh-CN" sz="3700" dirty="0" smtClean="0"/>
              <a:t> {</a:t>
            </a:r>
          </a:p>
          <a:p>
            <a:r>
              <a:rPr lang="en-US" altLang="zh-CN" sz="3700" dirty="0" smtClean="0"/>
              <a:t>    match =&gt; { "message" =&gt; "%{NGINX}" }</a:t>
            </a:r>
          </a:p>
          <a:p>
            <a:r>
              <a:rPr lang="en-US" altLang="zh-CN" sz="3700" dirty="0" smtClean="0"/>
              <a:t>  }</a:t>
            </a:r>
          </a:p>
          <a:p>
            <a:r>
              <a:rPr lang="en-US" altLang="zh-CN" sz="3700" dirty="0" smtClean="0"/>
              <a:t>  date {</a:t>
            </a:r>
          </a:p>
          <a:p>
            <a:r>
              <a:rPr lang="en-US" altLang="zh-CN" sz="3700" dirty="0" smtClean="0"/>
              <a:t>    match =&gt; [ "timestamp" , "</a:t>
            </a:r>
            <a:r>
              <a:rPr lang="en-US" altLang="zh-CN" sz="3700" dirty="0" err="1" smtClean="0"/>
              <a:t>dd</a:t>
            </a:r>
            <a:r>
              <a:rPr lang="en-US" altLang="zh-CN" sz="3700" dirty="0" smtClean="0"/>
              <a:t>/MMM/</a:t>
            </a:r>
            <a:r>
              <a:rPr lang="en-US" altLang="zh-CN" sz="3700" dirty="0" err="1" smtClean="0"/>
              <a:t>yyyy:HH:mm:ss</a:t>
            </a:r>
            <a:r>
              <a:rPr lang="en-US" altLang="zh-CN" sz="3700" dirty="0" smtClean="0"/>
              <a:t> Z" ]</a:t>
            </a:r>
          </a:p>
          <a:p>
            <a:r>
              <a:rPr lang="en-US" altLang="zh-CN" sz="3700" dirty="0" smtClean="0"/>
              <a:t>  }</a:t>
            </a:r>
          </a:p>
          <a:p>
            <a:r>
              <a:rPr lang="en-US" altLang="zh-CN" sz="3700" dirty="0" smtClean="0"/>
              <a:t>  </a:t>
            </a:r>
            <a:r>
              <a:rPr lang="en-US" altLang="zh-CN" sz="3700" dirty="0" err="1" smtClean="0"/>
              <a:t>geoip</a:t>
            </a:r>
            <a:r>
              <a:rPr lang="en-US" altLang="zh-CN" sz="3700" dirty="0" smtClean="0"/>
              <a:t> {</a:t>
            </a:r>
          </a:p>
          <a:p>
            <a:r>
              <a:rPr lang="en-US" altLang="zh-CN" sz="3700" dirty="0" smtClean="0"/>
              <a:t>    source =&gt; "</a:t>
            </a:r>
            <a:r>
              <a:rPr lang="en-US" altLang="zh-CN" sz="3700" dirty="0" err="1" smtClean="0"/>
              <a:t>clientip</a:t>
            </a:r>
            <a:r>
              <a:rPr lang="en-US" altLang="zh-CN" sz="3700" dirty="0" smtClean="0"/>
              <a:t>"</a:t>
            </a:r>
          </a:p>
          <a:p>
            <a:r>
              <a:rPr lang="en-US" altLang="zh-CN" sz="3700" dirty="0" smtClean="0"/>
              <a:t>  }</a:t>
            </a:r>
          </a:p>
          <a:p>
            <a:r>
              <a:rPr lang="en-US" altLang="zh-CN" sz="3700" dirty="0" smtClean="0"/>
              <a:t>  </a:t>
            </a:r>
            <a:r>
              <a:rPr lang="en-US" altLang="zh-CN" sz="3700" dirty="0" err="1" smtClean="0"/>
              <a:t>useragent</a:t>
            </a:r>
            <a:r>
              <a:rPr lang="en-US" altLang="zh-CN" sz="3700" dirty="0" smtClean="0"/>
              <a:t> {</a:t>
            </a:r>
          </a:p>
          <a:p>
            <a:r>
              <a:rPr lang="en-US" altLang="zh-CN" sz="3700" dirty="0" smtClean="0"/>
              <a:t>    source =&gt; "agent"</a:t>
            </a:r>
          </a:p>
          <a:p>
            <a:r>
              <a:rPr lang="en-US" altLang="zh-CN" sz="3700" dirty="0" smtClean="0"/>
              <a:t>  }</a:t>
            </a:r>
          </a:p>
          <a:p>
            <a:r>
              <a:rPr lang="en-US" altLang="zh-CN" sz="3700" dirty="0" smtClean="0"/>
              <a:t>}</a:t>
            </a:r>
          </a:p>
          <a:p>
            <a:endParaRPr lang="en-US" altLang="zh-CN" sz="3700" dirty="0" smtClean="0"/>
          </a:p>
          <a:p>
            <a:r>
              <a:rPr lang="en-US" altLang="zh-CN" sz="3700" dirty="0" smtClean="0"/>
              <a:t>output {</a:t>
            </a:r>
          </a:p>
          <a:p>
            <a:r>
              <a:rPr lang="en-US" altLang="zh-CN" sz="3700" dirty="0" smtClean="0"/>
              <a:t>  </a:t>
            </a:r>
            <a:r>
              <a:rPr lang="en-US" altLang="zh-CN" sz="3700" dirty="0" err="1" smtClean="0"/>
              <a:t>elasticsearch</a:t>
            </a:r>
            <a:r>
              <a:rPr lang="en-US" altLang="zh-CN" sz="3700" dirty="0" smtClean="0"/>
              <a:t> { </a:t>
            </a:r>
          </a:p>
          <a:p>
            <a:r>
              <a:rPr lang="en-US" altLang="zh-CN" sz="3700" dirty="0" smtClean="0"/>
              <a:t>  host =&gt; test74</a:t>
            </a:r>
          </a:p>
          <a:p>
            <a:r>
              <a:rPr lang="en-US" altLang="zh-CN" sz="3700" dirty="0" smtClean="0"/>
              <a:t>  cluster =&gt; "</a:t>
            </a:r>
            <a:r>
              <a:rPr lang="en-US" altLang="zh-CN" sz="3700" dirty="0" err="1" smtClean="0"/>
              <a:t>xxr</a:t>
            </a:r>
            <a:r>
              <a:rPr lang="en-US" altLang="zh-CN" sz="3700" dirty="0" smtClean="0"/>
              <a:t>" </a:t>
            </a:r>
          </a:p>
          <a:p>
            <a:r>
              <a:rPr lang="en-US" altLang="zh-CN" sz="3700" dirty="0" smtClean="0"/>
              <a:t>  }</a:t>
            </a:r>
          </a:p>
          <a:p>
            <a:r>
              <a:rPr lang="en-US" altLang="zh-CN" sz="3700" dirty="0" smtClean="0"/>
              <a:t>  </a:t>
            </a:r>
            <a:r>
              <a:rPr lang="en-US" altLang="zh-CN" sz="3700" dirty="0" err="1" smtClean="0"/>
              <a:t>stdout</a:t>
            </a:r>
            <a:r>
              <a:rPr lang="en-US" altLang="zh-CN" sz="3700" dirty="0" smtClean="0"/>
              <a:t> { codec =&gt; </a:t>
            </a:r>
            <a:r>
              <a:rPr lang="en-US" altLang="zh-CN" sz="3700" dirty="0" err="1" smtClean="0"/>
              <a:t>rubydebug</a:t>
            </a:r>
            <a:r>
              <a:rPr lang="en-US" altLang="zh-CN" sz="3700" dirty="0" smtClean="0"/>
              <a:t> }</a:t>
            </a:r>
          </a:p>
          <a:p>
            <a:r>
              <a:rPr lang="en-US" altLang="zh-CN" sz="3700" dirty="0" smtClean="0"/>
              <a:t>}</a:t>
            </a:r>
            <a:endParaRPr lang="zh-CN" altLang="en-US" sz="3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实例分</a:t>
            </a:r>
            <a:r>
              <a:rPr lang="zh-CN" altLang="en-US" dirty="0" smtClean="0"/>
              <a:t>享一：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日志解析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启动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集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启</a:t>
            </a:r>
            <a:r>
              <a:rPr lang="zh-CN" altLang="en-US" dirty="0" smtClean="0"/>
              <a:t>动</a:t>
            </a:r>
            <a:r>
              <a:rPr lang="en-US" altLang="zh-CN" dirty="0" err="1" smtClean="0"/>
              <a:t>logstash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访</a:t>
            </a:r>
            <a:r>
              <a:rPr lang="zh-CN" altLang="en-US" dirty="0" smtClean="0"/>
              <a:t>问</a:t>
            </a:r>
            <a:r>
              <a:rPr lang="en-US" altLang="zh-CN" dirty="0" err="1" smtClean="0"/>
              <a:t>kibana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一</a:t>
            </a:r>
            <a:r>
              <a:rPr lang="zh-CN" altLang="en-US" dirty="0" smtClean="0"/>
              <a:t>边传输日志，一边喝茶，一边创建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 dashboard</a:t>
            </a:r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就是这么简单！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实例分</a:t>
            </a:r>
            <a:r>
              <a:rPr lang="zh-CN" altLang="en-US" dirty="0" smtClean="0"/>
              <a:t>享二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消息处理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编译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-master</a:t>
            </a:r>
            <a:r>
              <a:rPr lang="zh-CN" altLang="en-US" dirty="0" smtClean="0"/>
              <a:t>包</a:t>
            </a:r>
          </a:p>
          <a:p>
            <a:r>
              <a:rPr lang="zh-CN" altLang="en-US" dirty="0" smtClean="0"/>
              <a:t>   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上将其签下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github.com/joekiller/logstash-kafka</a:t>
            </a:r>
            <a:endParaRPr lang="en-US" altLang="zh-CN" dirty="0" smtClean="0"/>
          </a:p>
          <a:p>
            <a:r>
              <a:rPr lang="en-US" altLang="zh-CN" dirty="0" smtClean="0"/>
              <a:t>Make </a:t>
            </a:r>
            <a:r>
              <a:rPr lang="en-US" altLang="zh-CN" dirty="0" err="1" smtClean="0"/>
              <a:t>tarball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解压</a:t>
            </a:r>
            <a:r>
              <a:rPr lang="en-US" altLang="zh-CN" dirty="0" smtClean="0"/>
              <a:t>build/logstash-1.4.2.tar.gz</a:t>
            </a:r>
            <a:r>
              <a:rPr lang="zh-CN" altLang="en-US" dirty="0" smtClean="0"/>
              <a:t>即可使用了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不</a:t>
            </a:r>
            <a:r>
              <a:rPr lang="zh-CN" altLang="en-US" dirty="0" smtClean="0"/>
              <a:t>要试图直接安装</a:t>
            </a:r>
            <a:r>
              <a:rPr lang="en-US" altLang="zh-CN" dirty="0" err="1" smtClean="0"/>
              <a:t>logstash-kafka</a:t>
            </a:r>
            <a:r>
              <a:rPr lang="zh-CN" altLang="en-US" dirty="0" smtClean="0"/>
              <a:t>各个插件，坑太多。。。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zh-CN" altLang="en-US" dirty="0" smtClean="0"/>
              <a:t>实例分享二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消息处理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input {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zk_connect</a:t>
            </a:r>
            <a:r>
              <a:rPr lang="en-US" altLang="zh-CN" dirty="0" smtClean="0"/>
              <a:t> =&gt; "192.168.2.234:2181"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group_id</a:t>
            </a:r>
            <a:r>
              <a:rPr lang="en-US" altLang="zh-CN" dirty="0" smtClean="0"/>
              <a:t> =&gt; "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"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topic_id</a:t>
            </a:r>
            <a:r>
              <a:rPr lang="en-US" altLang="zh-CN" dirty="0" smtClean="0"/>
              <a:t> =&gt; "</a:t>
            </a:r>
            <a:r>
              <a:rPr lang="en-US" altLang="zh-CN" dirty="0" err="1" smtClean="0"/>
              <a:t>enniu_test_topic</a:t>
            </a:r>
            <a:r>
              <a:rPr lang="en-US" altLang="zh-CN" dirty="0" smtClean="0"/>
              <a:t>"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reset_beginning</a:t>
            </a:r>
            <a:r>
              <a:rPr lang="en-US" altLang="zh-CN" dirty="0" smtClean="0"/>
              <a:t> =&gt; false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consumer_threads</a:t>
            </a:r>
            <a:r>
              <a:rPr lang="en-US" altLang="zh-CN" dirty="0" smtClean="0"/>
              <a:t> =&gt; 5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decorate_events</a:t>
            </a:r>
            <a:r>
              <a:rPr lang="en-US" altLang="zh-CN" dirty="0" smtClean="0"/>
              <a:t> =&gt; true</a:t>
            </a:r>
          </a:p>
          <a:p>
            <a:pPr>
              <a:buNone/>
            </a:pPr>
            <a:r>
              <a:rPr lang="en-US" altLang="zh-CN" dirty="0" smtClean="0"/>
              <a:t>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output {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{ </a:t>
            </a:r>
          </a:p>
          <a:p>
            <a:pPr>
              <a:buNone/>
            </a:pPr>
            <a:r>
              <a:rPr lang="en-US" altLang="zh-CN" dirty="0" smtClean="0"/>
              <a:t>  host =&gt; test74</a:t>
            </a:r>
          </a:p>
          <a:p>
            <a:pPr>
              <a:buNone/>
            </a:pPr>
            <a:r>
              <a:rPr lang="en-US" altLang="zh-CN" dirty="0" smtClean="0"/>
              <a:t>  cluster =&gt; "</a:t>
            </a:r>
            <a:r>
              <a:rPr lang="en-US" altLang="zh-CN" dirty="0" err="1" smtClean="0"/>
              <a:t>xxr</a:t>
            </a:r>
            <a:r>
              <a:rPr lang="en-US" altLang="zh-CN" dirty="0" smtClean="0"/>
              <a:t>" </a:t>
            </a:r>
          </a:p>
          <a:p>
            <a:pPr>
              <a:buNone/>
            </a:pPr>
            <a:r>
              <a:rPr lang="en-US" altLang="zh-CN" dirty="0" smtClean="0"/>
              <a:t>  }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{ codec =&gt;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zh-CN" altLang="en-US" dirty="0" smtClean="0"/>
              <a:t>实例分享二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消息处理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启</a:t>
            </a:r>
            <a:r>
              <a:rPr lang="zh-CN" altLang="en-US" dirty="0" smtClean="0"/>
              <a:t>动</a:t>
            </a:r>
            <a:r>
              <a:rPr lang="en-US" altLang="zh-CN" dirty="0" err="1" smtClean="0"/>
              <a:t>logstash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上生产一个消息：</a:t>
            </a:r>
            <a:endParaRPr lang="en-US" altLang="zh-CN" dirty="0" smtClean="0"/>
          </a:p>
          <a:p>
            <a:r>
              <a:rPr lang="zh-CN" altLang="zh-CN" dirty="0" smtClean="0"/>
              <a:t>bin/kafka-console-producer.sh --broker-list localhost:9092 --topic enniu_test_topic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Hello world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kibana</a:t>
            </a:r>
            <a:r>
              <a:rPr lang="zh-CN" altLang="en-US" dirty="0" smtClean="0"/>
              <a:t>上观察输出</a:t>
            </a:r>
            <a:endParaRPr lang="en-US" altLang="zh-CN" dirty="0" smtClean="0"/>
          </a:p>
          <a:p>
            <a:r>
              <a:rPr lang="zh-CN" altLang="en-US" dirty="0" smtClean="0"/>
              <a:t>同</a:t>
            </a:r>
            <a:r>
              <a:rPr lang="zh-CN" altLang="en-US" dirty="0" smtClean="0"/>
              <a:t>理，可以将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日志</a:t>
            </a:r>
            <a:r>
              <a:rPr lang="zh-CN" altLang="en-US" dirty="0" smtClean="0"/>
              <a:t>等作为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的生产者。。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未完待</a:t>
            </a:r>
            <a:r>
              <a:rPr lang="zh-CN" altLang="en-US" dirty="0" smtClean="0"/>
              <a:t>续。。。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err="1" smtClean="0"/>
              <a:t>Elasticsearch</a:t>
            </a:r>
            <a:r>
              <a:rPr lang="en-US" altLang="zh-CN" dirty="0" smtClean="0"/>
              <a:t> Java API</a:t>
            </a:r>
          </a:p>
          <a:p>
            <a:pPr marL="514350" indent="-514350">
              <a:buAutoNum type="arabicPeriod"/>
            </a:pPr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备份机制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协</a:t>
            </a:r>
            <a:r>
              <a:rPr lang="zh-CN" altLang="en-US" dirty="0" smtClean="0"/>
              <a:t>同工作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err="1" smtClean="0"/>
              <a:t>Elasticsearch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性</a:t>
            </a:r>
            <a:r>
              <a:rPr lang="zh-CN" altLang="en-US" dirty="0" smtClean="0"/>
              <a:t>能调研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7772400" cy="914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关于</a:t>
            </a:r>
            <a:r>
              <a:rPr lang="zh-CN" altLang="en-US" dirty="0" smtClean="0"/>
              <a:t>日志，我们需要什么。。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001000" cy="35052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zh-CN" altLang="en-US" dirty="0" smtClean="0"/>
              <a:t>日</a:t>
            </a:r>
            <a:r>
              <a:rPr lang="zh-CN" altLang="en-US" dirty="0" smtClean="0"/>
              <a:t>志的定义与分类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采</a:t>
            </a:r>
            <a:r>
              <a:rPr lang="zh-CN" altLang="en-US" dirty="0" smtClean="0"/>
              <a:t>集日志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存</a:t>
            </a:r>
            <a:r>
              <a:rPr lang="zh-CN" altLang="en-US" dirty="0" smtClean="0"/>
              <a:t>放日志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工具</a:t>
            </a:r>
            <a:r>
              <a:rPr lang="zh-CN" altLang="en-US" dirty="0" smtClean="0"/>
              <a:t>之间交互的接口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怎么让信息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数据产生更有用的价值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www.elasticsearch.com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www.elasticsearch.org/guide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http://logstash.net/docs/1.4.2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CN" dirty="0" smtClean="0"/>
              <a:t>ELK</a:t>
            </a:r>
            <a:r>
              <a:rPr lang="zh-CN" altLang="en-US" dirty="0" smtClean="0"/>
              <a:t>三</a:t>
            </a:r>
            <a:r>
              <a:rPr lang="zh-CN" altLang="en-US" dirty="0" smtClean="0"/>
              <a:t>件套工作流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57400" y="3124200"/>
            <a:ext cx="1143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Logstash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200" y="3124200"/>
            <a:ext cx="1752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24600" y="3124200"/>
            <a:ext cx="990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Kibana</a:t>
            </a:r>
            <a:endParaRPr lang="zh-CN" alt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3505200"/>
            <a:ext cx="673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ight Arrow 8"/>
          <p:cNvSpPr/>
          <p:nvPr/>
        </p:nvSpPr>
        <p:spPr>
          <a:xfrm>
            <a:off x="5638800" y="3505200"/>
            <a:ext cx="673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52600" y="26670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685800" y="2133600"/>
            <a:ext cx="1066800" cy="609600"/>
          </a:xfrm>
          <a:prstGeom prst="wedgeRoundRect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br>
              <a:rPr lang="en-US" altLang="zh-CN" dirty="0" smtClean="0"/>
            </a:b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/*</a:t>
            </a:r>
            <a:endParaRPr lang="zh-CN" alt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609600" y="3429000"/>
            <a:ext cx="914400" cy="612648"/>
          </a:xfrm>
          <a:prstGeom prst="wedgeRoundRect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Stdin</a:t>
            </a:r>
            <a:endParaRPr lang="zh-CN" alt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762000" y="4953000"/>
            <a:ext cx="914400" cy="612648"/>
          </a:xfrm>
          <a:prstGeom prst="wedgeRoundRect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438400" y="2057400"/>
            <a:ext cx="914400" cy="612648"/>
          </a:xfrm>
          <a:prstGeom prst="wedgeRoundRect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2209800" y="5029200"/>
            <a:ext cx="914400" cy="612648"/>
          </a:xfrm>
          <a:prstGeom prst="wedgeRoundRect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743200" y="2743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1"/>
          </p:cNvCxnSpPr>
          <p:nvPr/>
        </p:nvCxnSpPr>
        <p:spPr>
          <a:xfrm>
            <a:off x="15240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00200" y="43434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0"/>
            <a:endCxn id="4" idx="2"/>
          </p:cNvCxnSpPr>
          <p:nvPr/>
        </p:nvCxnSpPr>
        <p:spPr>
          <a:xfrm flipH="1" flipV="1">
            <a:off x="2628900" y="43434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696200" y="2209800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饼图</a:t>
            </a:r>
            <a:endParaRPr lang="zh-CN" alt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96200" y="2895600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柱状图</a:t>
            </a:r>
            <a:endParaRPr lang="zh-CN" alt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96200" y="3581400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96200" y="4343400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96200" y="5105400"/>
            <a:ext cx="9144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59" name="Straight Arrow Connector 58"/>
          <p:cNvCxnSpPr>
            <a:endCxn id="53" idx="1"/>
          </p:cNvCxnSpPr>
          <p:nvPr/>
        </p:nvCxnSpPr>
        <p:spPr>
          <a:xfrm flipV="1">
            <a:off x="7239000" y="24384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315200" y="31242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1"/>
          </p:cNvCxnSpPr>
          <p:nvPr/>
        </p:nvCxnSpPr>
        <p:spPr>
          <a:xfrm>
            <a:off x="7315200" y="3733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6" idx="1"/>
          </p:cNvCxnSpPr>
          <p:nvPr/>
        </p:nvCxnSpPr>
        <p:spPr>
          <a:xfrm>
            <a:off x="7315200" y="41148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7" idx="1"/>
          </p:cNvCxnSpPr>
          <p:nvPr/>
        </p:nvCxnSpPr>
        <p:spPr>
          <a:xfrm>
            <a:off x="7239000" y="4267200"/>
            <a:ext cx="4572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own Arrow 77"/>
          <p:cNvSpPr/>
          <p:nvPr/>
        </p:nvSpPr>
        <p:spPr>
          <a:xfrm>
            <a:off x="4191000" y="1752600"/>
            <a:ext cx="484632" cy="135940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endParaRPr lang="zh-CN" altLang="en-US" dirty="0"/>
          </a:p>
        </p:txBody>
      </p:sp>
      <p:sp>
        <p:nvSpPr>
          <p:cNvPr id="79" name="Down Arrow 78"/>
          <p:cNvSpPr/>
          <p:nvPr/>
        </p:nvSpPr>
        <p:spPr>
          <a:xfrm>
            <a:off x="4876800" y="1752600"/>
            <a:ext cx="484632" cy="135940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80" name="Up Arrow 79"/>
          <p:cNvSpPr/>
          <p:nvPr/>
        </p:nvSpPr>
        <p:spPr>
          <a:xfrm>
            <a:off x="4191000" y="4267200"/>
            <a:ext cx="484632" cy="1143000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81" name="Up Arrow 80"/>
          <p:cNvSpPr/>
          <p:nvPr/>
        </p:nvSpPr>
        <p:spPr>
          <a:xfrm>
            <a:off x="4953000" y="4267200"/>
            <a:ext cx="484632" cy="1143000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JDK: </a:t>
            </a:r>
            <a:r>
              <a:rPr lang="zh-CN" altLang="en-US" dirty="0" smtClean="0"/>
              <a:t>建议</a:t>
            </a:r>
            <a:r>
              <a:rPr lang="en-US" altLang="zh-CN" dirty="0" smtClean="0"/>
              <a:t>1.7.0_45</a:t>
            </a:r>
            <a:r>
              <a:rPr lang="zh-CN" altLang="en-US" dirty="0" smtClean="0"/>
              <a:t>以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各个组件的小版本最好一致</a:t>
            </a:r>
            <a:endParaRPr lang="en-US" altLang="zh-CN" dirty="0" smtClean="0"/>
          </a:p>
          <a:p>
            <a:r>
              <a:rPr lang="zh-CN" altLang="en-US" dirty="0" smtClean="0"/>
              <a:t>较成熟的版本组合：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(1.4.2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(1.4.2)+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(3.1.2)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</a:t>
            </a:r>
            <a:r>
              <a:rPr lang="zh-CN" altLang="en-US" dirty="0" smtClean="0"/>
              <a:t>源，基于</a:t>
            </a:r>
            <a:r>
              <a:rPr lang="en-US" altLang="zh-CN" dirty="0" err="1" smtClean="0"/>
              <a:t>Lucene</a:t>
            </a:r>
            <a:endParaRPr lang="en-US" altLang="zh-CN" dirty="0" smtClean="0"/>
          </a:p>
          <a:p>
            <a:r>
              <a:rPr lang="zh-CN" altLang="en-US" dirty="0" smtClean="0"/>
              <a:t>分布</a:t>
            </a:r>
            <a:r>
              <a:rPr lang="zh-CN" altLang="en-US" dirty="0" smtClean="0"/>
              <a:t>式，扩展很方便</a:t>
            </a:r>
            <a:endParaRPr lang="en-US" altLang="zh-CN" dirty="0" smtClean="0"/>
          </a:p>
          <a:p>
            <a:r>
              <a:rPr lang="en-US" altLang="zh-CN" dirty="0" smtClean="0"/>
              <a:t>Restful 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 smtClean="0"/>
              <a:t>据挖掘</a:t>
            </a:r>
            <a:endParaRPr lang="en-US" altLang="zh-CN" dirty="0" smtClean="0"/>
          </a:p>
          <a:p>
            <a:r>
              <a:rPr lang="zh-CN" altLang="en-US" dirty="0" smtClean="0"/>
              <a:t>无痛安装</a:t>
            </a:r>
            <a:endParaRPr lang="en-US" altLang="zh-CN" dirty="0" smtClean="0"/>
          </a:p>
          <a:p>
            <a:r>
              <a:rPr lang="zh-CN" altLang="en-US" dirty="0" smtClean="0"/>
              <a:t>高</a:t>
            </a:r>
            <a:r>
              <a:rPr lang="zh-CN" altLang="en-US" dirty="0" smtClean="0"/>
              <a:t>度可配置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实时，快速</a:t>
            </a:r>
            <a:endParaRPr lang="en-US" altLang="zh-CN" dirty="0" smtClean="0"/>
          </a:p>
          <a:p>
            <a:r>
              <a:rPr lang="zh-CN" altLang="en-US" dirty="0" smtClean="0"/>
              <a:t>搜索，你懂的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的几个概念解析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617220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Cluster</a:t>
            </a:r>
          </a:p>
          <a:p>
            <a:pPr>
              <a:buNone/>
            </a:pPr>
            <a:r>
              <a:rPr lang="zh-CN" altLang="en-US" sz="2000" dirty="0" smtClean="0"/>
              <a:t>      集群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分布式的基础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其中有多个节点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去中心化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跟任何一个节点通信与跟整、集群通信是一样的</a:t>
            </a:r>
            <a:endParaRPr lang="en-US" altLang="zh-CN" sz="2000" dirty="0" smtClean="0"/>
          </a:p>
          <a:p>
            <a:r>
              <a:rPr lang="en-US" altLang="zh-CN" sz="2000" dirty="0" smtClean="0"/>
              <a:t>Node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节点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集群中的每台物理机器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分主节点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数据节点等</a:t>
            </a:r>
            <a:endParaRPr lang="en-US" altLang="zh-CN" sz="2000" dirty="0" smtClean="0"/>
          </a:p>
          <a:p>
            <a:r>
              <a:rPr lang="en-US" altLang="zh-CN" sz="2000" dirty="0" smtClean="0"/>
              <a:t>Index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数</a:t>
            </a:r>
            <a:r>
              <a:rPr lang="zh-CN" altLang="en-US" sz="2000" dirty="0" smtClean="0"/>
              <a:t>据集</a:t>
            </a:r>
            <a:r>
              <a:rPr lang="zh-CN" altLang="en-US" sz="2000" dirty="0" smtClean="0"/>
              <a:t>合 </a:t>
            </a:r>
            <a:endParaRPr lang="en-US" altLang="zh-CN" sz="2000" dirty="0" smtClean="0"/>
          </a:p>
          <a:p>
            <a:r>
              <a:rPr lang="en-US" altLang="zh-CN" sz="2000" dirty="0" smtClean="0"/>
              <a:t>Type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数据的逻辑分类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基于应用场景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Document</a:t>
            </a:r>
          </a:p>
          <a:p>
            <a:pPr>
              <a:buNone/>
            </a:pP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数据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最小单元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一</a:t>
            </a:r>
            <a:r>
              <a:rPr lang="zh-CN" altLang="en-US" sz="2000" dirty="0" smtClean="0"/>
              <a:t>般以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格式描述</a:t>
            </a:r>
            <a:endParaRPr lang="en-US" altLang="zh-CN" sz="2000" dirty="0" smtClean="0"/>
          </a:p>
          <a:p>
            <a:r>
              <a:rPr lang="en-US" altLang="zh-CN" sz="2000" dirty="0" smtClean="0"/>
              <a:t>Shards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索引分片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可以把一个大的索引拆分成多个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分布到不同的节点上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构成分布式搜索</a:t>
            </a:r>
            <a:endParaRPr lang="en-US" altLang="zh-CN" sz="2000" dirty="0" smtClean="0"/>
          </a:p>
          <a:p>
            <a:r>
              <a:rPr lang="en-US" altLang="zh-CN" sz="2000" dirty="0" smtClean="0"/>
              <a:t>Replicas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索</a:t>
            </a:r>
            <a:r>
              <a:rPr lang="zh-CN" altLang="en-US" sz="2000" dirty="0" smtClean="0"/>
              <a:t>引副本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作用之一是可以提高系统容错性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当某个分片损坏或丢失时可以从副本中恢复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另一个作用是要提高</a:t>
            </a:r>
            <a:r>
              <a:rPr lang="en-US" altLang="zh-CN" sz="2000" dirty="0" err="1" smtClean="0"/>
              <a:t>es</a:t>
            </a:r>
            <a:r>
              <a:rPr lang="zh-CN" altLang="en-US" sz="2000" dirty="0" smtClean="0"/>
              <a:t>的查询效率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会自动对搜索请求进行负载均衡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的几个概念解析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900" dirty="0" smtClean="0"/>
              <a:t>Recovery</a:t>
            </a:r>
          </a:p>
          <a:p>
            <a:pPr>
              <a:buNone/>
            </a:pPr>
            <a:r>
              <a:rPr lang="en-US" altLang="zh-CN" sz="2900" dirty="0" smtClean="0"/>
              <a:t>         </a:t>
            </a:r>
            <a:r>
              <a:rPr lang="zh-CN" altLang="en-US" sz="2900" dirty="0" smtClean="0"/>
              <a:t>数据重新分布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在有节点加入或退出时会根据机器的负载对索引分片进行重新分配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挂掉的节点重新启动时也会进行数据恢复</a:t>
            </a:r>
            <a:endParaRPr lang="en-US" altLang="zh-CN" sz="2900" dirty="0" smtClean="0"/>
          </a:p>
          <a:p>
            <a:r>
              <a:rPr lang="en-US" altLang="zh-CN" sz="2900" dirty="0" smtClean="0"/>
              <a:t>River</a:t>
            </a:r>
          </a:p>
          <a:p>
            <a:pPr>
              <a:buNone/>
            </a:pPr>
            <a:r>
              <a:rPr lang="en-US" altLang="zh-CN" sz="2900" dirty="0" smtClean="0"/>
              <a:t>         </a:t>
            </a:r>
            <a:r>
              <a:rPr lang="en-US" altLang="zh-CN" sz="2900" dirty="0" err="1" smtClean="0"/>
              <a:t>es</a:t>
            </a:r>
            <a:r>
              <a:rPr lang="zh-CN" altLang="en-US" sz="2900" dirty="0" smtClean="0"/>
              <a:t>的一个数据源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其它存储方式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比如数据库</a:t>
            </a:r>
            <a:r>
              <a:rPr lang="en-US" altLang="zh-CN" sz="2900" dirty="0" smtClean="0"/>
              <a:t>)</a:t>
            </a:r>
            <a:r>
              <a:rPr lang="zh-CN" altLang="en-US" sz="2900" dirty="0" smtClean="0"/>
              <a:t>同步数据到</a:t>
            </a:r>
            <a:r>
              <a:rPr lang="en-US" altLang="zh-CN" sz="2900" dirty="0" err="1" smtClean="0"/>
              <a:t>es</a:t>
            </a:r>
            <a:r>
              <a:rPr lang="zh-CN" altLang="en-US" sz="2900" dirty="0" smtClean="0"/>
              <a:t>的一个方法</a:t>
            </a:r>
            <a:endParaRPr lang="en-US" altLang="zh-CN" sz="2900" dirty="0" smtClean="0"/>
          </a:p>
          <a:p>
            <a:r>
              <a:rPr lang="en-US" altLang="zh-CN" sz="2900" dirty="0" smtClean="0"/>
              <a:t>Gateway</a:t>
            </a:r>
          </a:p>
          <a:p>
            <a:pPr>
              <a:buNone/>
            </a:pPr>
            <a:r>
              <a:rPr lang="en-US" altLang="zh-CN" sz="2900" dirty="0" smtClean="0"/>
              <a:t>         </a:t>
            </a:r>
            <a:r>
              <a:rPr lang="en-US" altLang="zh-CN" sz="2900" dirty="0" err="1" smtClean="0"/>
              <a:t>es</a:t>
            </a:r>
            <a:r>
              <a:rPr lang="zh-CN" altLang="en-US" sz="2900" dirty="0" smtClean="0"/>
              <a:t>索引的持久化存储方式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默认索引先存放到内存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内存满了在持久化到硬盘</a:t>
            </a:r>
            <a:r>
              <a:rPr lang="en-US" altLang="zh-CN" sz="2900" dirty="0" smtClean="0"/>
              <a:t>,</a:t>
            </a:r>
            <a:r>
              <a:rPr lang="en-US" altLang="zh-CN" sz="2900" dirty="0" err="1" smtClean="0"/>
              <a:t>es</a:t>
            </a:r>
            <a:r>
              <a:rPr lang="zh-CN" altLang="en-US" sz="2900" dirty="0" smtClean="0"/>
              <a:t>集群关闭再重新启动时会从</a:t>
            </a:r>
            <a:r>
              <a:rPr lang="en-US" altLang="zh-CN" sz="2900" dirty="0" smtClean="0"/>
              <a:t>gateway</a:t>
            </a:r>
            <a:r>
              <a:rPr lang="zh-CN" altLang="en-US" sz="2900" dirty="0" smtClean="0"/>
              <a:t>读取索引数据</a:t>
            </a:r>
            <a:r>
              <a:rPr lang="en-US" altLang="zh-CN" sz="2900" dirty="0" smtClean="0"/>
              <a:t>.</a:t>
            </a:r>
            <a:r>
              <a:rPr lang="zh-CN" altLang="en-US" sz="2900" dirty="0" smtClean="0"/>
              <a:t>支持多种类型</a:t>
            </a:r>
            <a:r>
              <a:rPr lang="en-US" altLang="zh-CN" sz="2900" dirty="0" smtClean="0"/>
              <a:t>gateway:</a:t>
            </a:r>
            <a:r>
              <a:rPr lang="zh-CN" altLang="en-US" sz="2900" dirty="0" smtClean="0"/>
              <a:t>本地文件系统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分布式文件系统</a:t>
            </a:r>
            <a:r>
              <a:rPr lang="en-US" altLang="zh-CN" sz="2900" dirty="0" smtClean="0"/>
              <a:t>,HDFS</a:t>
            </a:r>
            <a:r>
              <a:rPr lang="zh-CN" altLang="en-US" sz="2900" dirty="0" smtClean="0"/>
              <a:t>等</a:t>
            </a:r>
            <a:endParaRPr lang="en-US" altLang="zh-CN" sz="2900" dirty="0" smtClean="0"/>
          </a:p>
          <a:p>
            <a:r>
              <a:rPr lang="en-US" altLang="zh-CN" sz="2900" dirty="0" smtClean="0"/>
              <a:t>discovery.zen</a:t>
            </a:r>
          </a:p>
          <a:p>
            <a:pPr>
              <a:buNone/>
            </a:pPr>
            <a:r>
              <a:rPr lang="en-US" altLang="zh-CN" sz="2900" dirty="0" smtClean="0"/>
              <a:t>       </a:t>
            </a:r>
            <a:r>
              <a:rPr lang="zh-CN" altLang="en-US" sz="2900" dirty="0" smtClean="0"/>
              <a:t>自动发现节点机制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通过广播协议寻找节点以及进行节点之间通信</a:t>
            </a:r>
            <a:endParaRPr lang="en-US" altLang="zh-CN" sz="2900" dirty="0" smtClean="0"/>
          </a:p>
          <a:p>
            <a:r>
              <a:rPr lang="en-US" altLang="zh-CN" sz="2900" dirty="0" smtClean="0"/>
              <a:t>Transport</a:t>
            </a:r>
            <a:endParaRPr lang="zh-CN" altLang="en-US" sz="290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内部节点或集群与客户端的交互方式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默认使用</a:t>
            </a:r>
            <a:r>
              <a:rPr lang="en-US" altLang="zh-CN" dirty="0" smtClean="0"/>
              <a:t>TCP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2740</Words>
  <Application>Microsoft Office PowerPoint</Application>
  <PresentationFormat>On-screen Show (4:3)</PresentationFormat>
  <Paragraphs>355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ELK技术分享</vt:lpstr>
      <vt:lpstr>Agenda</vt:lpstr>
      <vt:lpstr>一些优秀的使用Elasticsearch案例</vt:lpstr>
      <vt:lpstr>关于日志，我们需要什么。。</vt:lpstr>
      <vt:lpstr>ELK三件套工作流</vt:lpstr>
      <vt:lpstr>版本</vt:lpstr>
      <vt:lpstr>什么是Elasticsearch?</vt:lpstr>
      <vt:lpstr>Elasticsearch的几个概念解析</vt:lpstr>
      <vt:lpstr>Elasticsearch的几个概念解析</vt:lpstr>
      <vt:lpstr>Elasticsearch VS Database</vt:lpstr>
      <vt:lpstr>索引映射</vt:lpstr>
      <vt:lpstr>索引映射例子</vt:lpstr>
      <vt:lpstr>Rest API</vt:lpstr>
      <vt:lpstr>API示例一：查询集群状态</vt:lpstr>
      <vt:lpstr>API示例二：输入以及读取数据</vt:lpstr>
      <vt:lpstr>API示例三：批量传输</vt:lpstr>
      <vt:lpstr>API示例四：搜索</vt:lpstr>
      <vt:lpstr>插件:head</vt:lpstr>
      <vt:lpstr>插件: paramedic</vt:lpstr>
      <vt:lpstr>Filters VS Queries</vt:lpstr>
      <vt:lpstr>Logstash—各种日志。。。</vt:lpstr>
      <vt:lpstr>日志的优势</vt:lpstr>
      <vt:lpstr>日志的劣势</vt:lpstr>
      <vt:lpstr>所有的日志有一个共同点…</vt:lpstr>
      <vt:lpstr>为什么搜索日志这么痛苦</vt:lpstr>
      <vt:lpstr>Logstash 工作流</vt:lpstr>
      <vt:lpstr>从Hello World开始！</vt:lpstr>
      <vt:lpstr>Logstash配置与启动</vt:lpstr>
      <vt:lpstr>目前已有插件(以下只列了一小部分)</vt:lpstr>
      <vt:lpstr>Kibana</vt:lpstr>
      <vt:lpstr>Kibana在nginx中配置启动</vt:lpstr>
      <vt:lpstr>配置Kibana指向对应的ES集群</vt:lpstr>
      <vt:lpstr>实例分享一：nginx日志解析</vt:lpstr>
      <vt:lpstr>实例分享一：nginx日志解析</vt:lpstr>
      <vt:lpstr>实例分享一：nginx日志解析</vt:lpstr>
      <vt:lpstr>实例分享二:kafka消息处理</vt:lpstr>
      <vt:lpstr>实例分享二:kafka消息处理</vt:lpstr>
      <vt:lpstr>实例分享二:kafka消息处理</vt:lpstr>
      <vt:lpstr>未完待续。。。</vt:lpstr>
      <vt:lpstr>参考资料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User</cp:lastModifiedBy>
  <cp:revision>104</cp:revision>
  <dcterms:created xsi:type="dcterms:W3CDTF">2006-08-16T00:00:00Z</dcterms:created>
  <dcterms:modified xsi:type="dcterms:W3CDTF">2015-03-09T13:02:00Z</dcterms:modified>
</cp:coreProperties>
</file>