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55"/>
  </p:normalViewPr>
  <p:slideViewPr>
    <p:cSldViewPr>
      <p:cViewPr varScale="1">
        <p:scale>
          <a:sx n="89" d="100"/>
          <a:sy n="89" d="100"/>
        </p:scale>
        <p:origin x="44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2F951-18A6-234D-B06F-AB494E64CF2C}" type="doc">
      <dgm:prSet loTypeId="urn:microsoft.com/office/officeart/2005/8/layout/process1" loCatId="" qsTypeId="urn:microsoft.com/office/officeart/2005/8/quickstyle/simple1" qsCatId="simple" csTypeId="urn:microsoft.com/office/officeart/2005/8/colors/accent1_2" csCatId="accent1" phldr="1"/>
      <dgm:spPr/>
    </dgm:pt>
    <dgm:pt modelId="{9E7E6424-39F1-9842-A67D-47754B7A5B8B}">
      <dgm:prSet phldrT="[文本]"/>
      <dgm:spPr/>
      <dgm:t>
        <a:bodyPr/>
        <a:lstStyle/>
        <a:p>
          <a:r>
            <a:rPr lang="zh-CN" altLang="en-US" dirty="0"/>
            <a:t>手工作坊式</a:t>
          </a:r>
        </a:p>
      </dgm:t>
    </dgm:pt>
    <dgm:pt modelId="{B55A5C69-C8E4-2F48-A6D1-2F85B6381E53}" type="parTrans" cxnId="{3B231AB1-CB45-A841-934B-0A0D3170E27E}">
      <dgm:prSet/>
      <dgm:spPr/>
      <dgm:t>
        <a:bodyPr/>
        <a:lstStyle/>
        <a:p>
          <a:endParaRPr lang="zh-CN" altLang="en-US"/>
        </a:p>
      </dgm:t>
    </dgm:pt>
    <dgm:pt modelId="{CD69ECB2-0172-6346-9DFE-513D37A1B8C6}" type="sibTrans" cxnId="{3B231AB1-CB45-A841-934B-0A0D3170E27E}">
      <dgm:prSet/>
      <dgm:spPr/>
      <dgm:t>
        <a:bodyPr/>
        <a:lstStyle/>
        <a:p>
          <a:endParaRPr lang="zh-CN" altLang="en-US"/>
        </a:p>
      </dgm:t>
    </dgm:pt>
    <dgm:pt modelId="{4D1201AD-35A1-EC45-84E6-52B41C28C141}">
      <dgm:prSet phldrT="[文本]"/>
      <dgm:spPr/>
      <dgm:t>
        <a:bodyPr/>
        <a:lstStyle/>
        <a:p>
          <a:r>
            <a:rPr lang="zh-CN" altLang="en-US" dirty="0"/>
            <a:t>工业化生产</a:t>
          </a:r>
        </a:p>
      </dgm:t>
    </dgm:pt>
    <dgm:pt modelId="{FCE18DDC-467A-194E-BD68-35A860E25F67}" type="parTrans" cxnId="{31C18575-EAE8-C94E-AB8E-8E285BDA9C4F}">
      <dgm:prSet/>
      <dgm:spPr/>
      <dgm:t>
        <a:bodyPr/>
        <a:lstStyle/>
        <a:p>
          <a:endParaRPr lang="zh-CN" altLang="en-US"/>
        </a:p>
      </dgm:t>
    </dgm:pt>
    <dgm:pt modelId="{33AB6F06-7EF4-4542-9184-C9A02525A737}" type="sibTrans" cxnId="{31C18575-EAE8-C94E-AB8E-8E285BDA9C4F}">
      <dgm:prSet/>
      <dgm:spPr/>
      <dgm:t>
        <a:bodyPr/>
        <a:lstStyle/>
        <a:p>
          <a:endParaRPr lang="zh-CN" altLang="en-US"/>
        </a:p>
      </dgm:t>
    </dgm:pt>
    <dgm:pt modelId="{A5E4772D-137F-1440-8640-2E0FD0CCF54D}" type="pres">
      <dgm:prSet presAssocID="{C642F951-18A6-234D-B06F-AB494E64CF2C}" presName="Name0" presStyleCnt="0">
        <dgm:presLayoutVars>
          <dgm:dir/>
          <dgm:resizeHandles val="exact"/>
        </dgm:presLayoutVars>
      </dgm:prSet>
      <dgm:spPr/>
    </dgm:pt>
    <dgm:pt modelId="{CA1B5727-CE90-7040-AAD6-D63BAC11911A}" type="pres">
      <dgm:prSet presAssocID="{9E7E6424-39F1-9842-A67D-47754B7A5B8B}" presName="node" presStyleLbl="node1" presStyleIdx="0" presStyleCnt="2">
        <dgm:presLayoutVars>
          <dgm:bulletEnabled val="1"/>
        </dgm:presLayoutVars>
      </dgm:prSet>
      <dgm:spPr/>
    </dgm:pt>
    <dgm:pt modelId="{F34B2245-684E-3347-9E4C-E0AB26481182}" type="pres">
      <dgm:prSet presAssocID="{CD69ECB2-0172-6346-9DFE-513D37A1B8C6}" presName="sibTrans" presStyleLbl="sibTrans2D1" presStyleIdx="0" presStyleCnt="1"/>
      <dgm:spPr/>
    </dgm:pt>
    <dgm:pt modelId="{0419ED0B-2483-5942-95BA-D55D92ADFF54}" type="pres">
      <dgm:prSet presAssocID="{CD69ECB2-0172-6346-9DFE-513D37A1B8C6}" presName="connectorText" presStyleLbl="sibTrans2D1" presStyleIdx="0" presStyleCnt="1"/>
      <dgm:spPr/>
    </dgm:pt>
    <dgm:pt modelId="{58B7DC7B-0B40-1149-A9A0-5497FD954DC6}" type="pres">
      <dgm:prSet presAssocID="{4D1201AD-35A1-EC45-84E6-52B41C28C141}" presName="node" presStyleLbl="node1" presStyleIdx="1" presStyleCnt="2">
        <dgm:presLayoutVars>
          <dgm:bulletEnabled val="1"/>
        </dgm:presLayoutVars>
      </dgm:prSet>
      <dgm:spPr/>
    </dgm:pt>
  </dgm:ptLst>
  <dgm:cxnLst>
    <dgm:cxn modelId="{04E0D34C-D40D-E74E-8D92-E84D5CADA854}" type="presOf" srcId="{C642F951-18A6-234D-B06F-AB494E64CF2C}" destId="{A5E4772D-137F-1440-8640-2E0FD0CCF54D}" srcOrd="0" destOrd="0" presId="urn:microsoft.com/office/officeart/2005/8/layout/process1"/>
    <dgm:cxn modelId="{31C18575-EAE8-C94E-AB8E-8E285BDA9C4F}" srcId="{C642F951-18A6-234D-B06F-AB494E64CF2C}" destId="{4D1201AD-35A1-EC45-84E6-52B41C28C141}" srcOrd="1" destOrd="0" parTransId="{FCE18DDC-467A-194E-BD68-35A860E25F67}" sibTransId="{33AB6F06-7EF4-4542-9184-C9A02525A737}"/>
    <dgm:cxn modelId="{D3F9DE7B-F6AF-F043-A168-4EF1861C1A58}" type="presOf" srcId="{9E7E6424-39F1-9842-A67D-47754B7A5B8B}" destId="{CA1B5727-CE90-7040-AAD6-D63BAC11911A}" srcOrd="0" destOrd="0" presId="urn:microsoft.com/office/officeart/2005/8/layout/process1"/>
    <dgm:cxn modelId="{C72F0697-625E-4F45-BD22-FC581F653515}" type="presOf" srcId="{CD69ECB2-0172-6346-9DFE-513D37A1B8C6}" destId="{F34B2245-684E-3347-9E4C-E0AB26481182}" srcOrd="0" destOrd="0" presId="urn:microsoft.com/office/officeart/2005/8/layout/process1"/>
    <dgm:cxn modelId="{11FF15A1-93EE-504E-8256-A5FAE0E55709}" type="presOf" srcId="{CD69ECB2-0172-6346-9DFE-513D37A1B8C6}" destId="{0419ED0B-2483-5942-95BA-D55D92ADFF54}" srcOrd="1" destOrd="0" presId="urn:microsoft.com/office/officeart/2005/8/layout/process1"/>
    <dgm:cxn modelId="{3B231AB1-CB45-A841-934B-0A0D3170E27E}" srcId="{C642F951-18A6-234D-B06F-AB494E64CF2C}" destId="{9E7E6424-39F1-9842-A67D-47754B7A5B8B}" srcOrd="0" destOrd="0" parTransId="{B55A5C69-C8E4-2F48-A6D1-2F85B6381E53}" sibTransId="{CD69ECB2-0172-6346-9DFE-513D37A1B8C6}"/>
    <dgm:cxn modelId="{997624E3-A07E-5049-AC05-A1BBC0F3E52F}" type="presOf" srcId="{4D1201AD-35A1-EC45-84E6-52B41C28C141}" destId="{58B7DC7B-0B40-1149-A9A0-5497FD954DC6}" srcOrd="0" destOrd="0" presId="urn:microsoft.com/office/officeart/2005/8/layout/process1"/>
    <dgm:cxn modelId="{706A3BFF-7802-F141-926A-01F3A2766AAF}" type="presParOf" srcId="{A5E4772D-137F-1440-8640-2E0FD0CCF54D}" destId="{CA1B5727-CE90-7040-AAD6-D63BAC11911A}" srcOrd="0" destOrd="0" presId="urn:microsoft.com/office/officeart/2005/8/layout/process1"/>
    <dgm:cxn modelId="{FC0F5599-97F0-B945-9B9F-FD2FF47ED978}" type="presParOf" srcId="{A5E4772D-137F-1440-8640-2E0FD0CCF54D}" destId="{F34B2245-684E-3347-9E4C-E0AB26481182}" srcOrd="1" destOrd="0" presId="urn:microsoft.com/office/officeart/2005/8/layout/process1"/>
    <dgm:cxn modelId="{B574706C-5C2E-2B4A-931D-1249C8DBA293}" type="presParOf" srcId="{F34B2245-684E-3347-9E4C-E0AB26481182}" destId="{0419ED0B-2483-5942-95BA-D55D92ADFF54}" srcOrd="0" destOrd="0" presId="urn:microsoft.com/office/officeart/2005/8/layout/process1"/>
    <dgm:cxn modelId="{B5B461A7-265A-A34D-B843-311D8B165E74}" type="presParOf" srcId="{A5E4772D-137F-1440-8640-2E0FD0CCF54D}" destId="{58B7DC7B-0B40-1149-A9A0-5497FD954DC6}"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5727-CE90-7040-AAD6-D63BAC11911A}">
      <dsp:nvSpPr>
        <dsp:cNvPr id="0" name=""/>
        <dsp:cNvSpPr/>
      </dsp:nvSpPr>
      <dsp:spPr>
        <a:xfrm>
          <a:off x="1116" y="0"/>
          <a:ext cx="2380319" cy="5692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手工作坊式</a:t>
          </a:r>
        </a:p>
      </dsp:txBody>
      <dsp:txXfrm>
        <a:off x="17789" y="16673"/>
        <a:ext cx="2346973" cy="535921"/>
      </dsp:txXfrm>
    </dsp:sp>
    <dsp:sp modelId="{F34B2245-684E-3347-9E4C-E0AB26481182}">
      <dsp:nvSpPr>
        <dsp:cNvPr id="0" name=""/>
        <dsp:cNvSpPr/>
      </dsp:nvSpPr>
      <dsp:spPr>
        <a:xfrm>
          <a:off x="2619468" y="0"/>
          <a:ext cx="504627" cy="5692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619468" y="113853"/>
        <a:ext cx="353239" cy="341561"/>
      </dsp:txXfrm>
    </dsp:sp>
    <dsp:sp modelId="{58B7DC7B-0B40-1149-A9A0-5497FD954DC6}">
      <dsp:nvSpPr>
        <dsp:cNvPr id="0" name=""/>
        <dsp:cNvSpPr/>
      </dsp:nvSpPr>
      <dsp:spPr>
        <a:xfrm>
          <a:off x="3333563" y="0"/>
          <a:ext cx="2380319" cy="5692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工业化生产</a:t>
          </a:r>
        </a:p>
      </dsp:txBody>
      <dsp:txXfrm>
        <a:off x="3350236" y="16673"/>
        <a:ext cx="2346973" cy="5359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2E677-9EBF-2F45-AB3F-702D864E3815}" type="datetimeFigureOut">
              <a:rPr kumimoji="1" lang="zh-CN" altLang="en-US" smtClean="0"/>
              <a:t>2018/11/12</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37B8D-1772-D448-A66D-A5DBD3D0DA7A}" type="slidenum">
              <a:rPr kumimoji="1" lang="zh-CN" altLang="en-US" smtClean="0"/>
              <a:t>‹#›</a:t>
            </a:fld>
            <a:endParaRPr kumimoji="1" lang="zh-CN" altLang="en-US"/>
          </a:p>
        </p:txBody>
      </p:sp>
    </p:spTree>
    <p:extLst>
      <p:ext uri="{BB962C8B-B14F-4D97-AF65-F5344CB8AC3E}">
        <p14:creationId xmlns:p14="http://schemas.microsoft.com/office/powerpoint/2010/main" val="293184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08D37B8D-1772-D448-A66D-A5DBD3D0DA7A}" type="slidenum">
              <a:rPr kumimoji="1" lang="zh-CN" altLang="en-US" smtClean="0"/>
              <a:t>27</a:t>
            </a:fld>
            <a:endParaRPr kumimoji="1" lang="zh-CN" altLang="en-US"/>
          </a:p>
        </p:txBody>
      </p:sp>
    </p:spTree>
    <p:extLst>
      <p:ext uri="{BB962C8B-B14F-4D97-AF65-F5344CB8AC3E}">
        <p14:creationId xmlns:p14="http://schemas.microsoft.com/office/powerpoint/2010/main" val="4030952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2" name="Shape 12"/>
          <p:cNvSpPr>
            <a:spLocks noGrp="1"/>
          </p:cNvSpPr>
          <p:nvPr>
            <p:ph type="pic" idx="13"/>
          </p:nvPr>
        </p:nvSpPr>
        <p:spPr>
          <a:xfrm>
            <a:off x="0" y="0"/>
            <a:ext cx="9144000" cy="4746129"/>
          </a:xfrm>
          <a:prstGeom prst="rect">
            <a:avLst/>
          </a:prstGeom>
        </p:spPr>
        <p:txBody>
          <a:bodyPr lIns="91439" tIns="45719" rIns="91439" bIns="45719"/>
          <a:lstStyle/>
          <a:p>
            <a:r>
              <a:rPr lang="zh-CN" altLang="en-US"/>
              <a:t>单击图标添加图片</a:t>
            </a:r>
            <a:endParaRPr/>
          </a:p>
        </p:txBody>
      </p:sp>
      <p:sp>
        <p:nvSpPr>
          <p:cNvPr id="13" name="Shape 13"/>
          <p:cNvSpPr>
            <a:spLocks noGrp="1"/>
          </p:cNvSpPr>
          <p:nvPr>
            <p:ph type="body" sz="quarter" idx="14"/>
          </p:nvPr>
        </p:nvSpPr>
        <p:spPr>
          <a:xfrm>
            <a:off x="768139" y="4379651"/>
            <a:ext cx="6571879" cy="1713200"/>
          </a:xfrm>
          <a:prstGeom prst="rect">
            <a:avLst/>
          </a:prstGeom>
        </p:spPr>
        <p:txBody>
          <a:bodyPr/>
          <a:lstStyle/>
          <a:p>
            <a:pPr algn="l">
              <a:lnSpc>
                <a:spcPct val="80000"/>
              </a:lnSpc>
              <a:defRPr sz="10200" cap="all">
                <a:latin typeface="+mn-lt"/>
                <a:ea typeface="+mn-ea"/>
                <a:cs typeface="+mn-cs"/>
                <a:sym typeface="DIN Condensed"/>
              </a:defRPr>
            </a:pPr>
            <a:r>
              <a:rPr lang="zh-CN" altLang="en-US"/>
              <a:t>编辑母版文本样式
第二级
第三级
第四级
第五级</a:t>
            </a:r>
            <a:endParaRPr/>
          </a:p>
        </p:txBody>
      </p:sp>
      <p:sp>
        <p:nvSpPr>
          <p:cNvPr id="14" name="Shape 14"/>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138892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rogress Bars">
    <p:spTree>
      <p:nvGrpSpPr>
        <p:cNvPr id="1" name=""/>
        <p:cNvGrpSpPr/>
        <p:nvPr/>
      </p:nvGrpSpPr>
      <p:grpSpPr>
        <a:xfrm>
          <a:off x="0" y="0"/>
          <a:ext cx="0" cy="0"/>
          <a:chOff x="0" y="0"/>
          <a:chExt cx="0" cy="0"/>
        </a:xfrm>
      </p:grpSpPr>
      <p:sp>
        <p:nvSpPr>
          <p:cNvPr id="228" name="Shape 228"/>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229" name="Shape 229"/>
          <p:cNvSpPr>
            <a:spLocks noGrp="1"/>
          </p:cNvSpPr>
          <p:nvPr>
            <p:ph type="body" sz="quarter" idx="13"/>
          </p:nvPr>
        </p:nvSpPr>
        <p:spPr>
          <a:xfrm>
            <a:off x="627415" y="552245"/>
            <a:ext cx="7889171"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230" name="Shape 230"/>
          <p:cNvSpPr/>
          <p:nvPr/>
        </p:nvSpPr>
        <p:spPr>
          <a:xfrm>
            <a:off x="1100095" y="2730513"/>
            <a:ext cx="2969793" cy="400790"/>
          </a:xfrm>
          <a:prstGeom prst="roundRect">
            <a:avLst>
              <a:gd name="adj" fmla="val 50000"/>
            </a:avLst>
          </a:prstGeom>
          <a:solidFill>
            <a:srgbClr val="DCDEE0"/>
          </a:solidFill>
          <a:ln w="12700">
            <a:miter lim="400000"/>
          </a:ln>
        </p:spPr>
        <p:txBody>
          <a:bodyPr lIns="0" tIns="0" rIns="0" bIns="0" anchor="ctr"/>
          <a:lstStyle/>
          <a:p>
            <a:endParaRPr sz="1266"/>
          </a:p>
        </p:txBody>
      </p:sp>
      <p:sp>
        <p:nvSpPr>
          <p:cNvPr id="231" name="Shape 231"/>
          <p:cNvSpPr/>
          <p:nvPr/>
        </p:nvSpPr>
        <p:spPr>
          <a:xfrm>
            <a:off x="1100095" y="4244619"/>
            <a:ext cx="2969793" cy="400790"/>
          </a:xfrm>
          <a:prstGeom prst="roundRect">
            <a:avLst>
              <a:gd name="adj" fmla="val 50000"/>
            </a:avLst>
          </a:prstGeom>
          <a:solidFill>
            <a:srgbClr val="DCDEE0"/>
          </a:solidFill>
          <a:ln w="12700">
            <a:miter lim="400000"/>
          </a:ln>
        </p:spPr>
        <p:txBody>
          <a:bodyPr lIns="0" tIns="0" rIns="0" bIns="0" anchor="ctr"/>
          <a:lstStyle/>
          <a:p>
            <a:endParaRPr sz="1266"/>
          </a:p>
        </p:txBody>
      </p:sp>
      <p:sp>
        <p:nvSpPr>
          <p:cNvPr id="232" name="Shape 232"/>
          <p:cNvSpPr/>
          <p:nvPr/>
        </p:nvSpPr>
        <p:spPr>
          <a:xfrm>
            <a:off x="5350627" y="2682801"/>
            <a:ext cx="2972448" cy="400790"/>
          </a:xfrm>
          <a:prstGeom prst="roundRect">
            <a:avLst>
              <a:gd name="adj" fmla="val 50000"/>
            </a:avLst>
          </a:prstGeom>
          <a:solidFill>
            <a:srgbClr val="DCDEE0"/>
          </a:solidFill>
          <a:ln w="12700">
            <a:miter lim="400000"/>
          </a:ln>
        </p:spPr>
        <p:txBody>
          <a:bodyPr lIns="0" tIns="0" rIns="0" bIns="0" anchor="ctr"/>
          <a:lstStyle/>
          <a:p>
            <a:endParaRPr sz="1266"/>
          </a:p>
        </p:txBody>
      </p:sp>
      <p:sp>
        <p:nvSpPr>
          <p:cNvPr id="233" name="Shape 233"/>
          <p:cNvSpPr/>
          <p:nvPr/>
        </p:nvSpPr>
        <p:spPr>
          <a:xfrm>
            <a:off x="5350627" y="4196906"/>
            <a:ext cx="2972448" cy="400790"/>
          </a:xfrm>
          <a:prstGeom prst="roundRect">
            <a:avLst>
              <a:gd name="adj" fmla="val 50000"/>
            </a:avLst>
          </a:prstGeom>
          <a:solidFill>
            <a:srgbClr val="DCDEE0"/>
          </a:solidFill>
          <a:ln w="12700">
            <a:miter lim="400000"/>
          </a:ln>
        </p:spPr>
        <p:txBody>
          <a:bodyPr lIns="0" tIns="0" rIns="0" bIns="0" anchor="ctr"/>
          <a:lstStyle/>
          <a:p>
            <a:endParaRPr sz="1266"/>
          </a:p>
        </p:txBody>
      </p:sp>
      <p:sp>
        <p:nvSpPr>
          <p:cNvPr id="234" name="Shape 234"/>
          <p:cNvSpPr/>
          <p:nvPr/>
        </p:nvSpPr>
        <p:spPr>
          <a:xfrm>
            <a:off x="1100095" y="2730513"/>
            <a:ext cx="2519672" cy="400790"/>
          </a:xfrm>
          <a:custGeom>
            <a:avLst/>
            <a:gdLst/>
            <a:ahLst/>
            <a:cxnLst>
              <a:cxn ang="0">
                <a:pos x="wd2" y="hd2"/>
              </a:cxn>
              <a:cxn ang="5400000">
                <a:pos x="wd2" y="hd2"/>
              </a:cxn>
              <a:cxn ang="10800000">
                <a:pos x="wd2" y="hd2"/>
              </a:cxn>
              <a:cxn ang="16200000">
                <a:pos x="wd2" y="hd2"/>
              </a:cxn>
            </a:cxnLst>
            <a:rect l="0" t="0" r="r" b="b"/>
            <a:pathLst>
              <a:path w="21600" h="21600" extrusionOk="0">
                <a:moveTo>
                  <a:pt x="1718" y="0"/>
                </a:moveTo>
                <a:lnTo>
                  <a:pt x="21600" y="0"/>
                </a:lnTo>
                <a:lnTo>
                  <a:pt x="12888" y="0"/>
                </a:lnTo>
                <a:lnTo>
                  <a:pt x="10406" y="21600"/>
                </a:lnTo>
                <a:lnTo>
                  <a:pt x="1718" y="21600"/>
                </a:lnTo>
                <a:lnTo>
                  <a:pt x="1718" y="21600"/>
                </a:lnTo>
                <a:cubicBezTo>
                  <a:pt x="1244" y="21600"/>
                  <a:pt x="814" y="20391"/>
                  <a:pt x="503" y="18437"/>
                </a:cubicBezTo>
                <a:cubicBezTo>
                  <a:pt x="192" y="16482"/>
                  <a:pt x="0" y="13782"/>
                  <a:pt x="0" y="10800"/>
                </a:cubicBezTo>
                <a:lnTo>
                  <a:pt x="0" y="10800"/>
                </a:lnTo>
                <a:lnTo>
                  <a:pt x="0" y="10800"/>
                </a:lnTo>
                <a:cubicBezTo>
                  <a:pt x="0" y="7818"/>
                  <a:pt x="192" y="5118"/>
                  <a:pt x="503" y="3163"/>
                </a:cubicBezTo>
                <a:cubicBezTo>
                  <a:pt x="814" y="1209"/>
                  <a:pt x="1244" y="0"/>
                  <a:pt x="1718" y="0"/>
                </a:cubicBezTo>
                <a:lnTo>
                  <a:pt x="1718" y="0"/>
                </a:lnTo>
                <a:close/>
              </a:path>
            </a:pathLst>
          </a:custGeom>
          <a:solidFill>
            <a:srgbClr val="FEC703"/>
          </a:solidFill>
          <a:ln w="12700">
            <a:miter lim="400000"/>
          </a:ln>
        </p:spPr>
        <p:txBody>
          <a:bodyPr lIns="0" tIns="0" rIns="0" bIns="0" anchor="ctr"/>
          <a:lstStyle/>
          <a:p>
            <a:endParaRPr sz="1266"/>
          </a:p>
        </p:txBody>
      </p:sp>
      <p:sp>
        <p:nvSpPr>
          <p:cNvPr id="235" name="Shape 235"/>
          <p:cNvSpPr/>
          <p:nvPr/>
        </p:nvSpPr>
        <p:spPr>
          <a:xfrm>
            <a:off x="5350627" y="2682801"/>
            <a:ext cx="2130595" cy="407418"/>
          </a:xfrm>
          <a:custGeom>
            <a:avLst/>
            <a:gdLst/>
            <a:ahLst/>
            <a:cxnLst>
              <a:cxn ang="0">
                <a:pos x="wd2" y="hd2"/>
              </a:cxn>
              <a:cxn ang="5400000">
                <a:pos x="wd2" y="hd2"/>
              </a:cxn>
              <a:cxn ang="10800000">
                <a:pos x="wd2" y="hd2"/>
              </a:cxn>
              <a:cxn ang="16200000">
                <a:pos x="wd2" y="hd2"/>
              </a:cxn>
            </a:cxnLst>
            <a:rect l="0" t="0" r="r" b="b"/>
            <a:pathLst>
              <a:path w="21600" h="21600" extrusionOk="0">
                <a:moveTo>
                  <a:pt x="2032" y="0"/>
                </a:moveTo>
                <a:lnTo>
                  <a:pt x="21600" y="351"/>
                </a:lnTo>
                <a:lnTo>
                  <a:pt x="18665" y="21600"/>
                </a:lnTo>
                <a:lnTo>
                  <a:pt x="2032" y="21249"/>
                </a:lnTo>
                <a:lnTo>
                  <a:pt x="2032" y="21249"/>
                </a:lnTo>
                <a:cubicBezTo>
                  <a:pt x="1471" y="21249"/>
                  <a:pt x="963" y="20059"/>
                  <a:pt x="595" y="18137"/>
                </a:cubicBezTo>
                <a:cubicBezTo>
                  <a:pt x="227" y="16214"/>
                  <a:pt x="0" y="13558"/>
                  <a:pt x="0" y="10624"/>
                </a:cubicBezTo>
                <a:lnTo>
                  <a:pt x="0" y="10624"/>
                </a:lnTo>
                <a:lnTo>
                  <a:pt x="0" y="10624"/>
                </a:lnTo>
                <a:cubicBezTo>
                  <a:pt x="0" y="7690"/>
                  <a:pt x="227" y="5034"/>
                  <a:pt x="595" y="3112"/>
                </a:cubicBezTo>
                <a:cubicBezTo>
                  <a:pt x="963" y="1189"/>
                  <a:pt x="1471" y="0"/>
                  <a:pt x="2032" y="0"/>
                </a:cubicBezTo>
                <a:lnTo>
                  <a:pt x="2032" y="0"/>
                </a:lnTo>
                <a:close/>
              </a:path>
            </a:pathLst>
          </a:custGeom>
          <a:solidFill>
            <a:srgbClr val="2F2E3F"/>
          </a:solidFill>
          <a:ln w="12700">
            <a:miter lim="400000"/>
          </a:ln>
        </p:spPr>
        <p:txBody>
          <a:bodyPr lIns="0" tIns="0" rIns="0" bIns="0" anchor="ctr"/>
          <a:lstStyle/>
          <a:p>
            <a:endParaRPr sz="1266"/>
          </a:p>
        </p:txBody>
      </p:sp>
      <p:sp>
        <p:nvSpPr>
          <p:cNvPr id="236" name="Shape 236"/>
          <p:cNvSpPr/>
          <p:nvPr/>
        </p:nvSpPr>
        <p:spPr>
          <a:xfrm>
            <a:off x="1100095" y="4241305"/>
            <a:ext cx="2208378" cy="400790"/>
          </a:xfrm>
          <a:custGeom>
            <a:avLst/>
            <a:gdLst/>
            <a:ahLst/>
            <a:cxnLst>
              <a:cxn ang="0">
                <a:pos x="wd2" y="hd2"/>
              </a:cxn>
              <a:cxn ang="5400000">
                <a:pos x="wd2" y="hd2"/>
              </a:cxn>
              <a:cxn ang="10800000">
                <a:pos x="wd2" y="hd2"/>
              </a:cxn>
              <a:cxn ang="16200000">
                <a:pos x="wd2" y="hd2"/>
              </a:cxn>
            </a:cxnLst>
            <a:rect l="0" t="0" r="r" b="b"/>
            <a:pathLst>
              <a:path w="21600" h="21600" extrusionOk="0">
                <a:moveTo>
                  <a:pt x="1960" y="0"/>
                </a:moveTo>
                <a:lnTo>
                  <a:pt x="21600" y="0"/>
                </a:lnTo>
                <a:lnTo>
                  <a:pt x="18768" y="21600"/>
                </a:lnTo>
                <a:lnTo>
                  <a:pt x="1960" y="21600"/>
                </a:lnTo>
                <a:lnTo>
                  <a:pt x="1960" y="21600"/>
                </a:lnTo>
                <a:cubicBezTo>
                  <a:pt x="1419" y="21600"/>
                  <a:pt x="929" y="20391"/>
                  <a:pt x="574" y="18437"/>
                </a:cubicBezTo>
                <a:cubicBezTo>
                  <a:pt x="219" y="16482"/>
                  <a:pt x="0" y="13782"/>
                  <a:pt x="0" y="10800"/>
                </a:cubicBezTo>
                <a:lnTo>
                  <a:pt x="0" y="10800"/>
                </a:lnTo>
                <a:lnTo>
                  <a:pt x="0" y="10800"/>
                </a:lnTo>
                <a:cubicBezTo>
                  <a:pt x="0" y="7818"/>
                  <a:pt x="219" y="5118"/>
                  <a:pt x="574" y="3163"/>
                </a:cubicBezTo>
                <a:cubicBezTo>
                  <a:pt x="929" y="1209"/>
                  <a:pt x="1419" y="0"/>
                  <a:pt x="1960" y="0"/>
                </a:cubicBezTo>
                <a:lnTo>
                  <a:pt x="1960" y="0"/>
                </a:lnTo>
                <a:close/>
              </a:path>
            </a:pathLst>
          </a:custGeom>
          <a:solidFill>
            <a:srgbClr val="FEC703"/>
          </a:solidFill>
          <a:ln w="12700">
            <a:miter lim="400000"/>
          </a:ln>
        </p:spPr>
        <p:txBody>
          <a:bodyPr lIns="0" tIns="0" rIns="0" bIns="0" anchor="ctr"/>
          <a:lstStyle/>
          <a:p>
            <a:endParaRPr sz="1266"/>
          </a:p>
        </p:txBody>
      </p:sp>
      <p:sp>
        <p:nvSpPr>
          <p:cNvPr id="237" name="Shape 237"/>
          <p:cNvSpPr/>
          <p:nvPr/>
        </p:nvSpPr>
        <p:spPr>
          <a:xfrm>
            <a:off x="5350627" y="4191290"/>
            <a:ext cx="2504981" cy="403092"/>
          </a:xfrm>
          <a:custGeom>
            <a:avLst/>
            <a:gdLst/>
            <a:ahLst/>
            <a:cxnLst>
              <a:cxn ang="0">
                <a:pos x="wd2" y="hd2"/>
              </a:cxn>
              <a:cxn ang="5400000">
                <a:pos x="wd2" y="hd2"/>
              </a:cxn>
              <a:cxn ang="10800000">
                <a:pos x="wd2" y="hd2"/>
              </a:cxn>
              <a:cxn ang="16200000">
                <a:pos x="wd2" y="hd2"/>
              </a:cxn>
            </a:cxnLst>
            <a:rect l="0" t="0" r="r" b="b"/>
            <a:pathLst>
              <a:path w="21600" h="21600" extrusionOk="0">
                <a:moveTo>
                  <a:pt x="1728" y="123"/>
                </a:moveTo>
                <a:lnTo>
                  <a:pt x="21600" y="0"/>
                </a:lnTo>
                <a:lnTo>
                  <a:pt x="19104" y="21477"/>
                </a:lnTo>
                <a:lnTo>
                  <a:pt x="1728" y="21600"/>
                </a:lnTo>
                <a:lnTo>
                  <a:pt x="1728" y="21600"/>
                </a:lnTo>
                <a:cubicBezTo>
                  <a:pt x="1251" y="21600"/>
                  <a:pt x="819" y="20398"/>
                  <a:pt x="506" y="18455"/>
                </a:cubicBezTo>
                <a:cubicBezTo>
                  <a:pt x="193" y="16512"/>
                  <a:pt x="0" y="13827"/>
                  <a:pt x="0" y="10862"/>
                </a:cubicBezTo>
                <a:lnTo>
                  <a:pt x="0" y="10862"/>
                </a:lnTo>
                <a:lnTo>
                  <a:pt x="0" y="10862"/>
                </a:lnTo>
                <a:cubicBezTo>
                  <a:pt x="0" y="7896"/>
                  <a:pt x="193" y="5212"/>
                  <a:pt x="506" y="3269"/>
                </a:cubicBezTo>
                <a:cubicBezTo>
                  <a:pt x="819" y="1325"/>
                  <a:pt x="1251" y="123"/>
                  <a:pt x="1728" y="123"/>
                </a:cubicBezTo>
                <a:lnTo>
                  <a:pt x="1728" y="123"/>
                </a:lnTo>
                <a:close/>
              </a:path>
            </a:pathLst>
          </a:custGeom>
          <a:solidFill>
            <a:srgbClr val="2F2E3F"/>
          </a:solidFill>
          <a:ln w="12700">
            <a:miter lim="400000"/>
          </a:ln>
        </p:spPr>
        <p:txBody>
          <a:bodyPr lIns="0" tIns="0" rIns="0" bIns="0" anchor="ctr"/>
          <a:lstStyle/>
          <a:p>
            <a:endParaRPr sz="1266"/>
          </a:p>
        </p:txBody>
      </p:sp>
      <p:sp>
        <p:nvSpPr>
          <p:cNvPr id="238" name="Shape 238"/>
          <p:cNvSpPr>
            <a:spLocks noGrp="1"/>
          </p:cNvSpPr>
          <p:nvPr>
            <p:ph type="body" sz="quarter" idx="14"/>
          </p:nvPr>
        </p:nvSpPr>
        <p:spPr>
          <a:xfrm>
            <a:off x="1480803" y="3302387"/>
            <a:ext cx="2208378" cy="169755"/>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239" name="Shape 239"/>
          <p:cNvSpPr>
            <a:spLocks noGrp="1"/>
          </p:cNvSpPr>
          <p:nvPr>
            <p:ph type="body" sz="quarter" idx="15" hasCustomPrompt="1"/>
          </p:nvPr>
        </p:nvSpPr>
        <p:spPr>
          <a:xfrm>
            <a:off x="1484931" y="3473924"/>
            <a:ext cx="2200121" cy="421945"/>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a:t>
            </a:r>
          </a:p>
        </p:txBody>
      </p:sp>
      <p:sp>
        <p:nvSpPr>
          <p:cNvPr id="240" name="Shape 240"/>
          <p:cNvSpPr/>
          <p:nvPr/>
        </p:nvSpPr>
        <p:spPr>
          <a:xfrm>
            <a:off x="1228422" y="3275598"/>
            <a:ext cx="169756" cy="169755"/>
          </a:xfrm>
          <a:prstGeom prst="rect">
            <a:avLst/>
          </a:prstGeom>
          <a:solidFill>
            <a:srgbClr val="FEC703"/>
          </a:solidFill>
          <a:ln w="12700">
            <a:miter lim="400000"/>
          </a:ln>
        </p:spPr>
        <p:txBody>
          <a:bodyPr lIns="0" tIns="0" rIns="0" bIns="0" anchor="ctr"/>
          <a:lstStyle/>
          <a:p>
            <a:endParaRPr sz="1266"/>
          </a:p>
        </p:txBody>
      </p:sp>
      <p:sp>
        <p:nvSpPr>
          <p:cNvPr id="241" name="Shape 241"/>
          <p:cNvSpPr>
            <a:spLocks noGrp="1"/>
          </p:cNvSpPr>
          <p:nvPr>
            <p:ph type="body" sz="quarter" idx="16"/>
          </p:nvPr>
        </p:nvSpPr>
        <p:spPr>
          <a:xfrm>
            <a:off x="1480803" y="4784715"/>
            <a:ext cx="2208378" cy="169755"/>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242" name="Shape 242"/>
          <p:cNvSpPr>
            <a:spLocks noGrp="1"/>
          </p:cNvSpPr>
          <p:nvPr>
            <p:ph type="body" sz="quarter" idx="17" hasCustomPrompt="1"/>
          </p:nvPr>
        </p:nvSpPr>
        <p:spPr>
          <a:xfrm>
            <a:off x="1484931" y="4965182"/>
            <a:ext cx="2200121" cy="421945"/>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a:t>
            </a:r>
          </a:p>
        </p:txBody>
      </p:sp>
      <p:sp>
        <p:nvSpPr>
          <p:cNvPr id="243" name="Shape 243"/>
          <p:cNvSpPr/>
          <p:nvPr/>
        </p:nvSpPr>
        <p:spPr>
          <a:xfrm>
            <a:off x="1228422" y="4793645"/>
            <a:ext cx="169756" cy="169755"/>
          </a:xfrm>
          <a:prstGeom prst="rect">
            <a:avLst/>
          </a:prstGeom>
          <a:solidFill>
            <a:srgbClr val="FEC703"/>
          </a:solidFill>
          <a:ln w="12700">
            <a:miter lim="400000"/>
          </a:ln>
        </p:spPr>
        <p:txBody>
          <a:bodyPr lIns="0" tIns="0" rIns="0" bIns="0" anchor="ctr"/>
          <a:lstStyle/>
          <a:p>
            <a:endParaRPr sz="1266"/>
          </a:p>
        </p:txBody>
      </p:sp>
      <p:sp>
        <p:nvSpPr>
          <p:cNvPr id="244" name="Shape 244"/>
          <p:cNvSpPr>
            <a:spLocks noGrp="1"/>
          </p:cNvSpPr>
          <p:nvPr>
            <p:ph type="body" sz="quarter" idx="18"/>
          </p:nvPr>
        </p:nvSpPr>
        <p:spPr>
          <a:xfrm>
            <a:off x="5732662" y="3302387"/>
            <a:ext cx="2208378" cy="169755"/>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245" name="Shape 245"/>
          <p:cNvSpPr>
            <a:spLocks noGrp="1"/>
          </p:cNvSpPr>
          <p:nvPr>
            <p:ph type="body" sz="quarter" idx="19" hasCustomPrompt="1"/>
          </p:nvPr>
        </p:nvSpPr>
        <p:spPr>
          <a:xfrm>
            <a:off x="5736790" y="3473924"/>
            <a:ext cx="2200121" cy="421945"/>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a:t>
            </a:r>
          </a:p>
        </p:txBody>
      </p:sp>
      <p:sp>
        <p:nvSpPr>
          <p:cNvPr id="246" name="Shape 246"/>
          <p:cNvSpPr/>
          <p:nvPr/>
        </p:nvSpPr>
        <p:spPr>
          <a:xfrm>
            <a:off x="5480281" y="3275598"/>
            <a:ext cx="169756" cy="169755"/>
          </a:xfrm>
          <a:prstGeom prst="rect">
            <a:avLst/>
          </a:prstGeom>
          <a:solidFill>
            <a:srgbClr val="2F2E3F"/>
          </a:solidFill>
          <a:ln w="12700">
            <a:miter lim="400000"/>
          </a:ln>
        </p:spPr>
        <p:txBody>
          <a:bodyPr lIns="0" tIns="0" rIns="0" bIns="0" anchor="ctr"/>
          <a:lstStyle/>
          <a:p>
            <a:endParaRPr sz="1266"/>
          </a:p>
        </p:txBody>
      </p:sp>
      <p:sp>
        <p:nvSpPr>
          <p:cNvPr id="247" name="Shape 247"/>
          <p:cNvSpPr>
            <a:spLocks noGrp="1"/>
          </p:cNvSpPr>
          <p:nvPr>
            <p:ph type="body" sz="quarter" idx="20"/>
          </p:nvPr>
        </p:nvSpPr>
        <p:spPr>
          <a:xfrm>
            <a:off x="5732662" y="4811504"/>
            <a:ext cx="2208378" cy="169755"/>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248" name="Shape 248"/>
          <p:cNvSpPr>
            <a:spLocks noGrp="1"/>
          </p:cNvSpPr>
          <p:nvPr>
            <p:ph type="body" sz="quarter" idx="21" hasCustomPrompt="1"/>
          </p:nvPr>
        </p:nvSpPr>
        <p:spPr>
          <a:xfrm>
            <a:off x="5736790" y="4983041"/>
            <a:ext cx="2200121" cy="421945"/>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a:t>
            </a:r>
          </a:p>
        </p:txBody>
      </p:sp>
      <p:sp>
        <p:nvSpPr>
          <p:cNvPr id="249" name="Shape 249"/>
          <p:cNvSpPr/>
          <p:nvPr/>
        </p:nvSpPr>
        <p:spPr>
          <a:xfrm>
            <a:off x="5480281" y="4784715"/>
            <a:ext cx="169756" cy="169755"/>
          </a:xfrm>
          <a:prstGeom prst="rect">
            <a:avLst/>
          </a:prstGeom>
          <a:solidFill>
            <a:srgbClr val="2F2E3F"/>
          </a:solidFill>
          <a:ln w="12700">
            <a:miter lim="400000"/>
          </a:ln>
        </p:spPr>
        <p:txBody>
          <a:bodyPr lIns="0" tIns="0" rIns="0" bIns="0" anchor="ctr"/>
          <a:lstStyle/>
          <a:p>
            <a:endParaRPr sz="1266"/>
          </a:p>
        </p:txBody>
      </p:sp>
      <p:sp>
        <p:nvSpPr>
          <p:cNvPr id="250" name="Shape 250"/>
          <p:cNvSpPr>
            <a:spLocks noGrp="1"/>
          </p:cNvSpPr>
          <p:nvPr>
            <p:ph type="body" sz="quarter" idx="22"/>
          </p:nvPr>
        </p:nvSpPr>
        <p:spPr>
          <a:xfrm>
            <a:off x="1249737" y="2827402"/>
            <a:ext cx="2420783" cy="296310"/>
          </a:xfrm>
          <a:prstGeom prst="rect">
            <a:avLst/>
          </a:prstGeom>
        </p:spPr>
        <p:txBody>
          <a:bodyPr anchor="ctr"/>
          <a:lstStyle>
            <a:lvl1pPr algn="l">
              <a:lnSpc>
                <a:spcPct val="80000"/>
              </a:lnSpc>
              <a:defRPr sz="2109" cap="all" spc="210">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251" name="Shape 251"/>
          <p:cNvSpPr>
            <a:spLocks noGrp="1"/>
          </p:cNvSpPr>
          <p:nvPr>
            <p:ph type="body" sz="quarter" idx="23"/>
          </p:nvPr>
        </p:nvSpPr>
        <p:spPr>
          <a:xfrm>
            <a:off x="1249737" y="4349100"/>
            <a:ext cx="2420783" cy="296309"/>
          </a:xfrm>
          <a:prstGeom prst="rect">
            <a:avLst/>
          </a:prstGeom>
        </p:spPr>
        <p:txBody>
          <a:bodyPr anchor="ctr"/>
          <a:lstStyle>
            <a:lvl1pPr algn="l">
              <a:lnSpc>
                <a:spcPct val="80000"/>
              </a:lnSpc>
              <a:defRPr sz="2109" cap="all" spc="210">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252" name="Shape 252"/>
          <p:cNvSpPr>
            <a:spLocks noGrp="1"/>
          </p:cNvSpPr>
          <p:nvPr>
            <p:ph type="body" sz="quarter" idx="24"/>
          </p:nvPr>
        </p:nvSpPr>
        <p:spPr>
          <a:xfrm>
            <a:off x="5500269" y="2764894"/>
            <a:ext cx="2420783" cy="296310"/>
          </a:xfrm>
          <a:prstGeom prst="rect">
            <a:avLst/>
          </a:prstGeom>
        </p:spPr>
        <p:txBody>
          <a:bodyPr anchor="ctr"/>
          <a:lstStyle>
            <a:lvl1pPr algn="l">
              <a:lnSpc>
                <a:spcPct val="80000"/>
              </a:lnSpc>
              <a:defRPr sz="2109" cap="all" spc="210">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253" name="Shape 253"/>
          <p:cNvSpPr>
            <a:spLocks noGrp="1"/>
          </p:cNvSpPr>
          <p:nvPr>
            <p:ph type="body" sz="quarter" idx="25"/>
          </p:nvPr>
        </p:nvSpPr>
        <p:spPr>
          <a:xfrm>
            <a:off x="5500269" y="4286592"/>
            <a:ext cx="2420783" cy="296309"/>
          </a:xfrm>
          <a:prstGeom prst="rect">
            <a:avLst/>
          </a:prstGeom>
        </p:spPr>
        <p:txBody>
          <a:bodyPr anchor="ctr"/>
          <a:lstStyle>
            <a:lvl1pPr algn="l">
              <a:lnSpc>
                <a:spcPct val="80000"/>
              </a:lnSpc>
              <a:defRPr sz="2109" cap="all" spc="210">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254" name="Shape 254"/>
          <p:cNvSpPr/>
          <p:nvPr/>
        </p:nvSpPr>
        <p:spPr>
          <a:xfrm>
            <a:off x="586781" y="2712640"/>
            <a:ext cx="384083" cy="400752"/>
          </a:xfrm>
          <a:custGeom>
            <a:avLst/>
            <a:gdLst/>
            <a:ahLst/>
            <a:cxnLst>
              <a:cxn ang="0">
                <a:pos x="wd2" y="hd2"/>
              </a:cxn>
              <a:cxn ang="5400000">
                <a:pos x="wd2" y="hd2"/>
              </a:cxn>
              <a:cxn ang="10800000">
                <a:pos x="wd2" y="hd2"/>
              </a:cxn>
              <a:cxn ang="16200000">
                <a:pos x="wd2" y="hd2"/>
              </a:cxn>
            </a:cxnLst>
            <a:rect l="0" t="0" r="r" b="b"/>
            <a:pathLst>
              <a:path w="21226" h="21582" extrusionOk="0">
                <a:moveTo>
                  <a:pt x="19018" y="1"/>
                </a:moveTo>
                <a:cubicBezTo>
                  <a:pt x="18676" y="-18"/>
                  <a:pt x="17291" y="83"/>
                  <a:pt x="15656" y="2812"/>
                </a:cubicBezTo>
                <a:lnTo>
                  <a:pt x="9796" y="2812"/>
                </a:lnTo>
                <a:cubicBezTo>
                  <a:pt x="9698" y="2812"/>
                  <a:pt x="9616" y="2830"/>
                  <a:pt x="9534" y="2872"/>
                </a:cubicBezTo>
                <a:cubicBezTo>
                  <a:pt x="9467" y="2903"/>
                  <a:pt x="9401" y="2953"/>
                  <a:pt x="9349" y="3007"/>
                </a:cubicBezTo>
                <a:lnTo>
                  <a:pt x="173" y="12520"/>
                </a:lnTo>
                <a:cubicBezTo>
                  <a:pt x="-61" y="12762"/>
                  <a:pt x="-60" y="13134"/>
                  <a:pt x="188" y="13362"/>
                </a:cubicBezTo>
                <a:lnTo>
                  <a:pt x="8979" y="21417"/>
                </a:lnTo>
                <a:cubicBezTo>
                  <a:pt x="9098" y="21526"/>
                  <a:pt x="9259" y="21582"/>
                  <a:pt x="9411" y="21582"/>
                </a:cubicBezTo>
                <a:cubicBezTo>
                  <a:pt x="9575" y="21582"/>
                  <a:pt x="9736" y="21527"/>
                  <a:pt x="9858" y="21402"/>
                </a:cubicBezTo>
                <a:lnTo>
                  <a:pt x="19003" y="11919"/>
                </a:lnTo>
                <a:cubicBezTo>
                  <a:pt x="19140" y="11798"/>
                  <a:pt x="19215" y="11624"/>
                  <a:pt x="19203" y="11438"/>
                </a:cubicBezTo>
                <a:lnTo>
                  <a:pt x="18864" y="6058"/>
                </a:lnTo>
                <a:cubicBezTo>
                  <a:pt x="20600" y="4658"/>
                  <a:pt x="21539" y="2767"/>
                  <a:pt x="21131" y="1429"/>
                </a:cubicBezTo>
                <a:cubicBezTo>
                  <a:pt x="20981" y="938"/>
                  <a:pt x="20513" y="93"/>
                  <a:pt x="19018" y="1"/>
                </a:cubicBezTo>
                <a:close/>
                <a:moveTo>
                  <a:pt x="18956" y="918"/>
                </a:moveTo>
                <a:cubicBezTo>
                  <a:pt x="19658" y="961"/>
                  <a:pt x="20095" y="1222"/>
                  <a:pt x="20236" y="1685"/>
                </a:cubicBezTo>
                <a:cubicBezTo>
                  <a:pt x="20464" y="2429"/>
                  <a:pt x="19960" y="3719"/>
                  <a:pt x="18787" y="4871"/>
                </a:cubicBezTo>
                <a:cubicBezTo>
                  <a:pt x="18787" y="4871"/>
                  <a:pt x="18694" y="3383"/>
                  <a:pt x="18694" y="3383"/>
                </a:cubicBezTo>
                <a:cubicBezTo>
                  <a:pt x="18674" y="3066"/>
                  <a:pt x="18403" y="2827"/>
                  <a:pt x="18077" y="2827"/>
                </a:cubicBezTo>
                <a:lnTo>
                  <a:pt x="16797" y="2827"/>
                </a:lnTo>
                <a:cubicBezTo>
                  <a:pt x="17528" y="1684"/>
                  <a:pt x="18299" y="876"/>
                  <a:pt x="18956" y="918"/>
                </a:cubicBezTo>
                <a:close/>
                <a:moveTo>
                  <a:pt x="10074" y="4014"/>
                </a:moveTo>
                <a:lnTo>
                  <a:pt x="15009" y="4014"/>
                </a:lnTo>
                <a:cubicBezTo>
                  <a:pt x="14765" y="4512"/>
                  <a:pt x="14516" y="5083"/>
                  <a:pt x="14268" y="5712"/>
                </a:cubicBezTo>
                <a:cubicBezTo>
                  <a:pt x="13711" y="5673"/>
                  <a:pt x="13132" y="5848"/>
                  <a:pt x="12742" y="6253"/>
                </a:cubicBezTo>
                <a:cubicBezTo>
                  <a:pt x="12029" y="6991"/>
                  <a:pt x="12076" y="8158"/>
                  <a:pt x="12834" y="8853"/>
                </a:cubicBezTo>
                <a:cubicBezTo>
                  <a:pt x="13186" y="9175"/>
                  <a:pt x="13632" y="9349"/>
                  <a:pt x="14114" y="9349"/>
                </a:cubicBezTo>
                <a:cubicBezTo>
                  <a:pt x="14632" y="9349"/>
                  <a:pt x="15147" y="9146"/>
                  <a:pt x="15502" y="8778"/>
                </a:cubicBezTo>
                <a:cubicBezTo>
                  <a:pt x="15847" y="8420"/>
                  <a:pt x="16027" y="7946"/>
                  <a:pt x="16011" y="7455"/>
                </a:cubicBezTo>
                <a:cubicBezTo>
                  <a:pt x="15995" y="6964"/>
                  <a:pt x="15777" y="6515"/>
                  <a:pt x="15410" y="6178"/>
                </a:cubicBezTo>
                <a:cubicBezTo>
                  <a:pt x="15340" y="6114"/>
                  <a:pt x="15272" y="6064"/>
                  <a:pt x="15194" y="6013"/>
                </a:cubicBezTo>
                <a:cubicBezTo>
                  <a:pt x="15471" y="5339"/>
                  <a:pt x="15785" y="4665"/>
                  <a:pt x="16119" y="4029"/>
                </a:cubicBezTo>
                <a:lnTo>
                  <a:pt x="17491" y="4029"/>
                </a:lnTo>
                <a:lnTo>
                  <a:pt x="17954" y="11243"/>
                </a:lnTo>
                <a:cubicBezTo>
                  <a:pt x="17954" y="11243"/>
                  <a:pt x="9380" y="20139"/>
                  <a:pt x="9380" y="20139"/>
                </a:cubicBezTo>
                <a:lnTo>
                  <a:pt x="1484" y="12896"/>
                </a:lnTo>
                <a:lnTo>
                  <a:pt x="10074" y="4014"/>
                </a:lnTo>
                <a:close/>
                <a:moveTo>
                  <a:pt x="13929" y="6614"/>
                </a:moveTo>
                <a:cubicBezTo>
                  <a:pt x="13842" y="6857"/>
                  <a:pt x="13753" y="7119"/>
                  <a:pt x="13667" y="7380"/>
                </a:cubicBezTo>
                <a:cubicBezTo>
                  <a:pt x="13587" y="7623"/>
                  <a:pt x="13726" y="7873"/>
                  <a:pt x="13975" y="7951"/>
                </a:cubicBezTo>
                <a:cubicBezTo>
                  <a:pt x="14024" y="7967"/>
                  <a:pt x="14066" y="7981"/>
                  <a:pt x="14114" y="7981"/>
                </a:cubicBezTo>
                <a:cubicBezTo>
                  <a:pt x="14314" y="7981"/>
                  <a:pt x="14512" y="7861"/>
                  <a:pt x="14577" y="7666"/>
                </a:cubicBezTo>
                <a:cubicBezTo>
                  <a:pt x="14655" y="7428"/>
                  <a:pt x="14732" y="7179"/>
                  <a:pt x="14823" y="6929"/>
                </a:cubicBezTo>
                <a:cubicBezTo>
                  <a:pt x="14963" y="7087"/>
                  <a:pt x="15049" y="7275"/>
                  <a:pt x="15055" y="7485"/>
                </a:cubicBezTo>
                <a:cubicBezTo>
                  <a:pt x="15062" y="7730"/>
                  <a:pt x="14980" y="7969"/>
                  <a:pt x="14808" y="8147"/>
                </a:cubicBezTo>
                <a:cubicBezTo>
                  <a:pt x="14464" y="8502"/>
                  <a:pt x="13847" y="8511"/>
                  <a:pt x="13482" y="8177"/>
                </a:cubicBezTo>
                <a:cubicBezTo>
                  <a:pt x="13105" y="7831"/>
                  <a:pt x="13081" y="7251"/>
                  <a:pt x="13436" y="6884"/>
                </a:cubicBezTo>
                <a:cubicBezTo>
                  <a:pt x="13570" y="6745"/>
                  <a:pt x="13742" y="6651"/>
                  <a:pt x="13929" y="6614"/>
                </a:cubicBezTo>
                <a:close/>
                <a:moveTo>
                  <a:pt x="8732" y="7185"/>
                </a:moveTo>
                <a:cubicBezTo>
                  <a:pt x="8657" y="7262"/>
                  <a:pt x="8668" y="7382"/>
                  <a:pt x="8747" y="7455"/>
                </a:cubicBezTo>
                <a:lnTo>
                  <a:pt x="14931" y="13136"/>
                </a:lnTo>
                <a:cubicBezTo>
                  <a:pt x="14969" y="13171"/>
                  <a:pt x="15022" y="13181"/>
                  <a:pt x="15070" y="13181"/>
                </a:cubicBezTo>
                <a:cubicBezTo>
                  <a:pt x="15122" y="13181"/>
                  <a:pt x="15170" y="13161"/>
                  <a:pt x="15209" y="13121"/>
                </a:cubicBezTo>
                <a:cubicBezTo>
                  <a:pt x="15284" y="13044"/>
                  <a:pt x="15288" y="12924"/>
                  <a:pt x="15209" y="12851"/>
                </a:cubicBezTo>
                <a:cubicBezTo>
                  <a:pt x="15209" y="12851"/>
                  <a:pt x="9025" y="7185"/>
                  <a:pt x="9025" y="7185"/>
                </a:cubicBezTo>
                <a:cubicBezTo>
                  <a:pt x="8946" y="7113"/>
                  <a:pt x="8807" y="7108"/>
                  <a:pt x="8732" y="7185"/>
                </a:cubicBezTo>
                <a:close/>
                <a:moveTo>
                  <a:pt x="10690" y="11137"/>
                </a:moveTo>
                <a:lnTo>
                  <a:pt x="10212" y="11633"/>
                </a:lnTo>
                <a:cubicBezTo>
                  <a:pt x="9544" y="11224"/>
                  <a:pt x="8876" y="11271"/>
                  <a:pt x="8439" y="11723"/>
                </a:cubicBezTo>
                <a:cubicBezTo>
                  <a:pt x="7958" y="12222"/>
                  <a:pt x="8099" y="12840"/>
                  <a:pt x="8485" y="13542"/>
                </a:cubicBezTo>
                <a:cubicBezTo>
                  <a:pt x="8751" y="14028"/>
                  <a:pt x="8797" y="14293"/>
                  <a:pt x="8609" y="14489"/>
                </a:cubicBezTo>
                <a:cubicBezTo>
                  <a:pt x="8410" y="14694"/>
                  <a:pt x="8092" y="14629"/>
                  <a:pt x="7791" y="14353"/>
                </a:cubicBezTo>
                <a:cubicBezTo>
                  <a:pt x="7448" y="14039"/>
                  <a:pt x="7251" y="13637"/>
                  <a:pt x="7144" y="13316"/>
                </a:cubicBezTo>
                <a:lnTo>
                  <a:pt x="6403" y="13782"/>
                </a:lnTo>
                <a:cubicBezTo>
                  <a:pt x="6494" y="14079"/>
                  <a:pt x="6743" y="14480"/>
                  <a:pt x="7082" y="14819"/>
                </a:cubicBezTo>
                <a:lnTo>
                  <a:pt x="6604" y="15300"/>
                </a:lnTo>
                <a:lnTo>
                  <a:pt x="7128" y="15781"/>
                </a:lnTo>
                <a:lnTo>
                  <a:pt x="7637" y="15255"/>
                </a:lnTo>
                <a:cubicBezTo>
                  <a:pt x="8342" y="15708"/>
                  <a:pt x="9046" y="15622"/>
                  <a:pt x="9488" y="15165"/>
                </a:cubicBezTo>
                <a:cubicBezTo>
                  <a:pt x="9934" y="14702"/>
                  <a:pt x="9953" y="14183"/>
                  <a:pt x="9534" y="13392"/>
                </a:cubicBezTo>
                <a:cubicBezTo>
                  <a:pt x="9245" y="12816"/>
                  <a:pt x="9170" y="12539"/>
                  <a:pt x="9333" y="12370"/>
                </a:cubicBezTo>
                <a:cubicBezTo>
                  <a:pt x="9472" y="12226"/>
                  <a:pt x="9715" y="12191"/>
                  <a:pt x="10058" y="12505"/>
                </a:cubicBezTo>
                <a:cubicBezTo>
                  <a:pt x="10438" y="12853"/>
                  <a:pt x="10561" y="13194"/>
                  <a:pt x="10644" y="13377"/>
                </a:cubicBezTo>
                <a:lnTo>
                  <a:pt x="11369" y="12941"/>
                </a:lnTo>
                <a:cubicBezTo>
                  <a:pt x="11275" y="12699"/>
                  <a:pt x="11106" y="12408"/>
                  <a:pt x="10768" y="12069"/>
                </a:cubicBezTo>
                <a:cubicBezTo>
                  <a:pt x="10768" y="12069"/>
                  <a:pt x="11199" y="11618"/>
                  <a:pt x="11199" y="11618"/>
                </a:cubicBezTo>
                <a:lnTo>
                  <a:pt x="10690" y="11137"/>
                </a:lnTo>
                <a:close/>
              </a:path>
            </a:pathLst>
          </a:custGeom>
          <a:solidFill>
            <a:srgbClr val="FEC703"/>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55" name="Shape 255"/>
          <p:cNvSpPr/>
          <p:nvPr/>
        </p:nvSpPr>
        <p:spPr>
          <a:xfrm>
            <a:off x="586781" y="4244640"/>
            <a:ext cx="384083" cy="400752"/>
          </a:xfrm>
          <a:custGeom>
            <a:avLst/>
            <a:gdLst/>
            <a:ahLst/>
            <a:cxnLst>
              <a:cxn ang="0">
                <a:pos x="wd2" y="hd2"/>
              </a:cxn>
              <a:cxn ang="5400000">
                <a:pos x="wd2" y="hd2"/>
              </a:cxn>
              <a:cxn ang="10800000">
                <a:pos x="wd2" y="hd2"/>
              </a:cxn>
              <a:cxn ang="16200000">
                <a:pos x="wd2" y="hd2"/>
              </a:cxn>
            </a:cxnLst>
            <a:rect l="0" t="0" r="r" b="b"/>
            <a:pathLst>
              <a:path w="21226" h="21582" extrusionOk="0">
                <a:moveTo>
                  <a:pt x="19018" y="1"/>
                </a:moveTo>
                <a:cubicBezTo>
                  <a:pt x="18676" y="-18"/>
                  <a:pt x="17291" y="83"/>
                  <a:pt x="15656" y="2812"/>
                </a:cubicBezTo>
                <a:lnTo>
                  <a:pt x="9796" y="2812"/>
                </a:lnTo>
                <a:cubicBezTo>
                  <a:pt x="9698" y="2812"/>
                  <a:pt x="9616" y="2830"/>
                  <a:pt x="9534" y="2872"/>
                </a:cubicBezTo>
                <a:cubicBezTo>
                  <a:pt x="9467" y="2903"/>
                  <a:pt x="9401" y="2953"/>
                  <a:pt x="9349" y="3007"/>
                </a:cubicBezTo>
                <a:lnTo>
                  <a:pt x="173" y="12520"/>
                </a:lnTo>
                <a:cubicBezTo>
                  <a:pt x="-61" y="12762"/>
                  <a:pt x="-60" y="13134"/>
                  <a:pt x="188" y="13362"/>
                </a:cubicBezTo>
                <a:lnTo>
                  <a:pt x="8979" y="21417"/>
                </a:lnTo>
                <a:cubicBezTo>
                  <a:pt x="9098" y="21526"/>
                  <a:pt x="9259" y="21582"/>
                  <a:pt x="9411" y="21582"/>
                </a:cubicBezTo>
                <a:cubicBezTo>
                  <a:pt x="9575" y="21582"/>
                  <a:pt x="9736" y="21512"/>
                  <a:pt x="9858" y="21387"/>
                </a:cubicBezTo>
                <a:lnTo>
                  <a:pt x="19003" y="11919"/>
                </a:lnTo>
                <a:cubicBezTo>
                  <a:pt x="19140" y="11798"/>
                  <a:pt x="19215" y="11609"/>
                  <a:pt x="19203" y="11423"/>
                </a:cubicBezTo>
                <a:lnTo>
                  <a:pt x="18864" y="6058"/>
                </a:lnTo>
                <a:cubicBezTo>
                  <a:pt x="20600" y="4658"/>
                  <a:pt x="21539" y="2752"/>
                  <a:pt x="21131" y="1414"/>
                </a:cubicBezTo>
                <a:cubicBezTo>
                  <a:pt x="20981" y="923"/>
                  <a:pt x="20513" y="93"/>
                  <a:pt x="19018" y="1"/>
                </a:cubicBezTo>
                <a:close/>
                <a:moveTo>
                  <a:pt x="18956" y="918"/>
                </a:moveTo>
                <a:cubicBezTo>
                  <a:pt x="19658" y="961"/>
                  <a:pt x="20095" y="1222"/>
                  <a:pt x="20236" y="1685"/>
                </a:cubicBezTo>
                <a:cubicBezTo>
                  <a:pt x="20464" y="2429"/>
                  <a:pt x="19960" y="3719"/>
                  <a:pt x="18787" y="4871"/>
                </a:cubicBezTo>
                <a:cubicBezTo>
                  <a:pt x="18787" y="4871"/>
                  <a:pt x="18694" y="3383"/>
                  <a:pt x="18694" y="3383"/>
                </a:cubicBezTo>
                <a:cubicBezTo>
                  <a:pt x="18674" y="3066"/>
                  <a:pt x="18403" y="2812"/>
                  <a:pt x="18077" y="2812"/>
                </a:cubicBezTo>
                <a:lnTo>
                  <a:pt x="16797" y="2812"/>
                </a:lnTo>
                <a:cubicBezTo>
                  <a:pt x="17528" y="1669"/>
                  <a:pt x="18299" y="876"/>
                  <a:pt x="18956" y="918"/>
                </a:cubicBezTo>
                <a:close/>
                <a:moveTo>
                  <a:pt x="10074" y="4014"/>
                </a:moveTo>
                <a:lnTo>
                  <a:pt x="15009" y="4014"/>
                </a:lnTo>
                <a:cubicBezTo>
                  <a:pt x="14765" y="4512"/>
                  <a:pt x="14516" y="5083"/>
                  <a:pt x="14268" y="5712"/>
                </a:cubicBezTo>
                <a:cubicBezTo>
                  <a:pt x="13711" y="5673"/>
                  <a:pt x="13132" y="5848"/>
                  <a:pt x="12742" y="6253"/>
                </a:cubicBezTo>
                <a:cubicBezTo>
                  <a:pt x="12029" y="6991"/>
                  <a:pt x="12076" y="8158"/>
                  <a:pt x="12834" y="8853"/>
                </a:cubicBezTo>
                <a:cubicBezTo>
                  <a:pt x="13186" y="9175"/>
                  <a:pt x="13632" y="9349"/>
                  <a:pt x="14114" y="9349"/>
                </a:cubicBezTo>
                <a:cubicBezTo>
                  <a:pt x="14632" y="9349"/>
                  <a:pt x="15147" y="9146"/>
                  <a:pt x="15502" y="8778"/>
                </a:cubicBezTo>
                <a:cubicBezTo>
                  <a:pt x="15847" y="8420"/>
                  <a:pt x="16027" y="7946"/>
                  <a:pt x="16011" y="7455"/>
                </a:cubicBezTo>
                <a:cubicBezTo>
                  <a:pt x="15995" y="6964"/>
                  <a:pt x="15777" y="6515"/>
                  <a:pt x="15410" y="6178"/>
                </a:cubicBezTo>
                <a:cubicBezTo>
                  <a:pt x="15340" y="6114"/>
                  <a:pt x="15272" y="6064"/>
                  <a:pt x="15194" y="6013"/>
                </a:cubicBezTo>
                <a:cubicBezTo>
                  <a:pt x="15471" y="5339"/>
                  <a:pt x="15785" y="4650"/>
                  <a:pt x="16119" y="4014"/>
                </a:cubicBezTo>
                <a:lnTo>
                  <a:pt x="17491" y="4029"/>
                </a:lnTo>
                <a:lnTo>
                  <a:pt x="17954" y="11243"/>
                </a:lnTo>
                <a:cubicBezTo>
                  <a:pt x="17954" y="11243"/>
                  <a:pt x="9380" y="20124"/>
                  <a:pt x="9380" y="20124"/>
                </a:cubicBezTo>
                <a:lnTo>
                  <a:pt x="1484" y="12896"/>
                </a:lnTo>
                <a:lnTo>
                  <a:pt x="10074" y="4014"/>
                </a:lnTo>
                <a:close/>
                <a:moveTo>
                  <a:pt x="13929" y="6614"/>
                </a:moveTo>
                <a:cubicBezTo>
                  <a:pt x="13842" y="6857"/>
                  <a:pt x="13753" y="7119"/>
                  <a:pt x="13667" y="7380"/>
                </a:cubicBezTo>
                <a:cubicBezTo>
                  <a:pt x="13587" y="7623"/>
                  <a:pt x="13726" y="7873"/>
                  <a:pt x="13975" y="7951"/>
                </a:cubicBezTo>
                <a:cubicBezTo>
                  <a:pt x="14024" y="7967"/>
                  <a:pt x="14066" y="7981"/>
                  <a:pt x="14114" y="7981"/>
                </a:cubicBezTo>
                <a:cubicBezTo>
                  <a:pt x="14314" y="7981"/>
                  <a:pt x="14512" y="7846"/>
                  <a:pt x="14577" y="7651"/>
                </a:cubicBezTo>
                <a:cubicBezTo>
                  <a:pt x="14655" y="7413"/>
                  <a:pt x="14732" y="7179"/>
                  <a:pt x="14823" y="6929"/>
                </a:cubicBezTo>
                <a:cubicBezTo>
                  <a:pt x="14963" y="7087"/>
                  <a:pt x="15049" y="7275"/>
                  <a:pt x="15055" y="7485"/>
                </a:cubicBezTo>
                <a:cubicBezTo>
                  <a:pt x="15062" y="7730"/>
                  <a:pt x="14980" y="7969"/>
                  <a:pt x="14808" y="8147"/>
                </a:cubicBezTo>
                <a:cubicBezTo>
                  <a:pt x="14464" y="8502"/>
                  <a:pt x="13847" y="8511"/>
                  <a:pt x="13482" y="8177"/>
                </a:cubicBezTo>
                <a:cubicBezTo>
                  <a:pt x="13105" y="7831"/>
                  <a:pt x="13081" y="7251"/>
                  <a:pt x="13436" y="6884"/>
                </a:cubicBezTo>
                <a:cubicBezTo>
                  <a:pt x="13570" y="6745"/>
                  <a:pt x="13742" y="6651"/>
                  <a:pt x="13929" y="6614"/>
                </a:cubicBezTo>
                <a:close/>
                <a:moveTo>
                  <a:pt x="8732" y="7185"/>
                </a:moveTo>
                <a:cubicBezTo>
                  <a:pt x="8657" y="7262"/>
                  <a:pt x="8668" y="7382"/>
                  <a:pt x="8747" y="7455"/>
                </a:cubicBezTo>
                <a:lnTo>
                  <a:pt x="14931" y="13136"/>
                </a:lnTo>
                <a:cubicBezTo>
                  <a:pt x="14969" y="13171"/>
                  <a:pt x="15022" y="13181"/>
                  <a:pt x="15070" y="13181"/>
                </a:cubicBezTo>
                <a:cubicBezTo>
                  <a:pt x="15122" y="13181"/>
                  <a:pt x="15170" y="13161"/>
                  <a:pt x="15209" y="13121"/>
                </a:cubicBezTo>
                <a:cubicBezTo>
                  <a:pt x="15284" y="13044"/>
                  <a:pt x="15288" y="12924"/>
                  <a:pt x="15209" y="12851"/>
                </a:cubicBezTo>
                <a:cubicBezTo>
                  <a:pt x="15209" y="12851"/>
                  <a:pt x="9025" y="7185"/>
                  <a:pt x="9025" y="7185"/>
                </a:cubicBezTo>
                <a:cubicBezTo>
                  <a:pt x="8946" y="7113"/>
                  <a:pt x="8807" y="7108"/>
                  <a:pt x="8732" y="7185"/>
                </a:cubicBezTo>
                <a:close/>
                <a:moveTo>
                  <a:pt x="10690" y="11137"/>
                </a:moveTo>
                <a:lnTo>
                  <a:pt x="10212" y="11618"/>
                </a:lnTo>
                <a:cubicBezTo>
                  <a:pt x="9544" y="11209"/>
                  <a:pt x="8876" y="11271"/>
                  <a:pt x="8439" y="11723"/>
                </a:cubicBezTo>
                <a:cubicBezTo>
                  <a:pt x="7958" y="12222"/>
                  <a:pt x="8099" y="12825"/>
                  <a:pt x="8485" y="13527"/>
                </a:cubicBezTo>
                <a:cubicBezTo>
                  <a:pt x="8751" y="14013"/>
                  <a:pt x="8797" y="14293"/>
                  <a:pt x="8609" y="14489"/>
                </a:cubicBezTo>
                <a:cubicBezTo>
                  <a:pt x="8410" y="14694"/>
                  <a:pt x="8092" y="14629"/>
                  <a:pt x="7791" y="14353"/>
                </a:cubicBezTo>
                <a:cubicBezTo>
                  <a:pt x="7448" y="14039"/>
                  <a:pt x="7251" y="13637"/>
                  <a:pt x="7144" y="13316"/>
                </a:cubicBezTo>
                <a:lnTo>
                  <a:pt x="6403" y="13767"/>
                </a:lnTo>
                <a:cubicBezTo>
                  <a:pt x="6494" y="14064"/>
                  <a:pt x="6743" y="14480"/>
                  <a:pt x="7082" y="14819"/>
                </a:cubicBezTo>
                <a:lnTo>
                  <a:pt x="6604" y="15300"/>
                </a:lnTo>
                <a:lnTo>
                  <a:pt x="7128" y="15781"/>
                </a:lnTo>
                <a:lnTo>
                  <a:pt x="7637" y="15255"/>
                </a:lnTo>
                <a:cubicBezTo>
                  <a:pt x="8342" y="15708"/>
                  <a:pt x="9046" y="15622"/>
                  <a:pt x="9488" y="15165"/>
                </a:cubicBezTo>
                <a:cubicBezTo>
                  <a:pt x="9934" y="14702"/>
                  <a:pt x="9953" y="14183"/>
                  <a:pt x="9534" y="13392"/>
                </a:cubicBezTo>
                <a:cubicBezTo>
                  <a:pt x="9245" y="12816"/>
                  <a:pt x="9170" y="12539"/>
                  <a:pt x="9333" y="12370"/>
                </a:cubicBezTo>
                <a:cubicBezTo>
                  <a:pt x="9472" y="12226"/>
                  <a:pt x="9715" y="12191"/>
                  <a:pt x="10058" y="12505"/>
                </a:cubicBezTo>
                <a:cubicBezTo>
                  <a:pt x="10438" y="12853"/>
                  <a:pt x="10561" y="13194"/>
                  <a:pt x="10644" y="13377"/>
                </a:cubicBezTo>
                <a:lnTo>
                  <a:pt x="11369" y="12926"/>
                </a:lnTo>
                <a:cubicBezTo>
                  <a:pt x="11275" y="12684"/>
                  <a:pt x="11106" y="12408"/>
                  <a:pt x="10768" y="12069"/>
                </a:cubicBezTo>
                <a:cubicBezTo>
                  <a:pt x="10768" y="12069"/>
                  <a:pt x="11199" y="11603"/>
                  <a:pt x="11199" y="11603"/>
                </a:cubicBezTo>
                <a:lnTo>
                  <a:pt x="10690" y="11137"/>
                </a:lnTo>
                <a:close/>
              </a:path>
            </a:pathLst>
          </a:custGeom>
          <a:solidFill>
            <a:srgbClr val="FEC703"/>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56" name="Shape 256"/>
          <p:cNvSpPr/>
          <p:nvPr/>
        </p:nvSpPr>
        <p:spPr>
          <a:xfrm>
            <a:off x="4793216" y="2746931"/>
            <a:ext cx="414746" cy="332137"/>
          </a:xfrm>
          <a:custGeom>
            <a:avLst/>
            <a:gdLst/>
            <a:ahLst/>
            <a:cxnLst>
              <a:cxn ang="0">
                <a:pos x="wd2" y="hd2"/>
              </a:cxn>
              <a:cxn ang="5400000">
                <a:pos x="wd2" y="hd2"/>
              </a:cxn>
              <a:cxn ang="10800000">
                <a:pos x="wd2" y="hd2"/>
              </a:cxn>
              <a:cxn ang="16200000">
                <a:pos x="wd2" y="hd2"/>
              </a:cxn>
            </a:cxnLst>
            <a:rect l="0" t="0" r="r" b="b"/>
            <a:pathLst>
              <a:path w="21570" h="21564" extrusionOk="0">
                <a:moveTo>
                  <a:pt x="569" y="4"/>
                </a:moveTo>
                <a:cubicBezTo>
                  <a:pt x="294" y="-36"/>
                  <a:pt x="37" y="221"/>
                  <a:pt x="3" y="566"/>
                </a:cubicBezTo>
                <a:cubicBezTo>
                  <a:pt x="-30" y="910"/>
                  <a:pt x="163" y="1213"/>
                  <a:pt x="439" y="1254"/>
                </a:cubicBezTo>
                <a:lnTo>
                  <a:pt x="4488" y="1870"/>
                </a:lnTo>
                <a:lnTo>
                  <a:pt x="7739" y="15404"/>
                </a:lnTo>
                <a:cubicBezTo>
                  <a:pt x="7804" y="15676"/>
                  <a:pt x="8001" y="15857"/>
                  <a:pt x="8218" y="15857"/>
                </a:cubicBezTo>
                <a:cubicBezTo>
                  <a:pt x="8260" y="15857"/>
                  <a:pt x="8306" y="15853"/>
                  <a:pt x="8349" y="15839"/>
                </a:cubicBezTo>
                <a:lnTo>
                  <a:pt x="19669" y="12161"/>
                </a:lnTo>
                <a:cubicBezTo>
                  <a:pt x="19862" y="12099"/>
                  <a:pt x="19999" y="11899"/>
                  <a:pt x="20032" y="11654"/>
                </a:cubicBezTo>
                <a:lnTo>
                  <a:pt x="21062" y="3881"/>
                </a:lnTo>
                <a:cubicBezTo>
                  <a:pt x="21086" y="3696"/>
                  <a:pt x="21045" y="3516"/>
                  <a:pt x="20946" y="3374"/>
                </a:cubicBezTo>
                <a:cubicBezTo>
                  <a:pt x="20847" y="3233"/>
                  <a:pt x="20704" y="3148"/>
                  <a:pt x="20554" y="3157"/>
                </a:cubicBezTo>
                <a:lnTo>
                  <a:pt x="15199" y="3338"/>
                </a:lnTo>
                <a:cubicBezTo>
                  <a:pt x="14563" y="3354"/>
                  <a:pt x="14571" y="4610"/>
                  <a:pt x="15199" y="4588"/>
                </a:cubicBezTo>
                <a:lnTo>
                  <a:pt x="19974" y="4443"/>
                </a:lnTo>
                <a:lnTo>
                  <a:pt x="19103" y="11056"/>
                </a:lnTo>
                <a:lnTo>
                  <a:pt x="8552" y="14462"/>
                </a:lnTo>
                <a:lnTo>
                  <a:pt x="5359" y="1109"/>
                </a:lnTo>
                <a:cubicBezTo>
                  <a:pt x="5302" y="870"/>
                  <a:pt x="5137" y="705"/>
                  <a:pt x="4938" y="675"/>
                </a:cubicBezTo>
                <a:lnTo>
                  <a:pt x="569" y="4"/>
                </a:lnTo>
                <a:close/>
                <a:moveTo>
                  <a:pt x="13036" y="910"/>
                </a:moveTo>
                <a:cubicBezTo>
                  <a:pt x="12759" y="922"/>
                  <a:pt x="12548" y="1215"/>
                  <a:pt x="12557" y="1562"/>
                </a:cubicBezTo>
                <a:lnTo>
                  <a:pt x="12688" y="6798"/>
                </a:lnTo>
                <a:lnTo>
                  <a:pt x="11948" y="5983"/>
                </a:lnTo>
                <a:cubicBezTo>
                  <a:pt x="11738" y="5757"/>
                  <a:pt x="11418" y="5793"/>
                  <a:pt x="11237" y="6055"/>
                </a:cubicBezTo>
                <a:cubicBezTo>
                  <a:pt x="11055" y="6319"/>
                  <a:pt x="11084" y="6699"/>
                  <a:pt x="11295" y="6925"/>
                </a:cubicBezTo>
                <a:lnTo>
                  <a:pt x="13051" y="8882"/>
                </a:lnTo>
                <a:cubicBezTo>
                  <a:pt x="13145" y="8983"/>
                  <a:pt x="13268" y="9027"/>
                  <a:pt x="13385" y="9027"/>
                </a:cubicBezTo>
                <a:cubicBezTo>
                  <a:pt x="13502" y="9027"/>
                  <a:pt x="13609" y="8983"/>
                  <a:pt x="13704" y="8882"/>
                </a:cubicBezTo>
                <a:lnTo>
                  <a:pt x="15431" y="6998"/>
                </a:lnTo>
                <a:cubicBezTo>
                  <a:pt x="15642" y="6771"/>
                  <a:pt x="15670" y="6373"/>
                  <a:pt x="15489" y="6110"/>
                </a:cubicBezTo>
                <a:cubicBezTo>
                  <a:pt x="15308" y="5847"/>
                  <a:pt x="14988" y="5829"/>
                  <a:pt x="14778" y="6055"/>
                </a:cubicBezTo>
                <a:lnTo>
                  <a:pt x="13689" y="7233"/>
                </a:lnTo>
                <a:lnTo>
                  <a:pt x="13559" y="1508"/>
                </a:lnTo>
                <a:cubicBezTo>
                  <a:pt x="13549" y="1161"/>
                  <a:pt x="13322" y="899"/>
                  <a:pt x="13036" y="910"/>
                </a:cubicBezTo>
                <a:close/>
                <a:moveTo>
                  <a:pt x="11121" y="3591"/>
                </a:moveTo>
                <a:lnTo>
                  <a:pt x="7666" y="3736"/>
                </a:lnTo>
                <a:cubicBezTo>
                  <a:pt x="7388" y="3746"/>
                  <a:pt x="7165" y="4042"/>
                  <a:pt x="7173" y="4389"/>
                </a:cubicBezTo>
                <a:cubicBezTo>
                  <a:pt x="7181" y="4736"/>
                  <a:pt x="7421" y="5022"/>
                  <a:pt x="7695" y="5005"/>
                </a:cubicBezTo>
                <a:lnTo>
                  <a:pt x="11179" y="4842"/>
                </a:lnTo>
                <a:cubicBezTo>
                  <a:pt x="11868" y="4817"/>
                  <a:pt x="11903" y="3546"/>
                  <a:pt x="11121" y="3591"/>
                </a:cubicBezTo>
                <a:close/>
                <a:moveTo>
                  <a:pt x="17245" y="8972"/>
                </a:moveTo>
                <a:lnTo>
                  <a:pt x="9756" y="10458"/>
                </a:lnTo>
                <a:cubicBezTo>
                  <a:pt x="9482" y="10513"/>
                  <a:pt x="9291" y="10840"/>
                  <a:pt x="9335" y="11183"/>
                </a:cubicBezTo>
                <a:cubicBezTo>
                  <a:pt x="9375" y="11492"/>
                  <a:pt x="9586" y="11708"/>
                  <a:pt x="9829" y="11708"/>
                </a:cubicBezTo>
                <a:cubicBezTo>
                  <a:pt x="9855" y="11708"/>
                  <a:pt x="9889" y="11713"/>
                  <a:pt x="9916" y="11708"/>
                </a:cubicBezTo>
                <a:lnTo>
                  <a:pt x="17405" y="10204"/>
                </a:lnTo>
                <a:cubicBezTo>
                  <a:pt x="17679" y="10150"/>
                  <a:pt x="17855" y="9841"/>
                  <a:pt x="17811" y="9498"/>
                </a:cubicBezTo>
                <a:cubicBezTo>
                  <a:pt x="17767" y="9155"/>
                  <a:pt x="17517" y="8914"/>
                  <a:pt x="17245" y="8972"/>
                </a:cubicBezTo>
                <a:close/>
                <a:moveTo>
                  <a:pt x="19393" y="14788"/>
                </a:moveTo>
                <a:cubicBezTo>
                  <a:pt x="18193" y="14788"/>
                  <a:pt x="17216" y="16007"/>
                  <a:pt x="17216" y="17506"/>
                </a:cubicBezTo>
                <a:cubicBezTo>
                  <a:pt x="17216" y="19004"/>
                  <a:pt x="18193" y="20223"/>
                  <a:pt x="19393" y="20223"/>
                </a:cubicBezTo>
                <a:cubicBezTo>
                  <a:pt x="20593" y="20223"/>
                  <a:pt x="21570" y="19004"/>
                  <a:pt x="21570" y="17506"/>
                </a:cubicBezTo>
                <a:cubicBezTo>
                  <a:pt x="21570" y="16007"/>
                  <a:pt x="20593" y="14788"/>
                  <a:pt x="19393" y="14788"/>
                </a:cubicBezTo>
                <a:close/>
                <a:moveTo>
                  <a:pt x="19393" y="16038"/>
                </a:moveTo>
                <a:cubicBezTo>
                  <a:pt x="20038" y="16038"/>
                  <a:pt x="20569" y="16700"/>
                  <a:pt x="20569" y="17506"/>
                </a:cubicBezTo>
                <a:cubicBezTo>
                  <a:pt x="20569" y="18311"/>
                  <a:pt x="20038" y="18955"/>
                  <a:pt x="19393" y="18955"/>
                </a:cubicBezTo>
                <a:cubicBezTo>
                  <a:pt x="18748" y="18955"/>
                  <a:pt x="18232" y="18311"/>
                  <a:pt x="18232" y="17506"/>
                </a:cubicBezTo>
                <a:cubicBezTo>
                  <a:pt x="18232" y="16700"/>
                  <a:pt x="18748" y="16038"/>
                  <a:pt x="19393" y="16038"/>
                </a:cubicBezTo>
                <a:close/>
                <a:moveTo>
                  <a:pt x="8987" y="16129"/>
                </a:moveTo>
                <a:cubicBezTo>
                  <a:pt x="7787" y="16129"/>
                  <a:pt x="6810" y="17348"/>
                  <a:pt x="6810" y="18846"/>
                </a:cubicBezTo>
                <a:cubicBezTo>
                  <a:pt x="6810" y="20344"/>
                  <a:pt x="7787" y="21564"/>
                  <a:pt x="8987" y="21564"/>
                </a:cubicBezTo>
                <a:cubicBezTo>
                  <a:pt x="10187" y="21564"/>
                  <a:pt x="11164" y="20344"/>
                  <a:pt x="11164" y="18846"/>
                </a:cubicBezTo>
                <a:cubicBezTo>
                  <a:pt x="11164" y="17348"/>
                  <a:pt x="10187" y="16129"/>
                  <a:pt x="8987" y="16129"/>
                </a:cubicBezTo>
                <a:close/>
                <a:moveTo>
                  <a:pt x="8987" y="17379"/>
                </a:moveTo>
                <a:cubicBezTo>
                  <a:pt x="9632" y="17379"/>
                  <a:pt x="10163" y="18041"/>
                  <a:pt x="10163" y="18846"/>
                </a:cubicBezTo>
                <a:cubicBezTo>
                  <a:pt x="10163" y="19651"/>
                  <a:pt x="9632" y="20314"/>
                  <a:pt x="8987" y="20314"/>
                </a:cubicBezTo>
                <a:cubicBezTo>
                  <a:pt x="8342" y="20314"/>
                  <a:pt x="7826" y="19651"/>
                  <a:pt x="7826" y="18846"/>
                </a:cubicBezTo>
                <a:cubicBezTo>
                  <a:pt x="7826" y="18041"/>
                  <a:pt x="8342" y="17379"/>
                  <a:pt x="8987" y="17379"/>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57" name="Shape 257"/>
          <p:cNvSpPr/>
          <p:nvPr/>
        </p:nvSpPr>
        <p:spPr>
          <a:xfrm>
            <a:off x="4793216" y="4275582"/>
            <a:ext cx="414746" cy="332137"/>
          </a:xfrm>
          <a:custGeom>
            <a:avLst/>
            <a:gdLst/>
            <a:ahLst/>
            <a:cxnLst>
              <a:cxn ang="0">
                <a:pos x="wd2" y="hd2"/>
              </a:cxn>
              <a:cxn ang="5400000">
                <a:pos x="wd2" y="hd2"/>
              </a:cxn>
              <a:cxn ang="10800000">
                <a:pos x="wd2" y="hd2"/>
              </a:cxn>
              <a:cxn ang="16200000">
                <a:pos x="wd2" y="hd2"/>
              </a:cxn>
            </a:cxnLst>
            <a:rect l="0" t="0" r="r" b="b"/>
            <a:pathLst>
              <a:path w="21570" h="21564" extrusionOk="0">
                <a:moveTo>
                  <a:pt x="569" y="4"/>
                </a:moveTo>
                <a:cubicBezTo>
                  <a:pt x="294" y="-36"/>
                  <a:pt x="37" y="221"/>
                  <a:pt x="3" y="566"/>
                </a:cubicBezTo>
                <a:cubicBezTo>
                  <a:pt x="-30" y="910"/>
                  <a:pt x="163" y="1213"/>
                  <a:pt x="439" y="1254"/>
                </a:cubicBezTo>
                <a:lnTo>
                  <a:pt x="4488" y="1870"/>
                </a:lnTo>
                <a:lnTo>
                  <a:pt x="7739" y="15404"/>
                </a:lnTo>
                <a:cubicBezTo>
                  <a:pt x="7804" y="15676"/>
                  <a:pt x="8001" y="15857"/>
                  <a:pt x="8218" y="15857"/>
                </a:cubicBezTo>
                <a:cubicBezTo>
                  <a:pt x="8260" y="15857"/>
                  <a:pt x="8306" y="15853"/>
                  <a:pt x="8349" y="15839"/>
                </a:cubicBezTo>
                <a:lnTo>
                  <a:pt x="19669" y="12161"/>
                </a:lnTo>
                <a:cubicBezTo>
                  <a:pt x="19862" y="12099"/>
                  <a:pt x="19999" y="11899"/>
                  <a:pt x="20032" y="11654"/>
                </a:cubicBezTo>
                <a:lnTo>
                  <a:pt x="21062" y="3881"/>
                </a:lnTo>
                <a:cubicBezTo>
                  <a:pt x="21086" y="3696"/>
                  <a:pt x="21045" y="3516"/>
                  <a:pt x="20946" y="3374"/>
                </a:cubicBezTo>
                <a:cubicBezTo>
                  <a:pt x="20847" y="3233"/>
                  <a:pt x="20704" y="3148"/>
                  <a:pt x="20554" y="3157"/>
                </a:cubicBezTo>
                <a:lnTo>
                  <a:pt x="15199" y="3338"/>
                </a:lnTo>
                <a:cubicBezTo>
                  <a:pt x="14563" y="3354"/>
                  <a:pt x="14571" y="4610"/>
                  <a:pt x="15199" y="4588"/>
                </a:cubicBezTo>
                <a:lnTo>
                  <a:pt x="19974" y="4443"/>
                </a:lnTo>
                <a:lnTo>
                  <a:pt x="19103" y="11056"/>
                </a:lnTo>
                <a:lnTo>
                  <a:pt x="8552" y="14462"/>
                </a:lnTo>
                <a:lnTo>
                  <a:pt x="5359" y="1109"/>
                </a:lnTo>
                <a:cubicBezTo>
                  <a:pt x="5302" y="870"/>
                  <a:pt x="5137" y="704"/>
                  <a:pt x="4938" y="675"/>
                </a:cubicBezTo>
                <a:lnTo>
                  <a:pt x="569" y="4"/>
                </a:lnTo>
                <a:close/>
                <a:moveTo>
                  <a:pt x="13036" y="910"/>
                </a:moveTo>
                <a:cubicBezTo>
                  <a:pt x="12759" y="922"/>
                  <a:pt x="12548" y="1215"/>
                  <a:pt x="12557" y="1562"/>
                </a:cubicBezTo>
                <a:lnTo>
                  <a:pt x="12688" y="6798"/>
                </a:lnTo>
                <a:lnTo>
                  <a:pt x="11948" y="5983"/>
                </a:lnTo>
                <a:cubicBezTo>
                  <a:pt x="11738" y="5757"/>
                  <a:pt x="11418" y="5793"/>
                  <a:pt x="11237" y="6055"/>
                </a:cubicBezTo>
                <a:cubicBezTo>
                  <a:pt x="11055" y="6319"/>
                  <a:pt x="11084" y="6699"/>
                  <a:pt x="11295" y="6925"/>
                </a:cubicBezTo>
                <a:lnTo>
                  <a:pt x="13051" y="8882"/>
                </a:lnTo>
                <a:cubicBezTo>
                  <a:pt x="13145" y="8983"/>
                  <a:pt x="13268" y="9027"/>
                  <a:pt x="13385" y="9027"/>
                </a:cubicBezTo>
                <a:cubicBezTo>
                  <a:pt x="13502" y="9027"/>
                  <a:pt x="13609" y="8983"/>
                  <a:pt x="13704" y="8882"/>
                </a:cubicBezTo>
                <a:lnTo>
                  <a:pt x="15431" y="6998"/>
                </a:lnTo>
                <a:cubicBezTo>
                  <a:pt x="15642" y="6771"/>
                  <a:pt x="15670" y="6373"/>
                  <a:pt x="15489" y="6110"/>
                </a:cubicBezTo>
                <a:cubicBezTo>
                  <a:pt x="15308" y="5847"/>
                  <a:pt x="14988" y="5829"/>
                  <a:pt x="14778" y="6055"/>
                </a:cubicBezTo>
                <a:lnTo>
                  <a:pt x="13689" y="7233"/>
                </a:lnTo>
                <a:lnTo>
                  <a:pt x="13559" y="1508"/>
                </a:lnTo>
                <a:cubicBezTo>
                  <a:pt x="13549" y="1161"/>
                  <a:pt x="13322" y="899"/>
                  <a:pt x="13036" y="910"/>
                </a:cubicBezTo>
                <a:close/>
                <a:moveTo>
                  <a:pt x="11121" y="3591"/>
                </a:moveTo>
                <a:lnTo>
                  <a:pt x="7666" y="3736"/>
                </a:lnTo>
                <a:cubicBezTo>
                  <a:pt x="7388" y="3746"/>
                  <a:pt x="7165" y="4042"/>
                  <a:pt x="7173" y="4389"/>
                </a:cubicBezTo>
                <a:cubicBezTo>
                  <a:pt x="7181" y="4736"/>
                  <a:pt x="7421" y="5022"/>
                  <a:pt x="7695" y="5005"/>
                </a:cubicBezTo>
                <a:lnTo>
                  <a:pt x="11179" y="4842"/>
                </a:lnTo>
                <a:cubicBezTo>
                  <a:pt x="11868" y="4817"/>
                  <a:pt x="11903" y="3546"/>
                  <a:pt x="11121" y="3591"/>
                </a:cubicBezTo>
                <a:close/>
                <a:moveTo>
                  <a:pt x="17245" y="8972"/>
                </a:moveTo>
                <a:lnTo>
                  <a:pt x="9756" y="10458"/>
                </a:lnTo>
                <a:cubicBezTo>
                  <a:pt x="9482" y="10513"/>
                  <a:pt x="9291" y="10840"/>
                  <a:pt x="9335" y="11183"/>
                </a:cubicBezTo>
                <a:cubicBezTo>
                  <a:pt x="9375" y="11492"/>
                  <a:pt x="9586" y="11708"/>
                  <a:pt x="9829" y="11708"/>
                </a:cubicBezTo>
                <a:cubicBezTo>
                  <a:pt x="9855" y="11708"/>
                  <a:pt x="9889" y="11713"/>
                  <a:pt x="9916" y="11708"/>
                </a:cubicBezTo>
                <a:lnTo>
                  <a:pt x="17405" y="10204"/>
                </a:lnTo>
                <a:cubicBezTo>
                  <a:pt x="17679" y="10150"/>
                  <a:pt x="17855" y="9841"/>
                  <a:pt x="17811" y="9498"/>
                </a:cubicBezTo>
                <a:cubicBezTo>
                  <a:pt x="17767" y="9155"/>
                  <a:pt x="17517" y="8914"/>
                  <a:pt x="17245" y="8972"/>
                </a:cubicBezTo>
                <a:close/>
                <a:moveTo>
                  <a:pt x="19393" y="14788"/>
                </a:moveTo>
                <a:cubicBezTo>
                  <a:pt x="18193" y="14788"/>
                  <a:pt x="17216" y="16007"/>
                  <a:pt x="17216" y="17506"/>
                </a:cubicBezTo>
                <a:cubicBezTo>
                  <a:pt x="17216" y="19004"/>
                  <a:pt x="18193" y="20223"/>
                  <a:pt x="19393" y="20223"/>
                </a:cubicBezTo>
                <a:cubicBezTo>
                  <a:pt x="20593" y="20223"/>
                  <a:pt x="21570" y="19004"/>
                  <a:pt x="21570" y="17506"/>
                </a:cubicBezTo>
                <a:cubicBezTo>
                  <a:pt x="21570" y="16007"/>
                  <a:pt x="20593" y="14788"/>
                  <a:pt x="19393" y="14788"/>
                </a:cubicBezTo>
                <a:close/>
                <a:moveTo>
                  <a:pt x="19393" y="16038"/>
                </a:moveTo>
                <a:cubicBezTo>
                  <a:pt x="20038" y="16038"/>
                  <a:pt x="20569" y="16700"/>
                  <a:pt x="20569" y="17506"/>
                </a:cubicBezTo>
                <a:cubicBezTo>
                  <a:pt x="20569" y="18311"/>
                  <a:pt x="20038" y="18955"/>
                  <a:pt x="19393" y="18955"/>
                </a:cubicBezTo>
                <a:cubicBezTo>
                  <a:pt x="18748" y="18955"/>
                  <a:pt x="18232" y="18311"/>
                  <a:pt x="18232" y="17506"/>
                </a:cubicBezTo>
                <a:cubicBezTo>
                  <a:pt x="18232" y="16700"/>
                  <a:pt x="18748" y="16038"/>
                  <a:pt x="19393" y="16038"/>
                </a:cubicBezTo>
                <a:close/>
                <a:moveTo>
                  <a:pt x="8987" y="16129"/>
                </a:moveTo>
                <a:cubicBezTo>
                  <a:pt x="7787" y="16129"/>
                  <a:pt x="6810" y="17348"/>
                  <a:pt x="6810" y="18846"/>
                </a:cubicBezTo>
                <a:cubicBezTo>
                  <a:pt x="6810" y="20344"/>
                  <a:pt x="7787" y="21564"/>
                  <a:pt x="8987" y="21564"/>
                </a:cubicBezTo>
                <a:cubicBezTo>
                  <a:pt x="10187" y="21564"/>
                  <a:pt x="11164" y="20344"/>
                  <a:pt x="11164" y="18846"/>
                </a:cubicBezTo>
                <a:cubicBezTo>
                  <a:pt x="11164" y="17348"/>
                  <a:pt x="10187" y="16129"/>
                  <a:pt x="8987" y="16129"/>
                </a:cubicBezTo>
                <a:close/>
                <a:moveTo>
                  <a:pt x="8987" y="17379"/>
                </a:moveTo>
                <a:cubicBezTo>
                  <a:pt x="9632" y="17379"/>
                  <a:pt x="10163" y="18041"/>
                  <a:pt x="10163" y="18846"/>
                </a:cubicBezTo>
                <a:cubicBezTo>
                  <a:pt x="10163" y="19651"/>
                  <a:pt x="9632" y="20314"/>
                  <a:pt x="8987" y="20314"/>
                </a:cubicBezTo>
                <a:cubicBezTo>
                  <a:pt x="8342" y="20314"/>
                  <a:pt x="7826" y="19651"/>
                  <a:pt x="7826" y="18846"/>
                </a:cubicBezTo>
                <a:cubicBezTo>
                  <a:pt x="7826" y="18041"/>
                  <a:pt x="8342" y="17379"/>
                  <a:pt x="8987" y="17379"/>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58" name="Shape 258"/>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206430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Silhouette Diagrams">
    <p:spTree>
      <p:nvGrpSpPr>
        <p:cNvPr id="1" name=""/>
        <p:cNvGrpSpPr/>
        <p:nvPr/>
      </p:nvGrpSpPr>
      <p:grpSpPr>
        <a:xfrm>
          <a:off x="0" y="0"/>
          <a:ext cx="0" cy="0"/>
          <a:chOff x="0" y="0"/>
          <a:chExt cx="0" cy="0"/>
        </a:xfrm>
      </p:grpSpPr>
      <p:sp>
        <p:nvSpPr>
          <p:cNvPr id="265" name="Shape 265"/>
          <p:cNvSpPr/>
          <p:nvPr/>
        </p:nvSpPr>
        <p:spPr>
          <a:xfrm>
            <a:off x="7597576" y="588453"/>
            <a:ext cx="994859" cy="794533"/>
          </a:xfrm>
          <a:prstGeom prst="rect">
            <a:avLst/>
          </a:prstGeom>
          <a:solidFill>
            <a:srgbClr val="FEC703"/>
          </a:solidFill>
          <a:ln w="12700">
            <a:miter lim="400000"/>
          </a:ln>
        </p:spPr>
        <p:txBody>
          <a:bodyPr lIns="0" tIns="0" rIns="0" bIns="0" anchor="ctr"/>
          <a:lstStyle/>
          <a:p>
            <a:endParaRPr sz="1266"/>
          </a:p>
        </p:txBody>
      </p:sp>
      <p:sp>
        <p:nvSpPr>
          <p:cNvPr id="266" name="Shape 266"/>
          <p:cNvSpPr>
            <a:spLocks noGrp="1"/>
          </p:cNvSpPr>
          <p:nvPr>
            <p:ph type="body" sz="quarter" idx="13"/>
          </p:nvPr>
        </p:nvSpPr>
        <p:spPr>
          <a:xfrm>
            <a:off x="576427" y="659401"/>
            <a:ext cx="7935589" cy="652636"/>
          </a:xfrm>
          <a:prstGeom prst="rect">
            <a:avLst/>
          </a:prstGeom>
        </p:spPr>
        <p:txBody>
          <a:bodyPr/>
          <a:lstStyle/>
          <a:p>
            <a:pPr algn="r">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267" name="Shape 267"/>
          <p:cNvSpPr/>
          <p:nvPr/>
        </p:nvSpPr>
        <p:spPr>
          <a:xfrm>
            <a:off x="1833757" y="2374206"/>
            <a:ext cx="221146"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68" name="Shape 268"/>
          <p:cNvSpPr/>
          <p:nvPr/>
        </p:nvSpPr>
        <p:spPr>
          <a:xfrm>
            <a:off x="5487265" y="2374206"/>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69" name="Shape 269"/>
          <p:cNvSpPr/>
          <p:nvPr/>
        </p:nvSpPr>
        <p:spPr>
          <a:xfrm>
            <a:off x="1521218" y="2374206"/>
            <a:ext cx="221146"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70" name="Shape 270"/>
          <p:cNvSpPr/>
          <p:nvPr/>
        </p:nvSpPr>
        <p:spPr>
          <a:xfrm>
            <a:off x="1208679" y="2374206"/>
            <a:ext cx="221146"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71" name="Shape 271"/>
          <p:cNvSpPr/>
          <p:nvPr/>
        </p:nvSpPr>
        <p:spPr>
          <a:xfrm>
            <a:off x="896140" y="2374206"/>
            <a:ext cx="221146" cy="557340"/>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72" name="Shape 272"/>
          <p:cNvSpPr/>
          <p:nvPr/>
        </p:nvSpPr>
        <p:spPr>
          <a:xfrm>
            <a:off x="583601" y="2374206"/>
            <a:ext cx="221146" cy="557340"/>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73" name="Shape 273"/>
          <p:cNvSpPr/>
          <p:nvPr/>
        </p:nvSpPr>
        <p:spPr>
          <a:xfrm>
            <a:off x="3396452" y="2374206"/>
            <a:ext cx="221146" cy="557340"/>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74" name="Shape 274"/>
          <p:cNvSpPr/>
          <p:nvPr/>
        </p:nvSpPr>
        <p:spPr>
          <a:xfrm>
            <a:off x="3083913" y="2374206"/>
            <a:ext cx="221146" cy="557340"/>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75" name="Shape 275"/>
          <p:cNvSpPr/>
          <p:nvPr/>
        </p:nvSpPr>
        <p:spPr>
          <a:xfrm>
            <a:off x="2771374" y="2374206"/>
            <a:ext cx="221146" cy="557340"/>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76" name="Shape 276"/>
          <p:cNvSpPr/>
          <p:nvPr/>
        </p:nvSpPr>
        <p:spPr>
          <a:xfrm>
            <a:off x="2458835" y="2374206"/>
            <a:ext cx="221146" cy="557340"/>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77" name="Shape 277"/>
          <p:cNvSpPr/>
          <p:nvPr/>
        </p:nvSpPr>
        <p:spPr>
          <a:xfrm>
            <a:off x="2146296" y="2374206"/>
            <a:ext cx="221146" cy="557340"/>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78" name="Shape 278"/>
          <p:cNvSpPr/>
          <p:nvPr/>
        </p:nvSpPr>
        <p:spPr>
          <a:xfrm>
            <a:off x="5799804" y="2374206"/>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79" name="Shape 279"/>
          <p:cNvSpPr/>
          <p:nvPr/>
        </p:nvSpPr>
        <p:spPr>
          <a:xfrm>
            <a:off x="6112343" y="2374206"/>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80" name="Shape 280"/>
          <p:cNvSpPr/>
          <p:nvPr/>
        </p:nvSpPr>
        <p:spPr>
          <a:xfrm>
            <a:off x="6424882" y="2374206"/>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81" name="Shape 281"/>
          <p:cNvSpPr/>
          <p:nvPr/>
        </p:nvSpPr>
        <p:spPr>
          <a:xfrm>
            <a:off x="6737421" y="2374206"/>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82" name="Shape 282"/>
          <p:cNvSpPr/>
          <p:nvPr/>
        </p:nvSpPr>
        <p:spPr>
          <a:xfrm>
            <a:off x="7049960" y="2374206"/>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83" name="Shape 283"/>
          <p:cNvSpPr/>
          <p:nvPr/>
        </p:nvSpPr>
        <p:spPr>
          <a:xfrm>
            <a:off x="7362499" y="2374206"/>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84" name="Shape 284"/>
          <p:cNvSpPr/>
          <p:nvPr/>
        </p:nvSpPr>
        <p:spPr>
          <a:xfrm>
            <a:off x="7675038" y="2374206"/>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85" name="Shape 285"/>
          <p:cNvSpPr/>
          <p:nvPr/>
        </p:nvSpPr>
        <p:spPr>
          <a:xfrm>
            <a:off x="7987577" y="2374206"/>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86" name="Shape 286"/>
          <p:cNvSpPr/>
          <p:nvPr/>
        </p:nvSpPr>
        <p:spPr>
          <a:xfrm>
            <a:off x="8300117" y="2374206"/>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87" name="Shape 287"/>
          <p:cNvSpPr/>
          <p:nvPr/>
        </p:nvSpPr>
        <p:spPr>
          <a:xfrm>
            <a:off x="1830973" y="3329308"/>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88" name="Shape 288"/>
          <p:cNvSpPr/>
          <p:nvPr/>
        </p:nvSpPr>
        <p:spPr>
          <a:xfrm>
            <a:off x="5490049" y="3329308"/>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89" name="Shape 289"/>
          <p:cNvSpPr/>
          <p:nvPr/>
        </p:nvSpPr>
        <p:spPr>
          <a:xfrm>
            <a:off x="1518434" y="3329308"/>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90" name="Shape 290"/>
          <p:cNvSpPr/>
          <p:nvPr/>
        </p:nvSpPr>
        <p:spPr>
          <a:xfrm>
            <a:off x="1205894" y="3329308"/>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91" name="Shape 291"/>
          <p:cNvSpPr/>
          <p:nvPr/>
        </p:nvSpPr>
        <p:spPr>
          <a:xfrm>
            <a:off x="893355" y="3329308"/>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92" name="Shape 292"/>
          <p:cNvSpPr/>
          <p:nvPr/>
        </p:nvSpPr>
        <p:spPr>
          <a:xfrm>
            <a:off x="580816" y="3329308"/>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93" name="Shape 293"/>
          <p:cNvSpPr/>
          <p:nvPr/>
        </p:nvSpPr>
        <p:spPr>
          <a:xfrm>
            <a:off x="3393668" y="3329308"/>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94" name="Shape 294"/>
          <p:cNvSpPr/>
          <p:nvPr/>
        </p:nvSpPr>
        <p:spPr>
          <a:xfrm>
            <a:off x="3081129" y="3329308"/>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95" name="Shape 295"/>
          <p:cNvSpPr/>
          <p:nvPr/>
        </p:nvSpPr>
        <p:spPr>
          <a:xfrm>
            <a:off x="2768590" y="3329308"/>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96" name="Shape 296"/>
          <p:cNvSpPr/>
          <p:nvPr/>
        </p:nvSpPr>
        <p:spPr>
          <a:xfrm>
            <a:off x="2456051" y="3329308"/>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97" name="Shape 297"/>
          <p:cNvSpPr/>
          <p:nvPr/>
        </p:nvSpPr>
        <p:spPr>
          <a:xfrm>
            <a:off x="2143512" y="3329308"/>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98" name="Shape 298"/>
          <p:cNvSpPr/>
          <p:nvPr/>
        </p:nvSpPr>
        <p:spPr>
          <a:xfrm>
            <a:off x="5802588" y="3329308"/>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99" name="Shape 299"/>
          <p:cNvSpPr/>
          <p:nvPr/>
        </p:nvSpPr>
        <p:spPr>
          <a:xfrm>
            <a:off x="6115127" y="3329308"/>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00" name="Shape 300"/>
          <p:cNvSpPr/>
          <p:nvPr/>
        </p:nvSpPr>
        <p:spPr>
          <a:xfrm>
            <a:off x="6427666" y="3329308"/>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01" name="Shape 301"/>
          <p:cNvSpPr/>
          <p:nvPr/>
        </p:nvSpPr>
        <p:spPr>
          <a:xfrm>
            <a:off x="6740205" y="3329308"/>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02" name="Shape 302"/>
          <p:cNvSpPr/>
          <p:nvPr/>
        </p:nvSpPr>
        <p:spPr>
          <a:xfrm>
            <a:off x="7052744" y="3329308"/>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03" name="Shape 303"/>
          <p:cNvSpPr/>
          <p:nvPr/>
        </p:nvSpPr>
        <p:spPr>
          <a:xfrm>
            <a:off x="7365283" y="3329308"/>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04" name="Shape 304"/>
          <p:cNvSpPr/>
          <p:nvPr/>
        </p:nvSpPr>
        <p:spPr>
          <a:xfrm>
            <a:off x="7677822" y="3329308"/>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05" name="Shape 305"/>
          <p:cNvSpPr/>
          <p:nvPr/>
        </p:nvSpPr>
        <p:spPr>
          <a:xfrm>
            <a:off x="7990361" y="3329308"/>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06" name="Shape 306"/>
          <p:cNvSpPr/>
          <p:nvPr/>
        </p:nvSpPr>
        <p:spPr>
          <a:xfrm>
            <a:off x="8302900" y="3329308"/>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07" name="Shape 307"/>
          <p:cNvSpPr/>
          <p:nvPr/>
        </p:nvSpPr>
        <p:spPr>
          <a:xfrm>
            <a:off x="4153947" y="2255609"/>
            <a:ext cx="796968" cy="794533"/>
          </a:xfrm>
          <a:prstGeom prst="rect">
            <a:avLst/>
          </a:prstGeom>
          <a:solidFill>
            <a:srgbClr val="FEC703"/>
          </a:solidFill>
          <a:ln w="12700">
            <a:miter lim="400000"/>
          </a:ln>
        </p:spPr>
        <p:txBody>
          <a:bodyPr lIns="0" tIns="0" rIns="0" bIns="0" anchor="ctr"/>
          <a:lstStyle/>
          <a:p>
            <a:endParaRPr sz="1266"/>
          </a:p>
        </p:txBody>
      </p:sp>
      <p:sp>
        <p:nvSpPr>
          <p:cNvPr id="308" name="Shape 308"/>
          <p:cNvSpPr/>
          <p:nvPr/>
        </p:nvSpPr>
        <p:spPr>
          <a:xfrm>
            <a:off x="4153947" y="3210711"/>
            <a:ext cx="796968" cy="794533"/>
          </a:xfrm>
          <a:prstGeom prst="rect">
            <a:avLst/>
          </a:prstGeom>
          <a:solidFill>
            <a:srgbClr val="FEC703"/>
          </a:solidFill>
          <a:ln w="12700">
            <a:miter lim="400000"/>
          </a:ln>
        </p:spPr>
        <p:txBody>
          <a:bodyPr lIns="0" tIns="0" rIns="0" bIns="0" anchor="ctr"/>
          <a:lstStyle/>
          <a:p>
            <a:endParaRPr sz="1266"/>
          </a:p>
        </p:txBody>
      </p:sp>
      <p:sp>
        <p:nvSpPr>
          <p:cNvPr id="309" name="Shape 309"/>
          <p:cNvSpPr/>
          <p:nvPr/>
        </p:nvSpPr>
        <p:spPr>
          <a:xfrm>
            <a:off x="1830973" y="4284410"/>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10" name="Shape 310"/>
          <p:cNvSpPr/>
          <p:nvPr/>
        </p:nvSpPr>
        <p:spPr>
          <a:xfrm>
            <a:off x="5490049" y="4284410"/>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11" name="Shape 311"/>
          <p:cNvSpPr/>
          <p:nvPr/>
        </p:nvSpPr>
        <p:spPr>
          <a:xfrm>
            <a:off x="1518434" y="4284410"/>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12" name="Shape 312"/>
          <p:cNvSpPr/>
          <p:nvPr/>
        </p:nvSpPr>
        <p:spPr>
          <a:xfrm>
            <a:off x="1205894" y="4284410"/>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13" name="Shape 313"/>
          <p:cNvSpPr/>
          <p:nvPr/>
        </p:nvSpPr>
        <p:spPr>
          <a:xfrm>
            <a:off x="893355" y="4284410"/>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14" name="Shape 314"/>
          <p:cNvSpPr/>
          <p:nvPr/>
        </p:nvSpPr>
        <p:spPr>
          <a:xfrm>
            <a:off x="580816" y="4284410"/>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15" name="Shape 315"/>
          <p:cNvSpPr/>
          <p:nvPr/>
        </p:nvSpPr>
        <p:spPr>
          <a:xfrm>
            <a:off x="3393668" y="4284410"/>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16" name="Shape 316"/>
          <p:cNvSpPr/>
          <p:nvPr/>
        </p:nvSpPr>
        <p:spPr>
          <a:xfrm>
            <a:off x="3081129" y="4284410"/>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17" name="Shape 317"/>
          <p:cNvSpPr/>
          <p:nvPr/>
        </p:nvSpPr>
        <p:spPr>
          <a:xfrm>
            <a:off x="2768590" y="4284410"/>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18" name="Shape 318"/>
          <p:cNvSpPr/>
          <p:nvPr/>
        </p:nvSpPr>
        <p:spPr>
          <a:xfrm>
            <a:off x="2456051" y="4284410"/>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19" name="Shape 319"/>
          <p:cNvSpPr/>
          <p:nvPr/>
        </p:nvSpPr>
        <p:spPr>
          <a:xfrm>
            <a:off x="2143512" y="4284410"/>
            <a:ext cx="221147" cy="55733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20" name="Shape 320"/>
          <p:cNvSpPr/>
          <p:nvPr/>
        </p:nvSpPr>
        <p:spPr>
          <a:xfrm>
            <a:off x="5802588" y="4284410"/>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21" name="Shape 321"/>
          <p:cNvSpPr/>
          <p:nvPr/>
        </p:nvSpPr>
        <p:spPr>
          <a:xfrm>
            <a:off x="6115127" y="4284410"/>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22" name="Shape 322"/>
          <p:cNvSpPr/>
          <p:nvPr/>
        </p:nvSpPr>
        <p:spPr>
          <a:xfrm>
            <a:off x="6427666" y="4284410"/>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23" name="Shape 323"/>
          <p:cNvSpPr/>
          <p:nvPr/>
        </p:nvSpPr>
        <p:spPr>
          <a:xfrm>
            <a:off x="6740205" y="4284410"/>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24" name="Shape 324"/>
          <p:cNvSpPr/>
          <p:nvPr/>
        </p:nvSpPr>
        <p:spPr>
          <a:xfrm>
            <a:off x="7052744" y="4284410"/>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25" name="Shape 325"/>
          <p:cNvSpPr/>
          <p:nvPr/>
        </p:nvSpPr>
        <p:spPr>
          <a:xfrm>
            <a:off x="7365283" y="4284410"/>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26" name="Shape 326"/>
          <p:cNvSpPr/>
          <p:nvPr/>
        </p:nvSpPr>
        <p:spPr>
          <a:xfrm>
            <a:off x="7677822" y="4284410"/>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27" name="Shape 327"/>
          <p:cNvSpPr/>
          <p:nvPr/>
        </p:nvSpPr>
        <p:spPr>
          <a:xfrm>
            <a:off x="7990361" y="4284410"/>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28" name="Shape 328"/>
          <p:cNvSpPr/>
          <p:nvPr/>
        </p:nvSpPr>
        <p:spPr>
          <a:xfrm>
            <a:off x="8302900" y="4284410"/>
            <a:ext cx="260284" cy="55733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29" name="Shape 329"/>
          <p:cNvSpPr/>
          <p:nvPr/>
        </p:nvSpPr>
        <p:spPr>
          <a:xfrm>
            <a:off x="4153947" y="4165813"/>
            <a:ext cx="796968" cy="794533"/>
          </a:xfrm>
          <a:prstGeom prst="rect">
            <a:avLst/>
          </a:prstGeom>
          <a:solidFill>
            <a:srgbClr val="FEC703"/>
          </a:solidFill>
          <a:ln w="12700">
            <a:miter lim="400000"/>
          </a:ln>
        </p:spPr>
        <p:txBody>
          <a:bodyPr lIns="0" tIns="0" rIns="0" bIns="0" anchor="ctr"/>
          <a:lstStyle/>
          <a:p>
            <a:endParaRPr sz="1266"/>
          </a:p>
        </p:txBody>
      </p:sp>
      <p:sp>
        <p:nvSpPr>
          <p:cNvPr id="330" name="Shape 330"/>
          <p:cNvSpPr>
            <a:spLocks noGrp="1"/>
          </p:cNvSpPr>
          <p:nvPr>
            <p:ph type="body" sz="quarter" idx="14"/>
          </p:nvPr>
        </p:nvSpPr>
        <p:spPr>
          <a:xfrm>
            <a:off x="534629" y="5353504"/>
            <a:ext cx="8035604" cy="1176487"/>
          </a:xfrm>
          <a:prstGeom prst="rect">
            <a:avLst/>
          </a:prstGeom>
        </p:spPr>
        <p:txBody>
          <a:bodyPr anchor="ctr"/>
          <a:lstStyle/>
          <a:p>
            <a:pPr algn="l">
              <a:defRPr sz="2000">
                <a:latin typeface="Helvetica Neue Thin"/>
                <a:ea typeface="Helvetica Neue Thin"/>
                <a:cs typeface="Helvetica Neue Thin"/>
                <a:sym typeface="Helvetica Neue Thin"/>
              </a:defRPr>
            </a:pPr>
            <a:r>
              <a:rPr lang="zh-CN" altLang="en-US"/>
              <a:t>编辑母版文本样式
第二级
第三级
第四级
第五级</a:t>
            </a:r>
            <a:endParaRPr/>
          </a:p>
        </p:txBody>
      </p:sp>
      <p:sp>
        <p:nvSpPr>
          <p:cNvPr id="331" name="Shape 331"/>
          <p:cNvSpPr/>
          <p:nvPr/>
        </p:nvSpPr>
        <p:spPr>
          <a:xfrm>
            <a:off x="4275728" y="2437962"/>
            <a:ext cx="536987" cy="429829"/>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18"/>
                </a:lnTo>
                <a:cubicBezTo>
                  <a:pt x="7803" y="15690"/>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18"/>
                  <a:pt x="15203" y="4596"/>
                </a:cubicBezTo>
                <a:lnTo>
                  <a:pt x="19978" y="4428"/>
                </a:lnTo>
                <a:lnTo>
                  <a:pt x="19104" y="11050"/>
                </a:lnTo>
                <a:lnTo>
                  <a:pt x="8556" y="14466"/>
                </a:lnTo>
                <a:lnTo>
                  <a:pt x="5361" y="1110"/>
                </a:lnTo>
                <a:cubicBezTo>
                  <a:pt x="5304" y="871"/>
                  <a:pt x="5134" y="706"/>
                  <a:pt x="4936" y="676"/>
                </a:cubicBezTo>
                <a:lnTo>
                  <a:pt x="564" y="4"/>
                </a:lnTo>
                <a:close/>
                <a:moveTo>
                  <a:pt x="13040" y="900"/>
                </a:moveTo>
                <a:cubicBezTo>
                  <a:pt x="12762" y="912"/>
                  <a:pt x="12548" y="1197"/>
                  <a:pt x="12558" y="1544"/>
                </a:cubicBezTo>
                <a:lnTo>
                  <a:pt x="12681" y="6794"/>
                </a:lnTo>
                <a:lnTo>
                  <a:pt x="11952" y="5982"/>
                </a:lnTo>
                <a:cubicBezTo>
                  <a:pt x="11742" y="5756"/>
                  <a:pt x="11427" y="5789"/>
                  <a:pt x="11246" y="6052"/>
                </a:cubicBezTo>
                <a:cubicBezTo>
                  <a:pt x="11065" y="6316"/>
                  <a:pt x="11092" y="6708"/>
                  <a:pt x="11302" y="6934"/>
                </a:cubicBezTo>
                <a:lnTo>
                  <a:pt x="13051" y="8880"/>
                </a:lnTo>
                <a:cubicBezTo>
                  <a:pt x="13145" y="8982"/>
                  <a:pt x="13259" y="9034"/>
                  <a:pt x="13376" y="9034"/>
                </a:cubicBezTo>
                <a:cubicBezTo>
                  <a:pt x="13493" y="9034"/>
                  <a:pt x="13618" y="8982"/>
                  <a:pt x="13712" y="8880"/>
                </a:cubicBezTo>
                <a:lnTo>
                  <a:pt x="15439" y="7004"/>
                </a:lnTo>
                <a:cubicBezTo>
                  <a:pt x="15649" y="6778"/>
                  <a:pt x="15676" y="6385"/>
                  <a:pt x="15495" y="6122"/>
                </a:cubicBezTo>
                <a:cubicBezTo>
                  <a:pt x="15313" y="5859"/>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20"/>
                  <a:pt x="7693" y="5002"/>
                </a:cubicBezTo>
                <a:lnTo>
                  <a:pt x="11179" y="4848"/>
                </a:lnTo>
                <a:cubicBezTo>
                  <a:pt x="11869" y="4824"/>
                  <a:pt x="11905" y="3543"/>
                  <a:pt x="11123" y="3588"/>
                </a:cubicBezTo>
                <a:close/>
                <a:moveTo>
                  <a:pt x="17243" y="8978"/>
                </a:moveTo>
                <a:lnTo>
                  <a:pt x="9755" y="10462"/>
                </a:lnTo>
                <a:cubicBezTo>
                  <a:pt x="9481" y="10517"/>
                  <a:pt x="9297" y="10847"/>
                  <a:pt x="9341" y="11190"/>
                </a:cubicBezTo>
                <a:cubicBezTo>
                  <a:pt x="9380" y="11499"/>
                  <a:pt x="9591" y="11722"/>
                  <a:pt x="9834" y="11722"/>
                </a:cubicBezTo>
                <a:cubicBezTo>
                  <a:pt x="9861" y="11722"/>
                  <a:pt x="9886" y="11713"/>
                  <a:pt x="9912" y="11708"/>
                </a:cubicBezTo>
                <a:lnTo>
                  <a:pt x="17400" y="10210"/>
                </a:lnTo>
                <a:cubicBezTo>
                  <a:pt x="17675" y="10155"/>
                  <a:pt x="17859" y="9839"/>
                  <a:pt x="17815" y="9496"/>
                </a:cubicBezTo>
                <a:cubicBezTo>
                  <a:pt x="17771" y="9153"/>
                  <a:pt x="17515" y="8920"/>
                  <a:pt x="17243" y="8978"/>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74"/>
                  <a:pt x="19395" y="18974"/>
                </a:cubicBezTo>
                <a:cubicBezTo>
                  <a:pt x="18751" y="18974"/>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18"/>
                  <a:pt x="8993" y="20318"/>
                </a:cubicBezTo>
                <a:cubicBezTo>
                  <a:pt x="8348" y="20318"/>
                  <a:pt x="7827" y="19653"/>
                  <a:pt x="7827" y="18848"/>
                </a:cubicBezTo>
                <a:cubicBezTo>
                  <a:pt x="7827" y="18042"/>
                  <a:pt x="8348" y="17392"/>
                  <a:pt x="8993" y="17392"/>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32" name="Shape 332"/>
          <p:cNvSpPr/>
          <p:nvPr/>
        </p:nvSpPr>
        <p:spPr>
          <a:xfrm>
            <a:off x="4334069" y="3391695"/>
            <a:ext cx="414738" cy="432566"/>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42"/>
                  <a:pt x="9518" y="2883"/>
                </a:cubicBezTo>
                <a:cubicBezTo>
                  <a:pt x="9451" y="2914"/>
                  <a:pt x="9385" y="2955"/>
                  <a:pt x="9333" y="3009"/>
                </a:cubicBezTo>
                <a:lnTo>
                  <a:pt x="167" y="12518"/>
                </a:lnTo>
                <a:cubicBezTo>
                  <a:pt x="-67" y="12760"/>
                  <a:pt x="-53" y="13139"/>
                  <a:pt x="195" y="13367"/>
                </a:cubicBezTo>
                <a:lnTo>
                  <a:pt x="8976" y="21429"/>
                </a:lnTo>
                <a:cubicBezTo>
                  <a:pt x="9095" y="21538"/>
                  <a:pt x="9238" y="21582"/>
                  <a:pt x="9390" y="21582"/>
                </a:cubicBezTo>
                <a:cubicBezTo>
                  <a:pt x="9554" y="21582"/>
                  <a:pt x="9725" y="21527"/>
                  <a:pt x="9846" y="21401"/>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28"/>
                  <a:pt x="18056" y="2828"/>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20"/>
                  <a:pt x="15400" y="6183"/>
                </a:cubicBezTo>
                <a:cubicBezTo>
                  <a:pt x="15331" y="6119"/>
                  <a:pt x="15250" y="6067"/>
                  <a:pt x="15172" y="6016"/>
                </a:cubicBezTo>
                <a:cubicBezTo>
                  <a:pt x="15449" y="5343"/>
                  <a:pt x="15766" y="4661"/>
                  <a:pt x="16100" y="4025"/>
                </a:cubicBezTo>
                <a:lnTo>
                  <a:pt x="17470" y="4025"/>
                </a:lnTo>
                <a:lnTo>
                  <a:pt x="17941" y="11251"/>
                </a:lnTo>
                <a:cubicBezTo>
                  <a:pt x="17941" y="11251"/>
                  <a:pt x="9361" y="20134"/>
                  <a:pt x="9361" y="20134"/>
                </a:cubicBezTo>
                <a:lnTo>
                  <a:pt x="1480" y="12908"/>
                </a:lnTo>
                <a:lnTo>
                  <a:pt x="10061" y="4011"/>
                </a:lnTo>
                <a:close/>
                <a:moveTo>
                  <a:pt x="13915" y="6629"/>
                </a:moveTo>
                <a:cubicBezTo>
                  <a:pt x="13829" y="6872"/>
                  <a:pt x="13745" y="7119"/>
                  <a:pt x="13658" y="7381"/>
                </a:cubicBezTo>
                <a:cubicBezTo>
                  <a:pt x="13578" y="7624"/>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66"/>
                  <a:pt x="13915" y="6629"/>
                </a:cubicBezTo>
                <a:close/>
                <a:moveTo>
                  <a:pt x="8733" y="7186"/>
                </a:moveTo>
                <a:cubicBezTo>
                  <a:pt x="8658" y="7263"/>
                  <a:pt x="8653" y="7391"/>
                  <a:pt x="8733" y="7464"/>
                </a:cubicBezTo>
                <a:lnTo>
                  <a:pt x="14915" y="13131"/>
                </a:lnTo>
                <a:cubicBezTo>
                  <a:pt x="14953" y="13166"/>
                  <a:pt x="15009" y="13186"/>
                  <a:pt x="15058" y="13186"/>
                </a:cubicBezTo>
                <a:cubicBezTo>
                  <a:pt x="15110" y="13186"/>
                  <a:pt x="15162" y="13171"/>
                  <a:pt x="15200" y="13131"/>
                </a:cubicBezTo>
                <a:cubicBezTo>
                  <a:pt x="15275" y="13053"/>
                  <a:pt x="15265" y="12925"/>
                  <a:pt x="15186" y="12852"/>
                </a:cubicBezTo>
                <a:cubicBezTo>
                  <a:pt x="15186" y="12852"/>
                  <a:pt x="9004" y="7186"/>
                  <a:pt x="9004" y="7186"/>
                </a:cubicBezTo>
                <a:cubicBezTo>
                  <a:pt x="8925" y="7114"/>
                  <a:pt x="8808" y="7108"/>
                  <a:pt x="8733" y="7186"/>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31"/>
                  <a:pt x="7791" y="14356"/>
                </a:cubicBezTo>
                <a:cubicBezTo>
                  <a:pt x="7448" y="14042"/>
                  <a:pt x="7241" y="13646"/>
                  <a:pt x="7134" y="13326"/>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99"/>
                  <a:pt x="10646" y="13381"/>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33" name="Shape 333"/>
          <p:cNvSpPr/>
          <p:nvPr/>
        </p:nvSpPr>
        <p:spPr>
          <a:xfrm>
            <a:off x="4356396" y="4341372"/>
            <a:ext cx="392070" cy="443415"/>
          </a:xfrm>
          <a:custGeom>
            <a:avLst/>
            <a:gdLst/>
            <a:ahLst/>
            <a:cxnLst>
              <a:cxn ang="0">
                <a:pos x="wd2" y="hd2"/>
              </a:cxn>
              <a:cxn ang="5400000">
                <a:pos x="wd2" y="hd2"/>
              </a:cxn>
              <a:cxn ang="10800000">
                <a:pos x="wd2" y="hd2"/>
              </a:cxn>
              <a:cxn ang="16200000">
                <a:pos x="wd2" y="hd2"/>
              </a:cxn>
            </a:cxnLst>
            <a:rect l="0" t="0" r="r" b="b"/>
            <a:pathLst>
              <a:path w="21600" h="21600" extrusionOk="0">
                <a:moveTo>
                  <a:pt x="10193" y="0"/>
                </a:moveTo>
                <a:cubicBezTo>
                  <a:pt x="6474" y="0"/>
                  <a:pt x="3444" y="2680"/>
                  <a:pt x="3444" y="5968"/>
                </a:cubicBezTo>
                <a:cubicBezTo>
                  <a:pt x="3444" y="6771"/>
                  <a:pt x="4829" y="6761"/>
                  <a:pt x="4858" y="5968"/>
                </a:cubicBezTo>
                <a:cubicBezTo>
                  <a:pt x="4859" y="3370"/>
                  <a:pt x="7256" y="1251"/>
                  <a:pt x="10193" y="1251"/>
                </a:cubicBezTo>
                <a:cubicBezTo>
                  <a:pt x="13130" y="1251"/>
                  <a:pt x="15512" y="3370"/>
                  <a:pt x="15512" y="5968"/>
                </a:cubicBezTo>
                <a:cubicBezTo>
                  <a:pt x="15565" y="6813"/>
                  <a:pt x="16926" y="6729"/>
                  <a:pt x="16926" y="5968"/>
                </a:cubicBezTo>
                <a:cubicBezTo>
                  <a:pt x="16926" y="2680"/>
                  <a:pt x="13911" y="0"/>
                  <a:pt x="10193" y="0"/>
                </a:cubicBezTo>
                <a:close/>
                <a:moveTo>
                  <a:pt x="3874" y="7395"/>
                </a:moveTo>
                <a:cubicBezTo>
                  <a:pt x="2934" y="7395"/>
                  <a:pt x="2164" y="8174"/>
                  <a:pt x="2137" y="9135"/>
                </a:cubicBezTo>
                <a:lnTo>
                  <a:pt x="15" y="19711"/>
                </a:lnTo>
                <a:cubicBezTo>
                  <a:pt x="9" y="19742"/>
                  <a:pt x="0" y="19773"/>
                  <a:pt x="0" y="19806"/>
                </a:cubicBezTo>
                <a:cubicBezTo>
                  <a:pt x="0" y="20790"/>
                  <a:pt x="780" y="21600"/>
                  <a:pt x="1737" y="21600"/>
                </a:cubicBezTo>
                <a:lnTo>
                  <a:pt x="19863" y="21600"/>
                </a:lnTo>
                <a:cubicBezTo>
                  <a:pt x="20820" y="21600"/>
                  <a:pt x="21600" y="20790"/>
                  <a:pt x="21600" y="19806"/>
                </a:cubicBezTo>
                <a:cubicBezTo>
                  <a:pt x="21600" y="19765"/>
                  <a:pt x="21595" y="19723"/>
                  <a:pt x="21585" y="19683"/>
                </a:cubicBezTo>
                <a:lnTo>
                  <a:pt x="18848" y="9053"/>
                </a:lnTo>
                <a:cubicBezTo>
                  <a:pt x="18733" y="8645"/>
                  <a:pt x="18396" y="7395"/>
                  <a:pt x="17142" y="7395"/>
                </a:cubicBezTo>
                <a:lnTo>
                  <a:pt x="3874" y="7395"/>
                </a:lnTo>
                <a:close/>
                <a:moveTo>
                  <a:pt x="3874" y="8496"/>
                </a:moveTo>
                <a:lnTo>
                  <a:pt x="17142" y="8496"/>
                </a:lnTo>
                <a:cubicBezTo>
                  <a:pt x="17384" y="8496"/>
                  <a:pt x="17551" y="9005"/>
                  <a:pt x="17634" y="9298"/>
                </a:cubicBezTo>
                <a:lnTo>
                  <a:pt x="20339" y="19860"/>
                </a:lnTo>
                <a:cubicBezTo>
                  <a:pt x="20317" y="20232"/>
                  <a:pt x="20083" y="20485"/>
                  <a:pt x="19863" y="20485"/>
                </a:cubicBezTo>
                <a:lnTo>
                  <a:pt x="1737" y="20485"/>
                </a:lnTo>
                <a:cubicBezTo>
                  <a:pt x="1514" y="20485"/>
                  <a:pt x="1263" y="20238"/>
                  <a:pt x="1245" y="19860"/>
                </a:cubicBezTo>
                <a:cubicBezTo>
                  <a:pt x="1245" y="19860"/>
                  <a:pt x="3367" y="9271"/>
                  <a:pt x="3367" y="9271"/>
                </a:cubicBezTo>
                <a:cubicBezTo>
                  <a:pt x="3374" y="9239"/>
                  <a:pt x="3382" y="9208"/>
                  <a:pt x="3382" y="9176"/>
                </a:cubicBezTo>
                <a:cubicBezTo>
                  <a:pt x="3382" y="8774"/>
                  <a:pt x="3644" y="8496"/>
                  <a:pt x="3874" y="8496"/>
                </a:cubicBezTo>
                <a:close/>
                <a:moveTo>
                  <a:pt x="5427" y="10005"/>
                </a:moveTo>
                <a:cubicBezTo>
                  <a:pt x="5145" y="10005"/>
                  <a:pt x="4920" y="10204"/>
                  <a:pt x="4920" y="10453"/>
                </a:cubicBezTo>
                <a:cubicBezTo>
                  <a:pt x="4920" y="10703"/>
                  <a:pt x="5145" y="10902"/>
                  <a:pt x="5427" y="10902"/>
                </a:cubicBezTo>
                <a:lnTo>
                  <a:pt x="14882" y="10902"/>
                </a:lnTo>
                <a:cubicBezTo>
                  <a:pt x="15164" y="10902"/>
                  <a:pt x="15404" y="10703"/>
                  <a:pt x="15404" y="10453"/>
                </a:cubicBezTo>
                <a:cubicBezTo>
                  <a:pt x="15404" y="10204"/>
                  <a:pt x="15164" y="10005"/>
                  <a:pt x="14882" y="10005"/>
                </a:cubicBezTo>
                <a:lnTo>
                  <a:pt x="5427" y="10005"/>
                </a:lnTo>
                <a:close/>
                <a:moveTo>
                  <a:pt x="9947" y="12180"/>
                </a:moveTo>
                <a:lnTo>
                  <a:pt x="9947" y="12941"/>
                </a:lnTo>
                <a:cubicBezTo>
                  <a:pt x="8978" y="13109"/>
                  <a:pt x="8425" y="13663"/>
                  <a:pt x="8425" y="14368"/>
                </a:cubicBezTo>
                <a:cubicBezTo>
                  <a:pt x="8425" y="15145"/>
                  <a:pt x="9085" y="15548"/>
                  <a:pt x="10054" y="15836"/>
                </a:cubicBezTo>
                <a:cubicBezTo>
                  <a:pt x="10724" y="16037"/>
                  <a:pt x="11008" y="16225"/>
                  <a:pt x="11008" y="16530"/>
                </a:cubicBezTo>
                <a:cubicBezTo>
                  <a:pt x="11008" y="16850"/>
                  <a:pt x="10647" y="17019"/>
                  <a:pt x="10131" y="17019"/>
                </a:cubicBezTo>
                <a:cubicBezTo>
                  <a:pt x="9543" y="17019"/>
                  <a:pt x="9020" y="16863"/>
                  <a:pt x="8640" y="16679"/>
                </a:cubicBezTo>
                <a:lnTo>
                  <a:pt x="8363" y="17604"/>
                </a:lnTo>
                <a:cubicBezTo>
                  <a:pt x="8707" y="17780"/>
                  <a:pt x="9294" y="17933"/>
                  <a:pt x="9901" y="17957"/>
                </a:cubicBezTo>
                <a:lnTo>
                  <a:pt x="9901" y="18718"/>
                </a:lnTo>
                <a:cubicBezTo>
                  <a:pt x="9901" y="18718"/>
                  <a:pt x="10792" y="18718"/>
                  <a:pt x="10792" y="18718"/>
                </a:cubicBezTo>
                <a:lnTo>
                  <a:pt x="10792" y="17903"/>
                </a:lnTo>
                <a:cubicBezTo>
                  <a:pt x="11833" y="17742"/>
                  <a:pt x="12407" y="17134"/>
                  <a:pt x="12407" y="16421"/>
                </a:cubicBezTo>
                <a:cubicBezTo>
                  <a:pt x="12407" y="15700"/>
                  <a:pt x="11962" y="15249"/>
                  <a:pt x="10885" y="14912"/>
                </a:cubicBezTo>
                <a:cubicBezTo>
                  <a:pt x="10114" y="14656"/>
                  <a:pt x="9808" y="14497"/>
                  <a:pt x="9808" y="14232"/>
                </a:cubicBezTo>
                <a:cubicBezTo>
                  <a:pt x="9808" y="14008"/>
                  <a:pt x="9988" y="13784"/>
                  <a:pt x="10577" y="13784"/>
                </a:cubicBezTo>
                <a:cubicBezTo>
                  <a:pt x="11229" y="13784"/>
                  <a:pt x="11648" y="13968"/>
                  <a:pt x="11884" y="14056"/>
                </a:cubicBezTo>
                <a:lnTo>
                  <a:pt x="12145" y="13145"/>
                </a:lnTo>
                <a:cubicBezTo>
                  <a:pt x="11846" y="13016"/>
                  <a:pt x="11446" y="12911"/>
                  <a:pt x="10838" y="12887"/>
                </a:cubicBezTo>
                <a:lnTo>
                  <a:pt x="10838" y="12180"/>
                </a:lnTo>
                <a:lnTo>
                  <a:pt x="9947" y="12180"/>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34" name="Shape 334"/>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838188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Gender Comparison">
    <p:spTree>
      <p:nvGrpSpPr>
        <p:cNvPr id="1" name=""/>
        <p:cNvGrpSpPr/>
        <p:nvPr/>
      </p:nvGrpSpPr>
      <p:grpSpPr>
        <a:xfrm>
          <a:off x="0" y="0"/>
          <a:ext cx="0" cy="0"/>
          <a:chOff x="0" y="0"/>
          <a:chExt cx="0" cy="0"/>
        </a:xfrm>
      </p:grpSpPr>
      <p:sp>
        <p:nvSpPr>
          <p:cNvPr id="341" name="Shape 341"/>
          <p:cNvSpPr/>
          <p:nvPr/>
        </p:nvSpPr>
        <p:spPr>
          <a:xfrm>
            <a:off x="5989590" y="5265585"/>
            <a:ext cx="325899" cy="325900"/>
          </a:xfrm>
          <a:prstGeom prst="rect">
            <a:avLst/>
          </a:prstGeom>
          <a:solidFill>
            <a:srgbClr val="FEC703"/>
          </a:solidFill>
          <a:ln w="12700">
            <a:miter lim="400000"/>
          </a:ln>
        </p:spPr>
        <p:txBody>
          <a:bodyPr lIns="0" tIns="0" rIns="0" bIns="0" anchor="ctr"/>
          <a:lstStyle/>
          <a:p>
            <a:endParaRPr sz="1266"/>
          </a:p>
        </p:txBody>
      </p:sp>
      <p:sp>
        <p:nvSpPr>
          <p:cNvPr id="342" name="Shape 342"/>
          <p:cNvSpPr/>
          <p:nvPr/>
        </p:nvSpPr>
        <p:spPr>
          <a:xfrm>
            <a:off x="6311089" y="3856609"/>
            <a:ext cx="325899" cy="325899"/>
          </a:xfrm>
          <a:prstGeom prst="rect">
            <a:avLst/>
          </a:prstGeom>
          <a:solidFill>
            <a:srgbClr val="FEC703"/>
          </a:solidFill>
          <a:ln w="12700">
            <a:miter lim="400000"/>
          </a:ln>
        </p:spPr>
        <p:txBody>
          <a:bodyPr lIns="0" tIns="0" rIns="0" bIns="0" anchor="ctr"/>
          <a:lstStyle/>
          <a:p>
            <a:endParaRPr sz="1266"/>
          </a:p>
        </p:txBody>
      </p:sp>
      <p:sp>
        <p:nvSpPr>
          <p:cNvPr id="343" name="Shape 343"/>
          <p:cNvSpPr/>
          <p:nvPr/>
        </p:nvSpPr>
        <p:spPr>
          <a:xfrm>
            <a:off x="5980661" y="2348526"/>
            <a:ext cx="325899" cy="325899"/>
          </a:xfrm>
          <a:prstGeom prst="rect">
            <a:avLst/>
          </a:prstGeom>
          <a:solidFill>
            <a:srgbClr val="FEC703"/>
          </a:solidFill>
          <a:ln w="12700">
            <a:miter lim="400000"/>
          </a:ln>
        </p:spPr>
        <p:txBody>
          <a:bodyPr lIns="0" tIns="0" rIns="0" bIns="0" anchor="ctr"/>
          <a:lstStyle/>
          <a:p>
            <a:endParaRPr sz="1266"/>
          </a:p>
        </p:txBody>
      </p:sp>
      <p:sp>
        <p:nvSpPr>
          <p:cNvPr id="344" name="Shape 344"/>
          <p:cNvSpPr/>
          <p:nvPr/>
        </p:nvSpPr>
        <p:spPr>
          <a:xfrm>
            <a:off x="2783847" y="5270765"/>
            <a:ext cx="325900" cy="325900"/>
          </a:xfrm>
          <a:prstGeom prst="rect">
            <a:avLst/>
          </a:prstGeom>
          <a:solidFill>
            <a:srgbClr val="FEC703"/>
          </a:solidFill>
          <a:ln w="12700">
            <a:miter lim="400000"/>
          </a:ln>
        </p:spPr>
        <p:txBody>
          <a:bodyPr lIns="0" tIns="0" rIns="0" bIns="0" anchor="ctr"/>
          <a:lstStyle/>
          <a:p>
            <a:endParaRPr sz="1266"/>
          </a:p>
        </p:txBody>
      </p:sp>
      <p:sp>
        <p:nvSpPr>
          <p:cNvPr id="345" name="Shape 345"/>
          <p:cNvSpPr/>
          <p:nvPr/>
        </p:nvSpPr>
        <p:spPr>
          <a:xfrm>
            <a:off x="2442316" y="3847680"/>
            <a:ext cx="325900" cy="325899"/>
          </a:xfrm>
          <a:prstGeom prst="rect">
            <a:avLst/>
          </a:prstGeom>
          <a:solidFill>
            <a:srgbClr val="FEC703"/>
          </a:solidFill>
          <a:ln w="12700">
            <a:miter lim="400000"/>
          </a:ln>
        </p:spPr>
        <p:txBody>
          <a:bodyPr lIns="0" tIns="0" rIns="0" bIns="0" anchor="ctr"/>
          <a:lstStyle/>
          <a:p>
            <a:endParaRPr sz="1266"/>
          </a:p>
        </p:txBody>
      </p:sp>
      <p:sp>
        <p:nvSpPr>
          <p:cNvPr id="346" name="Shape 346"/>
          <p:cNvSpPr/>
          <p:nvPr/>
        </p:nvSpPr>
        <p:spPr>
          <a:xfrm>
            <a:off x="2774918" y="2339596"/>
            <a:ext cx="325899" cy="325899"/>
          </a:xfrm>
          <a:prstGeom prst="rect">
            <a:avLst/>
          </a:prstGeom>
          <a:solidFill>
            <a:srgbClr val="FEC703"/>
          </a:solidFill>
          <a:ln w="12700">
            <a:miter lim="400000"/>
          </a:ln>
        </p:spPr>
        <p:txBody>
          <a:bodyPr lIns="0" tIns="0" rIns="0" bIns="0" anchor="ctr"/>
          <a:lstStyle/>
          <a:p>
            <a:endParaRPr sz="1266"/>
          </a:p>
        </p:txBody>
      </p:sp>
      <p:sp>
        <p:nvSpPr>
          <p:cNvPr id="347" name="Shape 347"/>
          <p:cNvSpPr/>
          <p:nvPr/>
        </p:nvSpPr>
        <p:spPr>
          <a:xfrm>
            <a:off x="7597576" y="588453"/>
            <a:ext cx="994859" cy="794533"/>
          </a:xfrm>
          <a:prstGeom prst="rect">
            <a:avLst/>
          </a:prstGeom>
          <a:solidFill>
            <a:srgbClr val="FEC703"/>
          </a:solidFill>
          <a:ln w="12700">
            <a:miter lim="400000"/>
          </a:ln>
        </p:spPr>
        <p:txBody>
          <a:bodyPr lIns="0" tIns="0" rIns="0" bIns="0" anchor="ctr"/>
          <a:lstStyle/>
          <a:p>
            <a:endParaRPr sz="1266"/>
          </a:p>
        </p:txBody>
      </p:sp>
      <p:sp>
        <p:nvSpPr>
          <p:cNvPr id="348" name="Shape 348"/>
          <p:cNvSpPr>
            <a:spLocks noGrp="1"/>
          </p:cNvSpPr>
          <p:nvPr>
            <p:ph type="body" sz="quarter" idx="13"/>
          </p:nvPr>
        </p:nvSpPr>
        <p:spPr>
          <a:xfrm>
            <a:off x="631984" y="659401"/>
            <a:ext cx="7880032" cy="652636"/>
          </a:xfrm>
          <a:prstGeom prst="rect">
            <a:avLst/>
          </a:prstGeom>
        </p:spPr>
        <p:txBody>
          <a:bodyPr/>
          <a:lstStyle/>
          <a:p>
            <a:pPr algn="r">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349" name="Shape 349"/>
          <p:cNvSpPr/>
          <p:nvPr/>
        </p:nvSpPr>
        <p:spPr>
          <a:xfrm>
            <a:off x="3387779" y="2974731"/>
            <a:ext cx="843326" cy="2125375"/>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50" name="Shape 350"/>
          <p:cNvSpPr/>
          <p:nvPr/>
        </p:nvSpPr>
        <p:spPr>
          <a:xfrm>
            <a:off x="4754719" y="2974731"/>
            <a:ext cx="992573" cy="2125375"/>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a:ln w="12700">
            <a:miter lim="400000"/>
          </a:ln>
        </p:spPr>
        <p:txBody>
          <a:bodyPr lIns="26789" tIns="26789" rIns="26789" bIns="26789" anchor="ctr"/>
          <a:lstStyle/>
          <a:p>
            <a:pPr defTabSz="321457">
              <a:defRPr sz="30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51" name="Shape 351"/>
          <p:cNvSpPr/>
          <p:nvPr/>
        </p:nvSpPr>
        <p:spPr>
          <a:xfrm>
            <a:off x="2849992" y="2410923"/>
            <a:ext cx="175751" cy="183245"/>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cubicBezTo>
                  <a:pt x="6798" y="0"/>
                  <a:pt x="3657" y="2753"/>
                  <a:pt x="3223" y="6307"/>
                </a:cubicBezTo>
                <a:cubicBezTo>
                  <a:pt x="3223" y="7315"/>
                  <a:pt x="4607" y="7354"/>
                  <a:pt x="4591" y="6307"/>
                </a:cubicBezTo>
                <a:cubicBezTo>
                  <a:pt x="5015" y="3471"/>
                  <a:pt x="7545" y="1297"/>
                  <a:pt x="10620" y="1297"/>
                </a:cubicBezTo>
                <a:cubicBezTo>
                  <a:pt x="13696" y="1297"/>
                  <a:pt x="16239" y="3471"/>
                  <a:pt x="16664" y="6307"/>
                </a:cubicBezTo>
                <a:cubicBezTo>
                  <a:pt x="16726" y="7276"/>
                  <a:pt x="18031" y="7121"/>
                  <a:pt x="18031" y="6307"/>
                </a:cubicBezTo>
                <a:cubicBezTo>
                  <a:pt x="17598" y="2753"/>
                  <a:pt x="14442" y="0"/>
                  <a:pt x="10620" y="0"/>
                </a:cubicBezTo>
                <a:close/>
                <a:moveTo>
                  <a:pt x="1943" y="8392"/>
                </a:moveTo>
                <a:cubicBezTo>
                  <a:pt x="873" y="8392"/>
                  <a:pt x="0" y="9229"/>
                  <a:pt x="0" y="10255"/>
                </a:cubicBezTo>
                <a:cubicBezTo>
                  <a:pt x="0" y="10957"/>
                  <a:pt x="431" y="11575"/>
                  <a:pt x="1079" y="11883"/>
                </a:cubicBezTo>
                <a:lnTo>
                  <a:pt x="2792" y="19613"/>
                </a:lnTo>
                <a:cubicBezTo>
                  <a:pt x="2792" y="20706"/>
                  <a:pt x="3724" y="21600"/>
                  <a:pt x="4864" y="21600"/>
                </a:cubicBezTo>
                <a:lnTo>
                  <a:pt x="16981" y="21600"/>
                </a:lnTo>
                <a:cubicBezTo>
                  <a:pt x="18121" y="21600"/>
                  <a:pt x="19038" y="20704"/>
                  <a:pt x="19024" y="19737"/>
                </a:cubicBezTo>
                <a:lnTo>
                  <a:pt x="20794" y="11745"/>
                </a:lnTo>
                <a:cubicBezTo>
                  <a:pt x="21299" y="11399"/>
                  <a:pt x="21600" y="10855"/>
                  <a:pt x="21600" y="10255"/>
                </a:cubicBezTo>
                <a:cubicBezTo>
                  <a:pt x="21600" y="9229"/>
                  <a:pt x="20727" y="8392"/>
                  <a:pt x="19657" y="8392"/>
                </a:cubicBezTo>
                <a:lnTo>
                  <a:pt x="1943" y="8392"/>
                </a:lnTo>
                <a:close/>
                <a:moveTo>
                  <a:pt x="1943" y="9606"/>
                </a:moveTo>
                <a:cubicBezTo>
                  <a:pt x="1943" y="9606"/>
                  <a:pt x="19657" y="9606"/>
                  <a:pt x="19657" y="9606"/>
                </a:cubicBezTo>
                <a:cubicBezTo>
                  <a:pt x="20025" y="9606"/>
                  <a:pt x="20334" y="9902"/>
                  <a:pt x="20334" y="10255"/>
                </a:cubicBezTo>
                <a:cubicBezTo>
                  <a:pt x="20334" y="10492"/>
                  <a:pt x="20180" y="10697"/>
                  <a:pt x="19945" y="10807"/>
                </a:cubicBezTo>
                <a:cubicBezTo>
                  <a:pt x="19770" y="10889"/>
                  <a:pt x="19639" y="11050"/>
                  <a:pt x="19600" y="11235"/>
                </a:cubicBezTo>
                <a:lnTo>
                  <a:pt x="17772" y="19613"/>
                </a:lnTo>
                <a:cubicBezTo>
                  <a:pt x="17772" y="20033"/>
                  <a:pt x="17420" y="20385"/>
                  <a:pt x="16981" y="20385"/>
                </a:cubicBezTo>
                <a:lnTo>
                  <a:pt x="4864" y="20385"/>
                </a:lnTo>
                <a:cubicBezTo>
                  <a:pt x="4425" y="20385"/>
                  <a:pt x="4058" y="20035"/>
                  <a:pt x="4044" y="19488"/>
                </a:cubicBezTo>
                <a:lnTo>
                  <a:pt x="2245" y="11318"/>
                </a:lnTo>
                <a:cubicBezTo>
                  <a:pt x="2195" y="11090"/>
                  <a:pt x="2019" y="10905"/>
                  <a:pt x="1784" y="10848"/>
                </a:cubicBezTo>
                <a:cubicBezTo>
                  <a:pt x="1484" y="10775"/>
                  <a:pt x="1266" y="10533"/>
                  <a:pt x="1266" y="10255"/>
                </a:cubicBezTo>
                <a:cubicBezTo>
                  <a:pt x="1266" y="9902"/>
                  <a:pt x="1575" y="9606"/>
                  <a:pt x="1943" y="9606"/>
                </a:cubicBezTo>
                <a:close/>
                <a:moveTo>
                  <a:pt x="5972" y="12808"/>
                </a:moveTo>
                <a:cubicBezTo>
                  <a:pt x="5726" y="12808"/>
                  <a:pt x="5526" y="13000"/>
                  <a:pt x="5526" y="13236"/>
                </a:cubicBezTo>
                <a:lnTo>
                  <a:pt x="5526" y="18260"/>
                </a:lnTo>
                <a:cubicBezTo>
                  <a:pt x="5526" y="18496"/>
                  <a:pt x="5726" y="18688"/>
                  <a:pt x="5972" y="18688"/>
                </a:cubicBezTo>
                <a:lnTo>
                  <a:pt x="6102" y="18688"/>
                </a:lnTo>
                <a:cubicBezTo>
                  <a:pt x="6348" y="18688"/>
                  <a:pt x="6548" y="18496"/>
                  <a:pt x="6548" y="18260"/>
                </a:cubicBezTo>
                <a:cubicBezTo>
                  <a:pt x="6548" y="18260"/>
                  <a:pt x="6548" y="13236"/>
                  <a:pt x="6548" y="13236"/>
                </a:cubicBezTo>
                <a:cubicBezTo>
                  <a:pt x="6548" y="13000"/>
                  <a:pt x="6348" y="12808"/>
                  <a:pt x="6102" y="12808"/>
                </a:cubicBezTo>
                <a:lnTo>
                  <a:pt x="5972" y="12808"/>
                </a:lnTo>
                <a:close/>
                <a:moveTo>
                  <a:pt x="9195" y="12808"/>
                </a:moveTo>
                <a:cubicBezTo>
                  <a:pt x="8949" y="12808"/>
                  <a:pt x="8749" y="13000"/>
                  <a:pt x="8749" y="13236"/>
                </a:cubicBezTo>
                <a:lnTo>
                  <a:pt x="8749" y="18260"/>
                </a:lnTo>
                <a:cubicBezTo>
                  <a:pt x="8749" y="18496"/>
                  <a:pt x="8949" y="18688"/>
                  <a:pt x="9195" y="18688"/>
                </a:cubicBezTo>
                <a:lnTo>
                  <a:pt x="9325" y="18688"/>
                </a:lnTo>
                <a:cubicBezTo>
                  <a:pt x="9571" y="18688"/>
                  <a:pt x="9771" y="18496"/>
                  <a:pt x="9771" y="18260"/>
                </a:cubicBezTo>
                <a:cubicBezTo>
                  <a:pt x="9771" y="18260"/>
                  <a:pt x="9771" y="13236"/>
                  <a:pt x="9771" y="13236"/>
                </a:cubicBezTo>
                <a:cubicBezTo>
                  <a:pt x="9771" y="13000"/>
                  <a:pt x="9571" y="12808"/>
                  <a:pt x="9325" y="12808"/>
                </a:cubicBezTo>
                <a:lnTo>
                  <a:pt x="9195" y="12808"/>
                </a:lnTo>
                <a:close/>
                <a:moveTo>
                  <a:pt x="12419" y="12808"/>
                </a:moveTo>
                <a:cubicBezTo>
                  <a:pt x="12173" y="12808"/>
                  <a:pt x="11973" y="13000"/>
                  <a:pt x="11973" y="13236"/>
                </a:cubicBezTo>
                <a:lnTo>
                  <a:pt x="11973" y="18260"/>
                </a:lnTo>
                <a:cubicBezTo>
                  <a:pt x="11973" y="18496"/>
                  <a:pt x="12173" y="18688"/>
                  <a:pt x="12419" y="18688"/>
                </a:cubicBezTo>
                <a:lnTo>
                  <a:pt x="12548" y="18688"/>
                </a:lnTo>
                <a:cubicBezTo>
                  <a:pt x="12795" y="18688"/>
                  <a:pt x="12995" y="18496"/>
                  <a:pt x="12995" y="18260"/>
                </a:cubicBezTo>
                <a:cubicBezTo>
                  <a:pt x="12995" y="18260"/>
                  <a:pt x="12995" y="13236"/>
                  <a:pt x="12995" y="13236"/>
                </a:cubicBezTo>
                <a:cubicBezTo>
                  <a:pt x="12995" y="13000"/>
                  <a:pt x="12795" y="12808"/>
                  <a:pt x="12548" y="12808"/>
                </a:cubicBezTo>
                <a:lnTo>
                  <a:pt x="12419" y="12808"/>
                </a:lnTo>
                <a:close/>
                <a:moveTo>
                  <a:pt x="15642" y="12808"/>
                </a:moveTo>
                <a:cubicBezTo>
                  <a:pt x="15396" y="12808"/>
                  <a:pt x="15196" y="13000"/>
                  <a:pt x="15196" y="13236"/>
                </a:cubicBezTo>
                <a:lnTo>
                  <a:pt x="15196" y="18260"/>
                </a:lnTo>
                <a:cubicBezTo>
                  <a:pt x="15196" y="18496"/>
                  <a:pt x="15396" y="18688"/>
                  <a:pt x="15642" y="18688"/>
                </a:cubicBezTo>
                <a:lnTo>
                  <a:pt x="15772" y="18688"/>
                </a:lnTo>
                <a:cubicBezTo>
                  <a:pt x="16018" y="18688"/>
                  <a:pt x="16218" y="18496"/>
                  <a:pt x="16218" y="18260"/>
                </a:cubicBezTo>
                <a:cubicBezTo>
                  <a:pt x="16218" y="18260"/>
                  <a:pt x="16218" y="13236"/>
                  <a:pt x="16218" y="13236"/>
                </a:cubicBezTo>
                <a:cubicBezTo>
                  <a:pt x="16218" y="13000"/>
                  <a:pt x="16018" y="12808"/>
                  <a:pt x="15772" y="12808"/>
                </a:cubicBezTo>
                <a:lnTo>
                  <a:pt x="15642" y="12808"/>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52" name="Shape 352"/>
          <p:cNvSpPr/>
          <p:nvPr/>
        </p:nvSpPr>
        <p:spPr>
          <a:xfrm>
            <a:off x="2495894" y="3940983"/>
            <a:ext cx="196329" cy="157151"/>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04"/>
                </a:lnTo>
                <a:cubicBezTo>
                  <a:pt x="7803" y="15676"/>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04"/>
                  <a:pt x="15203" y="4582"/>
                </a:cubicBezTo>
                <a:lnTo>
                  <a:pt x="19978" y="4428"/>
                </a:lnTo>
                <a:lnTo>
                  <a:pt x="19104" y="11050"/>
                </a:lnTo>
                <a:lnTo>
                  <a:pt x="8556" y="14466"/>
                </a:lnTo>
                <a:lnTo>
                  <a:pt x="5361" y="1110"/>
                </a:lnTo>
                <a:cubicBezTo>
                  <a:pt x="5304" y="871"/>
                  <a:pt x="5134" y="692"/>
                  <a:pt x="4936" y="662"/>
                </a:cubicBezTo>
                <a:lnTo>
                  <a:pt x="564" y="4"/>
                </a:lnTo>
                <a:close/>
                <a:moveTo>
                  <a:pt x="13040" y="900"/>
                </a:moveTo>
                <a:cubicBezTo>
                  <a:pt x="12762" y="912"/>
                  <a:pt x="12548" y="1197"/>
                  <a:pt x="12558" y="1544"/>
                </a:cubicBezTo>
                <a:lnTo>
                  <a:pt x="12681" y="6794"/>
                </a:lnTo>
                <a:lnTo>
                  <a:pt x="11952" y="5982"/>
                </a:lnTo>
                <a:cubicBezTo>
                  <a:pt x="11742" y="5756"/>
                  <a:pt x="11427" y="5775"/>
                  <a:pt x="11246" y="6038"/>
                </a:cubicBezTo>
                <a:cubicBezTo>
                  <a:pt x="11065" y="6302"/>
                  <a:pt x="11092" y="6708"/>
                  <a:pt x="11302" y="6934"/>
                </a:cubicBezTo>
                <a:lnTo>
                  <a:pt x="13051" y="8866"/>
                </a:lnTo>
                <a:cubicBezTo>
                  <a:pt x="13145" y="8968"/>
                  <a:pt x="13259" y="9020"/>
                  <a:pt x="13376" y="9020"/>
                </a:cubicBezTo>
                <a:cubicBezTo>
                  <a:pt x="13493" y="9020"/>
                  <a:pt x="13618" y="8968"/>
                  <a:pt x="13712" y="8866"/>
                </a:cubicBezTo>
                <a:lnTo>
                  <a:pt x="15439" y="7004"/>
                </a:lnTo>
                <a:cubicBezTo>
                  <a:pt x="15649" y="6778"/>
                  <a:pt x="15676" y="6371"/>
                  <a:pt x="15495" y="6108"/>
                </a:cubicBezTo>
                <a:cubicBezTo>
                  <a:pt x="15313" y="5845"/>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06"/>
                  <a:pt x="7693" y="4988"/>
                </a:cubicBezTo>
                <a:lnTo>
                  <a:pt x="11179" y="4848"/>
                </a:lnTo>
                <a:cubicBezTo>
                  <a:pt x="11869" y="4824"/>
                  <a:pt x="11905" y="3543"/>
                  <a:pt x="11123" y="3588"/>
                </a:cubicBezTo>
                <a:close/>
                <a:moveTo>
                  <a:pt x="17243" y="8964"/>
                </a:moveTo>
                <a:lnTo>
                  <a:pt x="9755" y="10462"/>
                </a:lnTo>
                <a:cubicBezTo>
                  <a:pt x="9481" y="10517"/>
                  <a:pt x="9297" y="10833"/>
                  <a:pt x="9341" y="11176"/>
                </a:cubicBezTo>
                <a:cubicBezTo>
                  <a:pt x="9380" y="11485"/>
                  <a:pt x="9591" y="11708"/>
                  <a:pt x="9834" y="11708"/>
                </a:cubicBezTo>
                <a:cubicBezTo>
                  <a:pt x="9861" y="11708"/>
                  <a:pt x="9886" y="11713"/>
                  <a:pt x="9912" y="11708"/>
                </a:cubicBezTo>
                <a:lnTo>
                  <a:pt x="17400" y="10210"/>
                </a:lnTo>
                <a:cubicBezTo>
                  <a:pt x="17675" y="10155"/>
                  <a:pt x="17859" y="9839"/>
                  <a:pt x="17815" y="9496"/>
                </a:cubicBezTo>
                <a:cubicBezTo>
                  <a:pt x="17771" y="9153"/>
                  <a:pt x="17515" y="8906"/>
                  <a:pt x="17243" y="8964"/>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60"/>
                  <a:pt x="19395" y="18960"/>
                </a:cubicBezTo>
                <a:cubicBezTo>
                  <a:pt x="18751" y="18960"/>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04"/>
                  <a:pt x="8993" y="20304"/>
                </a:cubicBezTo>
                <a:cubicBezTo>
                  <a:pt x="8348" y="20304"/>
                  <a:pt x="7827" y="19653"/>
                  <a:pt x="7827" y="18848"/>
                </a:cubicBezTo>
                <a:cubicBezTo>
                  <a:pt x="7827" y="18042"/>
                  <a:pt x="8348" y="17392"/>
                  <a:pt x="8993" y="17392"/>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53" name="Shape 353"/>
          <p:cNvSpPr/>
          <p:nvPr/>
        </p:nvSpPr>
        <p:spPr>
          <a:xfrm>
            <a:off x="2857499" y="5340580"/>
            <a:ext cx="178595" cy="186271"/>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28"/>
                  <a:pt x="9518" y="2869"/>
                </a:cubicBezTo>
                <a:cubicBezTo>
                  <a:pt x="9451" y="2900"/>
                  <a:pt x="9385" y="2955"/>
                  <a:pt x="9333" y="3009"/>
                </a:cubicBezTo>
                <a:lnTo>
                  <a:pt x="167" y="12518"/>
                </a:lnTo>
                <a:cubicBezTo>
                  <a:pt x="-67" y="12760"/>
                  <a:pt x="-53" y="13139"/>
                  <a:pt x="195" y="13367"/>
                </a:cubicBezTo>
                <a:lnTo>
                  <a:pt x="8976" y="21415"/>
                </a:lnTo>
                <a:cubicBezTo>
                  <a:pt x="9095" y="21524"/>
                  <a:pt x="9238" y="21582"/>
                  <a:pt x="9390" y="21582"/>
                </a:cubicBezTo>
                <a:cubicBezTo>
                  <a:pt x="9554" y="21582"/>
                  <a:pt x="9725" y="21513"/>
                  <a:pt x="9846" y="21387"/>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14"/>
                  <a:pt x="18056" y="2814"/>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06"/>
                  <a:pt x="15400" y="6169"/>
                </a:cubicBezTo>
                <a:cubicBezTo>
                  <a:pt x="15331" y="6105"/>
                  <a:pt x="15250" y="6054"/>
                  <a:pt x="15172" y="6002"/>
                </a:cubicBezTo>
                <a:cubicBezTo>
                  <a:pt x="15449" y="5329"/>
                  <a:pt x="15766" y="4661"/>
                  <a:pt x="16100" y="4025"/>
                </a:cubicBezTo>
                <a:lnTo>
                  <a:pt x="17470" y="4025"/>
                </a:lnTo>
                <a:lnTo>
                  <a:pt x="17941" y="11237"/>
                </a:lnTo>
                <a:cubicBezTo>
                  <a:pt x="17941" y="11237"/>
                  <a:pt x="9361" y="20134"/>
                  <a:pt x="9361" y="20134"/>
                </a:cubicBezTo>
                <a:lnTo>
                  <a:pt x="1480" y="12894"/>
                </a:lnTo>
                <a:lnTo>
                  <a:pt x="10061" y="4011"/>
                </a:lnTo>
                <a:close/>
                <a:moveTo>
                  <a:pt x="13915" y="6615"/>
                </a:moveTo>
                <a:cubicBezTo>
                  <a:pt x="13829" y="6858"/>
                  <a:pt x="13745" y="7105"/>
                  <a:pt x="13658" y="7367"/>
                </a:cubicBezTo>
                <a:cubicBezTo>
                  <a:pt x="13578" y="7610"/>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52"/>
                  <a:pt x="13915" y="6615"/>
                </a:cubicBezTo>
                <a:close/>
                <a:moveTo>
                  <a:pt x="9004" y="7172"/>
                </a:moveTo>
                <a:cubicBezTo>
                  <a:pt x="8925" y="7100"/>
                  <a:pt x="8808" y="7108"/>
                  <a:pt x="8733" y="7186"/>
                </a:cubicBezTo>
                <a:cubicBezTo>
                  <a:pt x="8658" y="7263"/>
                  <a:pt x="8653" y="7391"/>
                  <a:pt x="8733" y="7464"/>
                </a:cubicBezTo>
                <a:lnTo>
                  <a:pt x="14915" y="13131"/>
                </a:lnTo>
                <a:cubicBezTo>
                  <a:pt x="14953" y="13166"/>
                  <a:pt x="15009" y="13186"/>
                  <a:pt x="15058" y="13186"/>
                </a:cubicBezTo>
                <a:cubicBezTo>
                  <a:pt x="15110" y="13186"/>
                  <a:pt x="15162" y="13157"/>
                  <a:pt x="15200" y="13117"/>
                </a:cubicBezTo>
                <a:cubicBezTo>
                  <a:pt x="15275" y="13039"/>
                  <a:pt x="15265" y="12925"/>
                  <a:pt x="15186" y="12852"/>
                </a:cubicBezTo>
                <a:cubicBezTo>
                  <a:pt x="15186" y="12852"/>
                  <a:pt x="9004" y="7172"/>
                  <a:pt x="9004" y="7172"/>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17"/>
                  <a:pt x="7791" y="14342"/>
                </a:cubicBezTo>
                <a:cubicBezTo>
                  <a:pt x="7448" y="14028"/>
                  <a:pt x="7241" y="13632"/>
                  <a:pt x="7134" y="13312"/>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85"/>
                  <a:pt x="10646" y="13367"/>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54" name="Shape 354"/>
          <p:cNvSpPr/>
          <p:nvPr/>
        </p:nvSpPr>
        <p:spPr>
          <a:xfrm>
            <a:off x="6064663" y="2419853"/>
            <a:ext cx="175752" cy="183245"/>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cubicBezTo>
                  <a:pt x="6798" y="0"/>
                  <a:pt x="3657" y="2753"/>
                  <a:pt x="3223" y="6307"/>
                </a:cubicBezTo>
                <a:cubicBezTo>
                  <a:pt x="3223" y="7315"/>
                  <a:pt x="4607" y="7354"/>
                  <a:pt x="4591" y="6307"/>
                </a:cubicBezTo>
                <a:cubicBezTo>
                  <a:pt x="5015" y="3471"/>
                  <a:pt x="7545" y="1297"/>
                  <a:pt x="10620" y="1297"/>
                </a:cubicBezTo>
                <a:cubicBezTo>
                  <a:pt x="13696" y="1297"/>
                  <a:pt x="16239" y="3471"/>
                  <a:pt x="16664" y="6307"/>
                </a:cubicBezTo>
                <a:cubicBezTo>
                  <a:pt x="16726" y="7276"/>
                  <a:pt x="18031" y="7121"/>
                  <a:pt x="18031" y="6307"/>
                </a:cubicBezTo>
                <a:cubicBezTo>
                  <a:pt x="17598" y="2753"/>
                  <a:pt x="14442" y="0"/>
                  <a:pt x="10620" y="0"/>
                </a:cubicBezTo>
                <a:close/>
                <a:moveTo>
                  <a:pt x="1943" y="8392"/>
                </a:moveTo>
                <a:cubicBezTo>
                  <a:pt x="873" y="8392"/>
                  <a:pt x="0" y="9229"/>
                  <a:pt x="0" y="10255"/>
                </a:cubicBezTo>
                <a:cubicBezTo>
                  <a:pt x="0" y="10957"/>
                  <a:pt x="431" y="11575"/>
                  <a:pt x="1079" y="11883"/>
                </a:cubicBezTo>
                <a:lnTo>
                  <a:pt x="2792" y="19613"/>
                </a:lnTo>
                <a:cubicBezTo>
                  <a:pt x="2792" y="20706"/>
                  <a:pt x="3724" y="21600"/>
                  <a:pt x="4864" y="21600"/>
                </a:cubicBezTo>
                <a:lnTo>
                  <a:pt x="16981" y="21600"/>
                </a:lnTo>
                <a:cubicBezTo>
                  <a:pt x="18121" y="21600"/>
                  <a:pt x="19038" y="20704"/>
                  <a:pt x="19024" y="19737"/>
                </a:cubicBezTo>
                <a:lnTo>
                  <a:pt x="20794" y="11745"/>
                </a:lnTo>
                <a:cubicBezTo>
                  <a:pt x="21299" y="11399"/>
                  <a:pt x="21600" y="10855"/>
                  <a:pt x="21600" y="10255"/>
                </a:cubicBezTo>
                <a:cubicBezTo>
                  <a:pt x="21600" y="9229"/>
                  <a:pt x="20727" y="8392"/>
                  <a:pt x="19657" y="8392"/>
                </a:cubicBezTo>
                <a:lnTo>
                  <a:pt x="1943" y="8392"/>
                </a:lnTo>
                <a:close/>
                <a:moveTo>
                  <a:pt x="1943" y="9606"/>
                </a:moveTo>
                <a:cubicBezTo>
                  <a:pt x="1943" y="9606"/>
                  <a:pt x="19657" y="9606"/>
                  <a:pt x="19657" y="9606"/>
                </a:cubicBezTo>
                <a:cubicBezTo>
                  <a:pt x="20025" y="9606"/>
                  <a:pt x="20334" y="9902"/>
                  <a:pt x="20334" y="10255"/>
                </a:cubicBezTo>
                <a:cubicBezTo>
                  <a:pt x="20334" y="10492"/>
                  <a:pt x="20180" y="10697"/>
                  <a:pt x="19945" y="10807"/>
                </a:cubicBezTo>
                <a:cubicBezTo>
                  <a:pt x="19770" y="10889"/>
                  <a:pt x="19639" y="11050"/>
                  <a:pt x="19600" y="11235"/>
                </a:cubicBezTo>
                <a:lnTo>
                  <a:pt x="17772" y="19613"/>
                </a:lnTo>
                <a:cubicBezTo>
                  <a:pt x="17772" y="20033"/>
                  <a:pt x="17420" y="20385"/>
                  <a:pt x="16981" y="20385"/>
                </a:cubicBezTo>
                <a:lnTo>
                  <a:pt x="4864" y="20385"/>
                </a:lnTo>
                <a:cubicBezTo>
                  <a:pt x="4425" y="20385"/>
                  <a:pt x="4058" y="20035"/>
                  <a:pt x="4044" y="19488"/>
                </a:cubicBezTo>
                <a:lnTo>
                  <a:pt x="2245" y="11318"/>
                </a:lnTo>
                <a:cubicBezTo>
                  <a:pt x="2195" y="11090"/>
                  <a:pt x="2019" y="10905"/>
                  <a:pt x="1784" y="10848"/>
                </a:cubicBezTo>
                <a:cubicBezTo>
                  <a:pt x="1484" y="10775"/>
                  <a:pt x="1266" y="10533"/>
                  <a:pt x="1266" y="10255"/>
                </a:cubicBezTo>
                <a:cubicBezTo>
                  <a:pt x="1266" y="9902"/>
                  <a:pt x="1575" y="9606"/>
                  <a:pt x="1943" y="9606"/>
                </a:cubicBezTo>
                <a:close/>
                <a:moveTo>
                  <a:pt x="5972" y="12808"/>
                </a:moveTo>
                <a:cubicBezTo>
                  <a:pt x="5726" y="12808"/>
                  <a:pt x="5526" y="13000"/>
                  <a:pt x="5526" y="13236"/>
                </a:cubicBezTo>
                <a:lnTo>
                  <a:pt x="5526" y="18260"/>
                </a:lnTo>
                <a:cubicBezTo>
                  <a:pt x="5526" y="18496"/>
                  <a:pt x="5726" y="18688"/>
                  <a:pt x="5972" y="18688"/>
                </a:cubicBezTo>
                <a:lnTo>
                  <a:pt x="6102" y="18688"/>
                </a:lnTo>
                <a:cubicBezTo>
                  <a:pt x="6348" y="18688"/>
                  <a:pt x="6548" y="18496"/>
                  <a:pt x="6548" y="18260"/>
                </a:cubicBezTo>
                <a:cubicBezTo>
                  <a:pt x="6548" y="18260"/>
                  <a:pt x="6548" y="13236"/>
                  <a:pt x="6548" y="13236"/>
                </a:cubicBezTo>
                <a:cubicBezTo>
                  <a:pt x="6548" y="13000"/>
                  <a:pt x="6348" y="12808"/>
                  <a:pt x="6102" y="12808"/>
                </a:cubicBezTo>
                <a:lnTo>
                  <a:pt x="5972" y="12808"/>
                </a:lnTo>
                <a:close/>
                <a:moveTo>
                  <a:pt x="9195" y="12808"/>
                </a:moveTo>
                <a:cubicBezTo>
                  <a:pt x="8949" y="12808"/>
                  <a:pt x="8749" y="13000"/>
                  <a:pt x="8749" y="13236"/>
                </a:cubicBezTo>
                <a:lnTo>
                  <a:pt x="8749" y="18260"/>
                </a:lnTo>
                <a:cubicBezTo>
                  <a:pt x="8749" y="18496"/>
                  <a:pt x="8949" y="18688"/>
                  <a:pt x="9195" y="18688"/>
                </a:cubicBezTo>
                <a:lnTo>
                  <a:pt x="9325" y="18688"/>
                </a:lnTo>
                <a:cubicBezTo>
                  <a:pt x="9571" y="18688"/>
                  <a:pt x="9771" y="18496"/>
                  <a:pt x="9771" y="18260"/>
                </a:cubicBezTo>
                <a:cubicBezTo>
                  <a:pt x="9771" y="18260"/>
                  <a:pt x="9771" y="13236"/>
                  <a:pt x="9771" y="13236"/>
                </a:cubicBezTo>
                <a:cubicBezTo>
                  <a:pt x="9771" y="13000"/>
                  <a:pt x="9571" y="12808"/>
                  <a:pt x="9325" y="12808"/>
                </a:cubicBezTo>
                <a:lnTo>
                  <a:pt x="9195" y="12808"/>
                </a:lnTo>
                <a:close/>
                <a:moveTo>
                  <a:pt x="12419" y="12808"/>
                </a:moveTo>
                <a:cubicBezTo>
                  <a:pt x="12173" y="12808"/>
                  <a:pt x="11973" y="13000"/>
                  <a:pt x="11973" y="13236"/>
                </a:cubicBezTo>
                <a:lnTo>
                  <a:pt x="11973" y="18260"/>
                </a:lnTo>
                <a:cubicBezTo>
                  <a:pt x="11973" y="18496"/>
                  <a:pt x="12173" y="18688"/>
                  <a:pt x="12419" y="18688"/>
                </a:cubicBezTo>
                <a:lnTo>
                  <a:pt x="12548" y="18688"/>
                </a:lnTo>
                <a:cubicBezTo>
                  <a:pt x="12795" y="18688"/>
                  <a:pt x="12995" y="18496"/>
                  <a:pt x="12995" y="18260"/>
                </a:cubicBezTo>
                <a:cubicBezTo>
                  <a:pt x="12995" y="18260"/>
                  <a:pt x="12995" y="13236"/>
                  <a:pt x="12995" y="13236"/>
                </a:cubicBezTo>
                <a:cubicBezTo>
                  <a:pt x="12995" y="13000"/>
                  <a:pt x="12795" y="12808"/>
                  <a:pt x="12548" y="12808"/>
                </a:cubicBezTo>
                <a:lnTo>
                  <a:pt x="12419" y="12808"/>
                </a:lnTo>
                <a:close/>
                <a:moveTo>
                  <a:pt x="15642" y="12808"/>
                </a:moveTo>
                <a:cubicBezTo>
                  <a:pt x="15396" y="12808"/>
                  <a:pt x="15196" y="13000"/>
                  <a:pt x="15196" y="13236"/>
                </a:cubicBezTo>
                <a:lnTo>
                  <a:pt x="15196" y="18260"/>
                </a:lnTo>
                <a:cubicBezTo>
                  <a:pt x="15196" y="18496"/>
                  <a:pt x="15396" y="18688"/>
                  <a:pt x="15642" y="18688"/>
                </a:cubicBezTo>
                <a:lnTo>
                  <a:pt x="15772" y="18688"/>
                </a:lnTo>
                <a:cubicBezTo>
                  <a:pt x="16018" y="18688"/>
                  <a:pt x="16218" y="18496"/>
                  <a:pt x="16218" y="18260"/>
                </a:cubicBezTo>
                <a:cubicBezTo>
                  <a:pt x="16218" y="18260"/>
                  <a:pt x="16218" y="13236"/>
                  <a:pt x="16218" y="13236"/>
                </a:cubicBezTo>
                <a:cubicBezTo>
                  <a:pt x="16218" y="13000"/>
                  <a:pt x="16018" y="12808"/>
                  <a:pt x="15772" y="12808"/>
                </a:cubicBezTo>
                <a:lnTo>
                  <a:pt x="15642" y="12808"/>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55" name="Shape 355"/>
          <p:cNvSpPr/>
          <p:nvPr/>
        </p:nvSpPr>
        <p:spPr>
          <a:xfrm>
            <a:off x="6371410" y="3949913"/>
            <a:ext cx="196329" cy="157151"/>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04"/>
                </a:lnTo>
                <a:cubicBezTo>
                  <a:pt x="7803" y="15676"/>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04"/>
                  <a:pt x="15203" y="4582"/>
                </a:cubicBezTo>
                <a:lnTo>
                  <a:pt x="19978" y="4428"/>
                </a:lnTo>
                <a:lnTo>
                  <a:pt x="19104" y="11050"/>
                </a:lnTo>
                <a:lnTo>
                  <a:pt x="8556" y="14466"/>
                </a:lnTo>
                <a:lnTo>
                  <a:pt x="5361" y="1110"/>
                </a:lnTo>
                <a:cubicBezTo>
                  <a:pt x="5304" y="871"/>
                  <a:pt x="5134" y="692"/>
                  <a:pt x="4936" y="662"/>
                </a:cubicBezTo>
                <a:lnTo>
                  <a:pt x="564" y="4"/>
                </a:lnTo>
                <a:close/>
                <a:moveTo>
                  <a:pt x="13040" y="900"/>
                </a:moveTo>
                <a:cubicBezTo>
                  <a:pt x="12762" y="912"/>
                  <a:pt x="12548" y="1197"/>
                  <a:pt x="12558" y="1544"/>
                </a:cubicBezTo>
                <a:lnTo>
                  <a:pt x="12681" y="6794"/>
                </a:lnTo>
                <a:lnTo>
                  <a:pt x="11952" y="5982"/>
                </a:lnTo>
                <a:cubicBezTo>
                  <a:pt x="11742" y="5756"/>
                  <a:pt x="11427" y="5775"/>
                  <a:pt x="11246" y="6038"/>
                </a:cubicBezTo>
                <a:cubicBezTo>
                  <a:pt x="11065" y="6302"/>
                  <a:pt x="11092" y="6708"/>
                  <a:pt x="11302" y="6934"/>
                </a:cubicBezTo>
                <a:lnTo>
                  <a:pt x="13051" y="8866"/>
                </a:lnTo>
                <a:cubicBezTo>
                  <a:pt x="13145" y="8968"/>
                  <a:pt x="13259" y="9020"/>
                  <a:pt x="13376" y="9020"/>
                </a:cubicBezTo>
                <a:cubicBezTo>
                  <a:pt x="13493" y="9020"/>
                  <a:pt x="13618" y="8968"/>
                  <a:pt x="13712" y="8866"/>
                </a:cubicBezTo>
                <a:lnTo>
                  <a:pt x="15439" y="7004"/>
                </a:lnTo>
                <a:cubicBezTo>
                  <a:pt x="15649" y="6778"/>
                  <a:pt x="15676" y="6371"/>
                  <a:pt x="15495" y="6108"/>
                </a:cubicBezTo>
                <a:cubicBezTo>
                  <a:pt x="15313" y="5845"/>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06"/>
                  <a:pt x="7693" y="4988"/>
                </a:cubicBezTo>
                <a:lnTo>
                  <a:pt x="11179" y="4848"/>
                </a:lnTo>
                <a:cubicBezTo>
                  <a:pt x="11869" y="4824"/>
                  <a:pt x="11905" y="3543"/>
                  <a:pt x="11123" y="3588"/>
                </a:cubicBezTo>
                <a:close/>
                <a:moveTo>
                  <a:pt x="17243" y="8964"/>
                </a:moveTo>
                <a:lnTo>
                  <a:pt x="9755" y="10462"/>
                </a:lnTo>
                <a:cubicBezTo>
                  <a:pt x="9481" y="10517"/>
                  <a:pt x="9297" y="10833"/>
                  <a:pt x="9341" y="11176"/>
                </a:cubicBezTo>
                <a:cubicBezTo>
                  <a:pt x="9380" y="11485"/>
                  <a:pt x="9591" y="11708"/>
                  <a:pt x="9834" y="11708"/>
                </a:cubicBezTo>
                <a:cubicBezTo>
                  <a:pt x="9861" y="11708"/>
                  <a:pt x="9886" y="11713"/>
                  <a:pt x="9912" y="11708"/>
                </a:cubicBezTo>
                <a:lnTo>
                  <a:pt x="17400" y="10210"/>
                </a:lnTo>
                <a:cubicBezTo>
                  <a:pt x="17675" y="10155"/>
                  <a:pt x="17859" y="9839"/>
                  <a:pt x="17815" y="9496"/>
                </a:cubicBezTo>
                <a:cubicBezTo>
                  <a:pt x="17771" y="9153"/>
                  <a:pt x="17515" y="8906"/>
                  <a:pt x="17243" y="8964"/>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60"/>
                  <a:pt x="19395" y="18960"/>
                </a:cubicBezTo>
                <a:cubicBezTo>
                  <a:pt x="18751" y="18960"/>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04"/>
                  <a:pt x="8993" y="20304"/>
                </a:cubicBezTo>
                <a:cubicBezTo>
                  <a:pt x="8348" y="20304"/>
                  <a:pt x="7827" y="19653"/>
                  <a:pt x="7827" y="18848"/>
                </a:cubicBezTo>
                <a:cubicBezTo>
                  <a:pt x="7827" y="18042"/>
                  <a:pt x="8348" y="17392"/>
                  <a:pt x="8993" y="17392"/>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56" name="Shape 356"/>
          <p:cNvSpPr/>
          <p:nvPr/>
        </p:nvSpPr>
        <p:spPr>
          <a:xfrm>
            <a:off x="6054313" y="5340579"/>
            <a:ext cx="178594" cy="186271"/>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28"/>
                  <a:pt x="9518" y="2869"/>
                </a:cubicBezTo>
                <a:cubicBezTo>
                  <a:pt x="9451" y="2900"/>
                  <a:pt x="9385" y="2955"/>
                  <a:pt x="9333" y="3009"/>
                </a:cubicBezTo>
                <a:lnTo>
                  <a:pt x="167" y="12518"/>
                </a:lnTo>
                <a:cubicBezTo>
                  <a:pt x="-67" y="12760"/>
                  <a:pt x="-53" y="13139"/>
                  <a:pt x="195" y="13367"/>
                </a:cubicBezTo>
                <a:lnTo>
                  <a:pt x="8976" y="21415"/>
                </a:lnTo>
                <a:cubicBezTo>
                  <a:pt x="9095" y="21524"/>
                  <a:pt x="9238" y="21582"/>
                  <a:pt x="9390" y="21582"/>
                </a:cubicBezTo>
                <a:cubicBezTo>
                  <a:pt x="9554" y="21582"/>
                  <a:pt x="9725" y="21513"/>
                  <a:pt x="9846" y="21387"/>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14"/>
                  <a:pt x="18056" y="2814"/>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06"/>
                  <a:pt x="15400" y="6169"/>
                </a:cubicBezTo>
                <a:cubicBezTo>
                  <a:pt x="15331" y="6105"/>
                  <a:pt x="15250" y="6054"/>
                  <a:pt x="15172" y="6002"/>
                </a:cubicBezTo>
                <a:cubicBezTo>
                  <a:pt x="15449" y="5329"/>
                  <a:pt x="15766" y="4661"/>
                  <a:pt x="16100" y="4025"/>
                </a:cubicBezTo>
                <a:lnTo>
                  <a:pt x="17470" y="4025"/>
                </a:lnTo>
                <a:lnTo>
                  <a:pt x="17941" y="11237"/>
                </a:lnTo>
                <a:cubicBezTo>
                  <a:pt x="17941" y="11237"/>
                  <a:pt x="9361" y="20134"/>
                  <a:pt x="9361" y="20134"/>
                </a:cubicBezTo>
                <a:lnTo>
                  <a:pt x="1480" y="12894"/>
                </a:lnTo>
                <a:lnTo>
                  <a:pt x="10061" y="4011"/>
                </a:lnTo>
                <a:close/>
                <a:moveTo>
                  <a:pt x="13915" y="6615"/>
                </a:moveTo>
                <a:cubicBezTo>
                  <a:pt x="13829" y="6858"/>
                  <a:pt x="13745" y="7105"/>
                  <a:pt x="13658" y="7367"/>
                </a:cubicBezTo>
                <a:cubicBezTo>
                  <a:pt x="13578" y="7610"/>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52"/>
                  <a:pt x="13915" y="6615"/>
                </a:cubicBezTo>
                <a:close/>
                <a:moveTo>
                  <a:pt x="9004" y="7172"/>
                </a:moveTo>
                <a:cubicBezTo>
                  <a:pt x="8925" y="7100"/>
                  <a:pt x="8808" y="7108"/>
                  <a:pt x="8733" y="7186"/>
                </a:cubicBezTo>
                <a:cubicBezTo>
                  <a:pt x="8658" y="7263"/>
                  <a:pt x="8653" y="7391"/>
                  <a:pt x="8733" y="7464"/>
                </a:cubicBezTo>
                <a:lnTo>
                  <a:pt x="14915" y="13131"/>
                </a:lnTo>
                <a:cubicBezTo>
                  <a:pt x="14953" y="13166"/>
                  <a:pt x="15009" y="13186"/>
                  <a:pt x="15058" y="13186"/>
                </a:cubicBezTo>
                <a:cubicBezTo>
                  <a:pt x="15110" y="13186"/>
                  <a:pt x="15162" y="13157"/>
                  <a:pt x="15200" y="13117"/>
                </a:cubicBezTo>
                <a:cubicBezTo>
                  <a:pt x="15275" y="13039"/>
                  <a:pt x="15265" y="12925"/>
                  <a:pt x="15186" y="12852"/>
                </a:cubicBezTo>
                <a:cubicBezTo>
                  <a:pt x="15186" y="12852"/>
                  <a:pt x="9004" y="7172"/>
                  <a:pt x="9004" y="7172"/>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17"/>
                  <a:pt x="7791" y="14342"/>
                </a:cubicBezTo>
                <a:cubicBezTo>
                  <a:pt x="7448" y="14028"/>
                  <a:pt x="7241" y="13632"/>
                  <a:pt x="7134" y="13312"/>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85"/>
                  <a:pt x="10646" y="13367"/>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57" name="Shape 357"/>
          <p:cNvSpPr>
            <a:spLocks noGrp="1"/>
          </p:cNvSpPr>
          <p:nvPr>
            <p:ph type="body" sz="quarter" idx="14"/>
          </p:nvPr>
        </p:nvSpPr>
        <p:spPr>
          <a:xfrm>
            <a:off x="6385555" y="2348202"/>
            <a:ext cx="1781682" cy="147952"/>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358" name="Shape 358"/>
          <p:cNvSpPr>
            <a:spLocks noGrp="1"/>
          </p:cNvSpPr>
          <p:nvPr>
            <p:ph type="body" sz="quarter" idx="15" hasCustomPrompt="1"/>
          </p:nvPr>
        </p:nvSpPr>
        <p:spPr>
          <a:xfrm>
            <a:off x="6379504" y="2575487"/>
            <a:ext cx="1793786" cy="364944"/>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a:t>
            </a:r>
          </a:p>
        </p:txBody>
      </p:sp>
      <p:sp>
        <p:nvSpPr>
          <p:cNvPr id="359" name="Shape 359"/>
          <p:cNvSpPr>
            <a:spLocks noGrp="1"/>
          </p:cNvSpPr>
          <p:nvPr>
            <p:ph type="body" sz="quarter" idx="16"/>
          </p:nvPr>
        </p:nvSpPr>
        <p:spPr>
          <a:xfrm>
            <a:off x="6723861" y="3900494"/>
            <a:ext cx="1781682" cy="147952"/>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360" name="Shape 360"/>
          <p:cNvSpPr>
            <a:spLocks noGrp="1"/>
          </p:cNvSpPr>
          <p:nvPr>
            <p:ph type="body" sz="quarter" idx="17" hasCustomPrompt="1"/>
          </p:nvPr>
        </p:nvSpPr>
        <p:spPr>
          <a:xfrm>
            <a:off x="6717809" y="4127778"/>
            <a:ext cx="1793786" cy="364944"/>
          </a:xfrm>
          <a:prstGeom prst="rect">
            <a:avLst/>
          </a:prstGeom>
        </p:spPr>
        <p:txBody>
          <a:bodyPr anchor="ctr"/>
          <a:lstStyle>
            <a:lvl1pPr marL="0" marR="0" indent="0" algn="l" defTabSz="410751" eaLnBrk="1" fontAlgn="auto" latinLnBrk="0" hangingPunct="1">
              <a:lnSpc>
                <a:spcPct val="100000"/>
              </a:lnSpc>
              <a:spcBef>
                <a:spcPts val="0"/>
              </a:spcBef>
              <a:spcAft>
                <a:spcPts val="0"/>
              </a:spcAft>
              <a:buClrTx/>
              <a:buSzTx/>
              <a:buFontTx/>
              <a:buNone/>
              <a:tabLst/>
              <a:defRPr sz="1055">
                <a:latin typeface="Helvetica Neue Thin"/>
                <a:ea typeface="Helvetica Neue Thin"/>
                <a:cs typeface="Helvetica Neue Thin"/>
                <a:sym typeface="Helvetica Neue Thin"/>
              </a:defRPr>
            </a:lvl1pPr>
          </a:lstStyle>
          <a:p>
            <a:pPr algn="l">
              <a:defRPr sz="1500">
                <a:latin typeface="Helvetica Neue Thin"/>
                <a:ea typeface="Helvetica Neue Thin"/>
                <a:cs typeface="Helvetica Neue Thin"/>
                <a:sym typeface="Helvetica Neue Thin"/>
              </a:defRPr>
            </a:pPr>
            <a:r>
              <a:rPr lang="en-US"/>
              <a:t>Lorem ipsum dolor sit amet, consectetuer elit, ut dolore</a:t>
            </a:r>
            <a:r>
              <a:t> </a:t>
            </a:r>
          </a:p>
        </p:txBody>
      </p:sp>
      <p:sp>
        <p:nvSpPr>
          <p:cNvPr id="361" name="Shape 361"/>
          <p:cNvSpPr>
            <a:spLocks noGrp="1"/>
          </p:cNvSpPr>
          <p:nvPr>
            <p:ph type="body" sz="quarter" idx="18"/>
          </p:nvPr>
        </p:nvSpPr>
        <p:spPr>
          <a:xfrm>
            <a:off x="6385555" y="5318840"/>
            <a:ext cx="1781682" cy="147952"/>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362" name="Shape 362"/>
          <p:cNvSpPr>
            <a:spLocks noGrp="1"/>
          </p:cNvSpPr>
          <p:nvPr>
            <p:ph type="body" sz="quarter" idx="19" hasCustomPrompt="1"/>
          </p:nvPr>
        </p:nvSpPr>
        <p:spPr>
          <a:xfrm>
            <a:off x="6385555" y="5541861"/>
            <a:ext cx="1793786" cy="364945"/>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a:t>
            </a:r>
          </a:p>
        </p:txBody>
      </p:sp>
      <p:sp>
        <p:nvSpPr>
          <p:cNvPr id="363" name="Shape 363"/>
          <p:cNvSpPr>
            <a:spLocks noGrp="1"/>
          </p:cNvSpPr>
          <p:nvPr>
            <p:ph type="body" sz="quarter" idx="20"/>
          </p:nvPr>
        </p:nvSpPr>
        <p:spPr>
          <a:xfrm>
            <a:off x="831886" y="2349305"/>
            <a:ext cx="1781682" cy="147951"/>
          </a:xfrm>
          <a:prstGeom prst="rect">
            <a:avLst/>
          </a:prstGeom>
        </p:spPr>
        <p:txBody>
          <a:bodyPr/>
          <a:lstStyle>
            <a:lvl1pPr algn="r">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364" name="Shape 364"/>
          <p:cNvSpPr>
            <a:spLocks noGrp="1"/>
          </p:cNvSpPr>
          <p:nvPr>
            <p:ph type="body" sz="quarter" idx="21" hasCustomPrompt="1"/>
          </p:nvPr>
        </p:nvSpPr>
        <p:spPr>
          <a:xfrm>
            <a:off x="825835" y="2576590"/>
            <a:ext cx="1793786" cy="364944"/>
          </a:xfrm>
          <a:prstGeom prst="rect">
            <a:avLst/>
          </a:prstGeom>
        </p:spPr>
        <p:txBody>
          <a:bodyPr anchor="ctr"/>
          <a:lstStyle/>
          <a:p>
            <a:pPr algn="r">
              <a:defRPr sz="1500">
                <a:latin typeface="Helvetica Neue Thin"/>
                <a:ea typeface="Helvetica Neue Thin"/>
                <a:cs typeface="Helvetica Neue Thin"/>
                <a:sym typeface="Helvetica Neue Thin"/>
              </a:defRPr>
            </a:pPr>
            <a:r>
              <a:t>Lorem ipsum dolor sit amet, consectetuer elit, ut dolore</a:t>
            </a:r>
          </a:p>
        </p:txBody>
      </p:sp>
      <p:sp>
        <p:nvSpPr>
          <p:cNvPr id="365" name="Shape 365"/>
          <p:cNvSpPr>
            <a:spLocks noGrp="1"/>
          </p:cNvSpPr>
          <p:nvPr>
            <p:ph type="body" sz="quarter" idx="22"/>
          </p:nvPr>
        </p:nvSpPr>
        <p:spPr>
          <a:xfrm>
            <a:off x="554044" y="3856949"/>
            <a:ext cx="1781683" cy="147951"/>
          </a:xfrm>
          <a:prstGeom prst="rect">
            <a:avLst/>
          </a:prstGeom>
        </p:spPr>
        <p:txBody>
          <a:bodyPr/>
          <a:lstStyle>
            <a:lvl1pPr algn="r">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366" name="Shape 366"/>
          <p:cNvSpPr>
            <a:spLocks noGrp="1"/>
          </p:cNvSpPr>
          <p:nvPr>
            <p:ph type="body" sz="quarter" idx="23" hasCustomPrompt="1"/>
          </p:nvPr>
        </p:nvSpPr>
        <p:spPr>
          <a:xfrm>
            <a:off x="547992" y="4084233"/>
            <a:ext cx="1793786" cy="364944"/>
          </a:xfrm>
          <a:prstGeom prst="rect">
            <a:avLst/>
          </a:prstGeom>
        </p:spPr>
        <p:txBody>
          <a:bodyPr anchor="ctr"/>
          <a:lstStyle/>
          <a:p>
            <a:pPr algn="r">
              <a:defRPr sz="1500">
                <a:latin typeface="Helvetica Neue Thin"/>
                <a:ea typeface="Helvetica Neue Thin"/>
                <a:cs typeface="Helvetica Neue Thin"/>
                <a:sym typeface="Helvetica Neue Thin"/>
              </a:defRPr>
            </a:pPr>
            <a:r>
              <a:t>Lorem ipsum dolor sit amet, consectetuer elit, ut dolore</a:t>
            </a:r>
          </a:p>
        </p:txBody>
      </p:sp>
      <p:sp>
        <p:nvSpPr>
          <p:cNvPr id="367" name="Shape 367"/>
          <p:cNvSpPr>
            <a:spLocks noGrp="1"/>
          </p:cNvSpPr>
          <p:nvPr>
            <p:ph type="body" sz="quarter" idx="24"/>
          </p:nvPr>
        </p:nvSpPr>
        <p:spPr>
          <a:xfrm>
            <a:off x="831886" y="5266366"/>
            <a:ext cx="1781683" cy="147951"/>
          </a:xfrm>
          <a:prstGeom prst="rect">
            <a:avLst/>
          </a:prstGeom>
        </p:spPr>
        <p:txBody>
          <a:bodyPr/>
          <a:lstStyle>
            <a:lvl1pPr algn="r">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368" name="Shape 368"/>
          <p:cNvSpPr>
            <a:spLocks noGrp="1"/>
          </p:cNvSpPr>
          <p:nvPr>
            <p:ph type="body" sz="quarter" idx="25" hasCustomPrompt="1"/>
          </p:nvPr>
        </p:nvSpPr>
        <p:spPr>
          <a:xfrm>
            <a:off x="825835" y="5493650"/>
            <a:ext cx="1793786" cy="364944"/>
          </a:xfrm>
          <a:prstGeom prst="rect">
            <a:avLst/>
          </a:prstGeom>
        </p:spPr>
        <p:txBody>
          <a:bodyPr anchor="ctr"/>
          <a:lstStyle/>
          <a:p>
            <a:pPr algn="r">
              <a:defRPr sz="1500">
                <a:latin typeface="Helvetica Neue Thin"/>
                <a:ea typeface="Helvetica Neue Thin"/>
                <a:cs typeface="Helvetica Neue Thin"/>
                <a:sym typeface="Helvetica Neue Thin"/>
              </a:defRPr>
            </a:pPr>
            <a:r>
              <a:t>Lorem ipsum dolor sit amet, consectetuer elit, ut dolore</a:t>
            </a:r>
          </a:p>
        </p:txBody>
      </p:sp>
      <p:sp>
        <p:nvSpPr>
          <p:cNvPr id="369" name="Shape 369"/>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374889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Ring Charts">
    <p:spTree>
      <p:nvGrpSpPr>
        <p:cNvPr id="1" name=""/>
        <p:cNvGrpSpPr/>
        <p:nvPr/>
      </p:nvGrpSpPr>
      <p:grpSpPr>
        <a:xfrm>
          <a:off x="0" y="0"/>
          <a:ext cx="0" cy="0"/>
          <a:chOff x="0" y="0"/>
          <a:chExt cx="0" cy="0"/>
        </a:xfrm>
      </p:grpSpPr>
      <p:sp>
        <p:nvSpPr>
          <p:cNvPr id="376" name="Shape 376"/>
          <p:cNvSpPr/>
          <p:nvPr/>
        </p:nvSpPr>
        <p:spPr>
          <a:xfrm>
            <a:off x="5994967" y="2309090"/>
            <a:ext cx="2160491" cy="2160490"/>
          </a:xfrm>
          <a:prstGeom prst="ellipse">
            <a:avLst/>
          </a:prstGeom>
          <a:solidFill>
            <a:srgbClr val="DCDEE0"/>
          </a:solidFill>
          <a:ln w="12700">
            <a:miter lim="400000"/>
          </a:ln>
        </p:spPr>
        <p:txBody>
          <a:bodyPr lIns="0" tIns="0" rIns="0" bIns="0" anchor="ctr"/>
          <a:lstStyle/>
          <a:p>
            <a:endParaRPr sz="1266"/>
          </a:p>
        </p:txBody>
      </p:sp>
      <p:sp>
        <p:nvSpPr>
          <p:cNvPr id="377" name="Shape 377"/>
          <p:cNvSpPr/>
          <p:nvPr/>
        </p:nvSpPr>
        <p:spPr>
          <a:xfrm>
            <a:off x="5999323" y="2305857"/>
            <a:ext cx="2159515" cy="2157864"/>
          </a:xfrm>
          <a:custGeom>
            <a:avLst/>
            <a:gdLst/>
            <a:ahLst/>
            <a:cxnLst>
              <a:cxn ang="0">
                <a:pos x="wd2" y="hd2"/>
              </a:cxn>
              <a:cxn ang="5400000">
                <a:pos x="wd2" y="hd2"/>
              </a:cxn>
              <a:cxn ang="10800000">
                <a:pos x="wd2" y="hd2"/>
              </a:cxn>
              <a:cxn ang="16200000">
                <a:pos x="wd2" y="hd2"/>
              </a:cxn>
            </a:cxnLst>
            <a:rect l="0" t="0" r="r" b="b"/>
            <a:pathLst>
              <a:path w="20418" h="20925" extrusionOk="0">
                <a:moveTo>
                  <a:pt x="17394" y="3069"/>
                </a:moveTo>
                <a:cubicBezTo>
                  <a:pt x="21396" y="7218"/>
                  <a:pt x="21455" y="13894"/>
                  <a:pt x="17394" y="17883"/>
                </a:cubicBezTo>
                <a:cubicBezTo>
                  <a:pt x="14300" y="20923"/>
                  <a:pt x="10217" y="21581"/>
                  <a:pt x="6751" y="20319"/>
                </a:cubicBezTo>
                <a:cubicBezTo>
                  <a:pt x="2849" y="18898"/>
                  <a:pt x="-145" y="15107"/>
                  <a:pt x="5" y="10188"/>
                </a:cubicBezTo>
                <a:lnTo>
                  <a:pt x="10172" y="10480"/>
                </a:lnTo>
                <a:lnTo>
                  <a:pt x="10172" y="1"/>
                </a:lnTo>
                <a:cubicBezTo>
                  <a:pt x="12791" y="-19"/>
                  <a:pt x="15413" y="1015"/>
                  <a:pt x="17394" y="3069"/>
                </a:cubicBezTo>
                <a:close/>
              </a:path>
            </a:pathLst>
          </a:custGeom>
          <a:solidFill>
            <a:srgbClr val="FEC703"/>
          </a:solidFill>
          <a:ln w="12700">
            <a:miter lim="400000"/>
          </a:ln>
        </p:spPr>
        <p:txBody>
          <a:bodyPr lIns="0" tIns="0" rIns="0" bIns="0" anchor="ctr"/>
          <a:lstStyle/>
          <a:p>
            <a:endParaRPr sz="1266"/>
          </a:p>
        </p:txBody>
      </p:sp>
      <p:sp>
        <p:nvSpPr>
          <p:cNvPr id="378" name="Shape 378"/>
          <p:cNvSpPr/>
          <p:nvPr/>
        </p:nvSpPr>
        <p:spPr>
          <a:xfrm>
            <a:off x="6030380" y="2344502"/>
            <a:ext cx="2089667" cy="2089667"/>
          </a:xfrm>
          <a:prstGeom prst="ellipse">
            <a:avLst/>
          </a:prstGeom>
          <a:blipFill>
            <a:blip r:embed="rId2"/>
          </a:blipFill>
          <a:ln w="12700">
            <a:miter lim="400000"/>
          </a:ln>
        </p:spPr>
        <p:txBody>
          <a:bodyPr lIns="0" tIns="0" rIns="0" bIns="0" anchor="ctr"/>
          <a:lstStyle/>
          <a:p>
            <a:endParaRPr sz="1266"/>
          </a:p>
        </p:txBody>
      </p:sp>
      <p:sp>
        <p:nvSpPr>
          <p:cNvPr id="379" name="Shape 379"/>
          <p:cNvSpPr/>
          <p:nvPr/>
        </p:nvSpPr>
        <p:spPr>
          <a:xfrm>
            <a:off x="6069894" y="2395853"/>
            <a:ext cx="2010638" cy="2010638"/>
          </a:xfrm>
          <a:prstGeom prst="ellipse">
            <a:avLst/>
          </a:prstGeom>
          <a:solidFill>
            <a:srgbClr val="DCDEE0"/>
          </a:solidFill>
          <a:ln w="12700">
            <a:miter lim="400000"/>
          </a:ln>
        </p:spPr>
        <p:txBody>
          <a:bodyPr lIns="0" tIns="0" rIns="0" bIns="0" anchor="ctr"/>
          <a:lstStyle/>
          <a:p>
            <a:endParaRPr sz="1266"/>
          </a:p>
        </p:txBody>
      </p:sp>
      <p:sp>
        <p:nvSpPr>
          <p:cNvPr id="380" name="Shape 380"/>
          <p:cNvSpPr/>
          <p:nvPr/>
        </p:nvSpPr>
        <p:spPr>
          <a:xfrm>
            <a:off x="7075213" y="2395528"/>
            <a:ext cx="998033" cy="1573891"/>
          </a:xfrm>
          <a:custGeom>
            <a:avLst/>
            <a:gdLst/>
            <a:ahLst/>
            <a:cxnLst>
              <a:cxn ang="0">
                <a:pos x="wd2" y="hd2"/>
              </a:cxn>
              <a:cxn ang="5400000">
                <a:pos x="wd2" y="hd2"/>
              </a:cxn>
              <a:cxn ang="10800000">
                <a:pos x="wd2" y="hd2"/>
              </a:cxn>
              <a:cxn ang="16200000">
                <a:pos x="wd2" y="hd2"/>
              </a:cxn>
            </a:cxnLst>
            <a:rect l="0" t="0" r="r" b="b"/>
            <a:pathLst>
              <a:path w="21276" h="21510" extrusionOk="0">
                <a:moveTo>
                  <a:pt x="15154" y="4028"/>
                </a:moveTo>
                <a:cubicBezTo>
                  <a:pt x="18762" y="6419"/>
                  <a:pt x="20801" y="9448"/>
                  <a:pt x="21202" y="12561"/>
                </a:cubicBezTo>
                <a:cubicBezTo>
                  <a:pt x="21600" y="15649"/>
                  <a:pt x="20386" y="18815"/>
                  <a:pt x="17516" y="21510"/>
                </a:cubicBezTo>
                <a:lnTo>
                  <a:pt x="77" y="13926"/>
                </a:lnTo>
                <a:lnTo>
                  <a:pt x="0" y="4"/>
                </a:lnTo>
                <a:cubicBezTo>
                  <a:pt x="5548" y="-90"/>
                  <a:pt x="11053" y="1311"/>
                  <a:pt x="15154" y="4028"/>
                </a:cubicBezTo>
                <a:close/>
              </a:path>
            </a:pathLst>
          </a:custGeom>
          <a:solidFill>
            <a:srgbClr val="2F2E3F"/>
          </a:solidFill>
          <a:ln w="12700">
            <a:miter lim="400000"/>
          </a:ln>
        </p:spPr>
        <p:txBody>
          <a:bodyPr lIns="0" tIns="0" rIns="0" bIns="0"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81" name="Shape 381"/>
          <p:cNvSpPr/>
          <p:nvPr/>
        </p:nvSpPr>
        <p:spPr>
          <a:xfrm>
            <a:off x="6419233" y="2745192"/>
            <a:ext cx="1311960" cy="1311960"/>
          </a:xfrm>
          <a:prstGeom prst="ellipse">
            <a:avLst/>
          </a:prstGeom>
          <a:blipFill>
            <a:blip r:embed="rId2"/>
          </a:blipFill>
          <a:ln w="12700">
            <a:miter lim="400000"/>
          </a:ln>
        </p:spPr>
        <p:txBody>
          <a:bodyPr lIns="0" tIns="0" rIns="0" bIns="0" anchor="ctr"/>
          <a:lstStyle/>
          <a:p>
            <a:endParaRPr sz="1266"/>
          </a:p>
        </p:txBody>
      </p:sp>
      <p:sp>
        <p:nvSpPr>
          <p:cNvPr id="382" name="Shape 382"/>
          <p:cNvSpPr/>
          <p:nvPr/>
        </p:nvSpPr>
        <p:spPr>
          <a:xfrm>
            <a:off x="3377918" y="2309090"/>
            <a:ext cx="2160490" cy="2160490"/>
          </a:xfrm>
          <a:prstGeom prst="ellipse">
            <a:avLst/>
          </a:prstGeom>
          <a:solidFill>
            <a:srgbClr val="DCDEE0"/>
          </a:solidFill>
          <a:ln w="12700">
            <a:miter lim="400000"/>
          </a:ln>
        </p:spPr>
        <p:txBody>
          <a:bodyPr lIns="0" tIns="0" rIns="0" bIns="0" anchor="ctr"/>
          <a:lstStyle/>
          <a:p>
            <a:endParaRPr sz="1266"/>
          </a:p>
        </p:txBody>
      </p:sp>
      <p:sp>
        <p:nvSpPr>
          <p:cNvPr id="383" name="Shape 383"/>
          <p:cNvSpPr/>
          <p:nvPr/>
        </p:nvSpPr>
        <p:spPr>
          <a:xfrm>
            <a:off x="3650871" y="2305784"/>
            <a:ext cx="1886465" cy="2161555"/>
          </a:xfrm>
          <a:custGeom>
            <a:avLst/>
            <a:gdLst/>
            <a:ahLst/>
            <a:cxnLst>
              <a:cxn ang="0">
                <a:pos x="wd2" y="hd2"/>
              </a:cxn>
              <a:cxn ang="5400000">
                <a:pos x="wd2" y="hd2"/>
              </a:cxn>
              <a:cxn ang="10800000">
                <a:pos x="wd2" y="hd2"/>
              </a:cxn>
              <a:cxn ang="16200000">
                <a:pos x="wd2" y="hd2"/>
              </a:cxn>
            </a:cxnLst>
            <a:rect l="0" t="0" r="r" b="b"/>
            <a:pathLst>
              <a:path w="20454" h="20408" extrusionOk="0">
                <a:moveTo>
                  <a:pt x="17035" y="2988"/>
                </a:moveTo>
                <a:cubicBezTo>
                  <a:pt x="21588" y="7002"/>
                  <a:pt x="21600" y="13442"/>
                  <a:pt x="17035" y="17412"/>
                </a:cubicBezTo>
                <a:cubicBezTo>
                  <a:pt x="12261" y="21564"/>
                  <a:pt x="4469" y="21383"/>
                  <a:pt x="0" y="16980"/>
                </a:cubicBezTo>
                <a:lnTo>
                  <a:pt x="8753" y="10204"/>
                </a:lnTo>
                <a:lnTo>
                  <a:pt x="8753" y="1"/>
                </a:lnTo>
                <a:cubicBezTo>
                  <a:pt x="11758" y="-36"/>
                  <a:pt x="14760" y="982"/>
                  <a:pt x="17035" y="2988"/>
                </a:cubicBezTo>
                <a:close/>
              </a:path>
            </a:pathLst>
          </a:custGeom>
          <a:solidFill>
            <a:srgbClr val="FEC703"/>
          </a:solidFill>
          <a:ln w="12700">
            <a:miter lim="400000"/>
          </a:ln>
        </p:spPr>
        <p:txBody>
          <a:bodyPr lIns="0" tIns="0" rIns="0" bIns="0" anchor="ctr"/>
          <a:lstStyle/>
          <a:p>
            <a:endParaRPr sz="1266"/>
          </a:p>
        </p:txBody>
      </p:sp>
      <p:sp>
        <p:nvSpPr>
          <p:cNvPr id="384" name="Shape 384"/>
          <p:cNvSpPr/>
          <p:nvPr/>
        </p:nvSpPr>
        <p:spPr>
          <a:xfrm>
            <a:off x="3413329" y="2344502"/>
            <a:ext cx="2089667" cy="2089667"/>
          </a:xfrm>
          <a:prstGeom prst="ellipse">
            <a:avLst/>
          </a:prstGeom>
          <a:blipFill>
            <a:blip r:embed="rId2"/>
          </a:blipFill>
          <a:ln w="12700">
            <a:miter lim="400000"/>
          </a:ln>
        </p:spPr>
        <p:txBody>
          <a:bodyPr lIns="0" tIns="0" rIns="0" bIns="0" anchor="ctr"/>
          <a:lstStyle/>
          <a:p>
            <a:endParaRPr sz="1266"/>
          </a:p>
        </p:txBody>
      </p:sp>
      <p:sp>
        <p:nvSpPr>
          <p:cNvPr id="385" name="Shape 385"/>
          <p:cNvSpPr/>
          <p:nvPr/>
        </p:nvSpPr>
        <p:spPr>
          <a:xfrm>
            <a:off x="3452844" y="2395853"/>
            <a:ext cx="2010638" cy="2010638"/>
          </a:xfrm>
          <a:prstGeom prst="ellipse">
            <a:avLst/>
          </a:prstGeom>
          <a:solidFill>
            <a:srgbClr val="DCDEE0"/>
          </a:solidFill>
          <a:ln w="12700">
            <a:miter lim="400000"/>
          </a:ln>
        </p:spPr>
        <p:txBody>
          <a:bodyPr lIns="0" tIns="0" rIns="0" bIns="0" anchor="ctr"/>
          <a:lstStyle/>
          <a:p>
            <a:endParaRPr sz="1266"/>
          </a:p>
        </p:txBody>
      </p:sp>
      <p:sp>
        <p:nvSpPr>
          <p:cNvPr id="386" name="Shape 386"/>
          <p:cNvSpPr/>
          <p:nvPr/>
        </p:nvSpPr>
        <p:spPr>
          <a:xfrm>
            <a:off x="4458162" y="2395745"/>
            <a:ext cx="1003693" cy="2006383"/>
          </a:xfrm>
          <a:custGeom>
            <a:avLst/>
            <a:gdLst/>
            <a:ahLst/>
            <a:cxnLst>
              <a:cxn ang="0">
                <a:pos x="wd2" y="hd2"/>
              </a:cxn>
              <a:cxn ang="5400000">
                <a:pos x="wd2" y="hd2"/>
              </a:cxn>
              <a:cxn ang="10800000">
                <a:pos x="wd2" y="hd2"/>
              </a:cxn>
              <a:cxn ang="16200000">
                <a:pos x="wd2" y="hd2"/>
              </a:cxn>
            </a:cxnLst>
            <a:rect l="0" t="0" r="r" b="b"/>
            <a:pathLst>
              <a:path w="21571" h="21560" extrusionOk="0">
                <a:moveTo>
                  <a:pt x="15278" y="3166"/>
                </a:moveTo>
                <a:cubicBezTo>
                  <a:pt x="19478" y="5283"/>
                  <a:pt x="21600" y="8048"/>
                  <a:pt x="21570" y="10813"/>
                </a:cubicBezTo>
                <a:cubicBezTo>
                  <a:pt x="21530" y="14083"/>
                  <a:pt x="18543" y="17169"/>
                  <a:pt x="13438" y="19214"/>
                </a:cubicBezTo>
                <a:cubicBezTo>
                  <a:pt x="9717" y="20704"/>
                  <a:pt x="5106" y="21530"/>
                  <a:pt x="339" y="21560"/>
                </a:cubicBezTo>
                <a:lnTo>
                  <a:pt x="78" y="10947"/>
                </a:lnTo>
                <a:lnTo>
                  <a:pt x="0" y="2"/>
                </a:lnTo>
                <a:cubicBezTo>
                  <a:pt x="5542" y="-40"/>
                  <a:pt x="11070" y="1045"/>
                  <a:pt x="15278" y="3166"/>
                </a:cubicBezTo>
                <a:close/>
              </a:path>
            </a:pathLst>
          </a:custGeom>
          <a:solidFill>
            <a:srgbClr val="2F2E3F"/>
          </a:solidFill>
          <a:ln w="12700">
            <a:miter lim="400000"/>
          </a:ln>
        </p:spPr>
        <p:txBody>
          <a:bodyPr lIns="0" tIns="0" rIns="0" bIns="0"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87" name="Shape 387"/>
          <p:cNvSpPr/>
          <p:nvPr/>
        </p:nvSpPr>
        <p:spPr>
          <a:xfrm>
            <a:off x="3802183" y="2745192"/>
            <a:ext cx="1311960" cy="1311960"/>
          </a:xfrm>
          <a:prstGeom prst="ellipse">
            <a:avLst/>
          </a:prstGeom>
          <a:blipFill>
            <a:blip r:embed="rId2"/>
          </a:blipFill>
          <a:ln w="12700">
            <a:miter lim="400000"/>
          </a:ln>
        </p:spPr>
        <p:txBody>
          <a:bodyPr lIns="0" tIns="0" rIns="0" bIns="0" anchor="ctr"/>
          <a:lstStyle/>
          <a:p>
            <a:endParaRPr sz="1266"/>
          </a:p>
        </p:txBody>
      </p:sp>
      <p:sp>
        <p:nvSpPr>
          <p:cNvPr id="388" name="Shape 388"/>
          <p:cNvSpPr/>
          <p:nvPr/>
        </p:nvSpPr>
        <p:spPr>
          <a:xfrm>
            <a:off x="760867" y="2309090"/>
            <a:ext cx="2160490" cy="2160490"/>
          </a:xfrm>
          <a:prstGeom prst="ellipse">
            <a:avLst/>
          </a:prstGeom>
          <a:solidFill>
            <a:srgbClr val="DCDEE0"/>
          </a:solidFill>
          <a:ln w="12700">
            <a:miter lim="400000"/>
          </a:ln>
        </p:spPr>
        <p:txBody>
          <a:bodyPr lIns="0" tIns="0" rIns="0" bIns="0" anchor="ctr"/>
          <a:lstStyle/>
          <a:p>
            <a:endParaRPr sz="1266"/>
          </a:p>
        </p:txBody>
      </p:sp>
      <p:sp>
        <p:nvSpPr>
          <p:cNvPr id="389" name="Shape 389"/>
          <p:cNvSpPr/>
          <p:nvPr/>
        </p:nvSpPr>
        <p:spPr>
          <a:xfrm>
            <a:off x="1841112" y="2305707"/>
            <a:ext cx="1076581" cy="2161744"/>
          </a:xfrm>
          <a:custGeom>
            <a:avLst/>
            <a:gdLst/>
            <a:ahLst/>
            <a:cxnLst>
              <a:cxn ang="0">
                <a:pos x="wd2" y="hd2"/>
              </a:cxn>
              <a:cxn ang="5400000">
                <a:pos x="wd2" y="hd2"/>
              </a:cxn>
              <a:cxn ang="10800000">
                <a:pos x="wd2" y="hd2"/>
              </a:cxn>
              <a:cxn ang="16200000">
                <a:pos x="wd2" y="hd2"/>
              </a:cxn>
            </a:cxnLst>
            <a:rect l="0" t="0" r="r" b="b"/>
            <a:pathLst>
              <a:path w="19691" h="21498" extrusionOk="0">
                <a:moveTo>
                  <a:pt x="13971" y="3148"/>
                </a:moveTo>
                <a:cubicBezTo>
                  <a:pt x="21600" y="7361"/>
                  <a:pt x="21595" y="14122"/>
                  <a:pt x="13971" y="18341"/>
                </a:cubicBezTo>
                <a:cubicBezTo>
                  <a:pt x="10135" y="20463"/>
                  <a:pt x="5074" y="21550"/>
                  <a:pt x="0" y="21496"/>
                </a:cubicBezTo>
                <a:lnTo>
                  <a:pt x="0" y="2"/>
                </a:lnTo>
                <a:cubicBezTo>
                  <a:pt x="5072" y="-50"/>
                  <a:pt x="10134" y="1030"/>
                  <a:pt x="13971" y="3148"/>
                </a:cubicBezTo>
                <a:close/>
              </a:path>
            </a:pathLst>
          </a:custGeom>
          <a:solidFill>
            <a:srgbClr val="FEC703"/>
          </a:solidFill>
          <a:ln w="12700">
            <a:miter lim="400000"/>
          </a:ln>
        </p:spPr>
        <p:txBody>
          <a:bodyPr lIns="0" tIns="0" rIns="0" bIns="0" anchor="ctr"/>
          <a:lstStyle/>
          <a:p>
            <a:endParaRPr sz="1266"/>
          </a:p>
        </p:txBody>
      </p:sp>
      <p:sp>
        <p:nvSpPr>
          <p:cNvPr id="390" name="Shape 390"/>
          <p:cNvSpPr/>
          <p:nvPr/>
        </p:nvSpPr>
        <p:spPr>
          <a:xfrm>
            <a:off x="796279" y="2344502"/>
            <a:ext cx="2089667" cy="2089667"/>
          </a:xfrm>
          <a:prstGeom prst="ellipse">
            <a:avLst/>
          </a:prstGeom>
          <a:blipFill>
            <a:blip r:embed="rId2"/>
          </a:blipFill>
          <a:ln w="12700">
            <a:miter lim="400000"/>
          </a:ln>
        </p:spPr>
        <p:txBody>
          <a:bodyPr lIns="0" tIns="0" rIns="0" bIns="0" anchor="ctr"/>
          <a:lstStyle/>
          <a:p>
            <a:endParaRPr sz="1266"/>
          </a:p>
        </p:txBody>
      </p:sp>
      <p:sp>
        <p:nvSpPr>
          <p:cNvPr id="391" name="Shape 391"/>
          <p:cNvSpPr/>
          <p:nvPr/>
        </p:nvSpPr>
        <p:spPr>
          <a:xfrm>
            <a:off x="835793" y="2395853"/>
            <a:ext cx="2010639" cy="2010638"/>
          </a:xfrm>
          <a:prstGeom prst="ellipse">
            <a:avLst/>
          </a:prstGeom>
          <a:solidFill>
            <a:srgbClr val="DCDEE0"/>
          </a:solidFill>
          <a:ln w="12700">
            <a:miter lim="400000"/>
          </a:ln>
        </p:spPr>
        <p:txBody>
          <a:bodyPr lIns="0" tIns="0" rIns="0" bIns="0" anchor="ctr"/>
          <a:lstStyle/>
          <a:p>
            <a:endParaRPr sz="1266"/>
          </a:p>
        </p:txBody>
      </p:sp>
      <p:sp>
        <p:nvSpPr>
          <p:cNvPr id="392" name="Shape 392"/>
          <p:cNvSpPr/>
          <p:nvPr/>
        </p:nvSpPr>
        <p:spPr>
          <a:xfrm>
            <a:off x="1841112" y="2395745"/>
            <a:ext cx="1003693" cy="1018737"/>
          </a:xfrm>
          <a:custGeom>
            <a:avLst/>
            <a:gdLst/>
            <a:ahLst/>
            <a:cxnLst>
              <a:cxn ang="0">
                <a:pos x="wd2" y="hd2"/>
              </a:cxn>
              <a:cxn ang="5400000">
                <a:pos x="wd2" y="hd2"/>
              </a:cxn>
              <a:cxn ang="10800000">
                <a:pos x="wd2" y="hd2"/>
              </a:cxn>
              <a:cxn ang="16200000">
                <a:pos x="wd2" y="hd2"/>
              </a:cxn>
            </a:cxnLst>
            <a:rect l="0" t="0" r="r" b="b"/>
            <a:pathLst>
              <a:path w="21571" h="21520" extrusionOk="0">
                <a:moveTo>
                  <a:pt x="15278" y="6222"/>
                </a:moveTo>
                <a:cubicBezTo>
                  <a:pt x="19478" y="10384"/>
                  <a:pt x="21600" y="15820"/>
                  <a:pt x="21570" y="21255"/>
                </a:cubicBezTo>
                <a:lnTo>
                  <a:pt x="78" y="21520"/>
                </a:lnTo>
                <a:lnTo>
                  <a:pt x="0" y="2"/>
                </a:lnTo>
                <a:cubicBezTo>
                  <a:pt x="5542" y="-80"/>
                  <a:pt x="11070" y="2053"/>
                  <a:pt x="15278" y="6222"/>
                </a:cubicBezTo>
                <a:close/>
              </a:path>
            </a:pathLst>
          </a:custGeom>
          <a:solidFill>
            <a:srgbClr val="2F2E3F"/>
          </a:solidFill>
          <a:ln w="12700">
            <a:miter lim="400000"/>
          </a:ln>
        </p:spPr>
        <p:txBody>
          <a:bodyPr lIns="0" tIns="0" rIns="0" bIns="0"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393" name="Shape 393"/>
          <p:cNvSpPr/>
          <p:nvPr/>
        </p:nvSpPr>
        <p:spPr>
          <a:xfrm>
            <a:off x="1185132" y="2745192"/>
            <a:ext cx="1311960" cy="1311960"/>
          </a:xfrm>
          <a:prstGeom prst="ellipse">
            <a:avLst/>
          </a:prstGeom>
          <a:blipFill>
            <a:blip r:embed="rId2"/>
          </a:blipFill>
          <a:ln w="12700">
            <a:miter lim="400000"/>
          </a:ln>
        </p:spPr>
        <p:txBody>
          <a:bodyPr lIns="0" tIns="0" rIns="0" bIns="0" anchor="ctr"/>
          <a:lstStyle/>
          <a:p>
            <a:endParaRPr sz="1266"/>
          </a:p>
        </p:txBody>
      </p:sp>
      <p:sp>
        <p:nvSpPr>
          <p:cNvPr id="394" name="Shape 394"/>
          <p:cNvSpPr/>
          <p:nvPr/>
        </p:nvSpPr>
        <p:spPr>
          <a:xfrm>
            <a:off x="543123" y="481297"/>
            <a:ext cx="994859" cy="794533"/>
          </a:xfrm>
          <a:prstGeom prst="rect">
            <a:avLst/>
          </a:prstGeom>
          <a:solidFill>
            <a:srgbClr val="FEC703"/>
          </a:solidFill>
          <a:ln w="12700">
            <a:miter lim="400000"/>
          </a:ln>
        </p:spPr>
        <p:txBody>
          <a:bodyPr lIns="0" tIns="0" rIns="0" bIns="0" anchor="ctr"/>
          <a:lstStyle/>
          <a:p>
            <a:endParaRPr sz="1266"/>
          </a:p>
        </p:txBody>
      </p:sp>
      <p:sp>
        <p:nvSpPr>
          <p:cNvPr id="395" name="Shape 395"/>
          <p:cNvSpPr>
            <a:spLocks noGrp="1"/>
          </p:cNvSpPr>
          <p:nvPr>
            <p:ph type="body" sz="quarter" idx="13"/>
          </p:nvPr>
        </p:nvSpPr>
        <p:spPr>
          <a:xfrm>
            <a:off x="627415" y="552245"/>
            <a:ext cx="7661495"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396" name="Shape 396"/>
          <p:cNvSpPr>
            <a:spLocks noGrp="1"/>
          </p:cNvSpPr>
          <p:nvPr>
            <p:ph type="body" sz="quarter" idx="14"/>
          </p:nvPr>
        </p:nvSpPr>
        <p:spPr>
          <a:xfrm>
            <a:off x="835793" y="5034746"/>
            <a:ext cx="2010639" cy="169755"/>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397" name="Shape 397"/>
          <p:cNvSpPr>
            <a:spLocks noGrp="1"/>
          </p:cNvSpPr>
          <p:nvPr>
            <p:ph type="body" sz="quarter" idx="15"/>
          </p:nvPr>
        </p:nvSpPr>
        <p:spPr>
          <a:xfrm>
            <a:off x="3579034" y="5075048"/>
            <a:ext cx="2010638" cy="169755"/>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398" name="Shape 398"/>
          <p:cNvSpPr>
            <a:spLocks noGrp="1"/>
          </p:cNvSpPr>
          <p:nvPr>
            <p:ph type="body" sz="quarter" idx="16" hasCustomPrompt="1"/>
          </p:nvPr>
        </p:nvSpPr>
        <p:spPr>
          <a:xfrm>
            <a:off x="839922" y="5206284"/>
            <a:ext cx="2002381" cy="421945"/>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a:t>
            </a:r>
          </a:p>
        </p:txBody>
      </p:sp>
      <p:sp>
        <p:nvSpPr>
          <p:cNvPr id="399" name="Shape 399"/>
          <p:cNvSpPr>
            <a:spLocks noGrp="1"/>
          </p:cNvSpPr>
          <p:nvPr>
            <p:ph type="body" sz="quarter" idx="17" hasCustomPrompt="1"/>
          </p:nvPr>
        </p:nvSpPr>
        <p:spPr>
          <a:xfrm>
            <a:off x="3583162" y="5231477"/>
            <a:ext cx="2002381" cy="346003"/>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a:t>
            </a:r>
          </a:p>
        </p:txBody>
      </p:sp>
      <p:sp>
        <p:nvSpPr>
          <p:cNvPr id="400" name="Shape 400"/>
          <p:cNvSpPr/>
          <p:nvPr/>
        </p:nvSpPr>
        <p:spPr>
          <a:xfrm>
            <a:off x="583413" y="5007957"/>
            <a:ext cx="169755" cy="169755"/>
          </a:xfrm>
          <a:prstGeom prst="rect">
            <a:avLst/>
          </a:prstGeom>
          <a:solidFill>
            <a:srgbClr val="FEC703"/>
          </a:solidFill>
          <a:ln w="12700">
            <a:miter lim="400000"/>
          </a:ln>
        </p:spPr>
        <p:txBody>
          <a:bodyPr lIns="0" tIns="0" rIns="0" bIns="0" anchor="ctr"/>
          <a:lstStyle/>
          <a:p>
            <a:endParaRPr sz="1266"/>
          </a:p>
        </p:txBody>
      </p:sp>
      <p:sp>
        <p:nvSpPr>
          <p:cNvPr id="401" name="Shape 401"/>
          <p:cNvSpPr/>
          <p:nvPr/>
        </p:nvSpPr>
        <p:spPr>
          <a:xfrm>
            <a:off x="3326653" y="5034747"/>
            <a:ext cx="169756" cy="169756"/>
          </a:xfrm>
          <a:prstGeom prst="rect">
            <a:avLst/>
          </a:prstGeom>
          <a:solidFill>
            <a:srgbClr val="2F2E3F"/>
          </a:solidFill>
          <a:ln w="12700">
            <a:miter lim="400000"/>
          </a:ln>
        </p:spPr>
        <p:txBody>
          <a:bodyPr lIns="0" tIns="0" rIns="0" bIns="0" anchor="ctr"/>
          <a:lstStyle/>
          <a:p>
            <a:endParaRPr sz="1266"/>
          </a:p>
        </p:txBody>
      </p:sp>
      <p:sp>
        <p:nvSpPr>
          <p:cNvPr id="402" name="Shape 402"/>
          <p:cNvSpPr>
            <a:spLocks noGrp="1"/>
          </p:cNvSpPr>
          <p:nvPr>
            <p:ph type="body" sz="quarter" idx="18"/>
          </p:nvPr>
        </p:nvSpPr>
        <p:spPr>
          <a:xfrm>
            <a:off x="1538881" y="3553032"/>
            <a:ext cx="604461" cy="295076"/>
          </a:xfrm>
          <a:prstGeom prst="rect">
            <a:avLst/>
          </a:prstGeom>
        </p:spPr>
        <p:txBody>
          <a:bodyPr anchor="ctr"/>
          <a:lstStyle>
            <a:lvl1pPr>
              <a:lnSpc>
                <a:spcPct val="80000"/>
              </a:lnSpc>
              <a:defRPr sz="2812">
                <a:latin typeface="+mn-lt"/>
                <a:ea typeface="+mn-ea"/>
                <a:cs typeface="+mn-cs"/>
                <a:sym typeface="DIN Condensed"/>
              </a:defRPr>
            </a:lvl1pPr>
          </a:lstStyle>
          <a:p>
            <a:r>
              <a:rPr lang="zh-CN" altLang="en-US"/>
              <a:t>编辑母版文本样式
第二级
第三级
第四级
第五级</a:t>
            </a:r>
            <a:endParaRPr/>
          </a:p>
        </p:txBody>
      </p:sp>
      <p:sp>
        <p:nvSpPr>
          <p:cNvPr id="403" name="Shape 403"/>
          <p:cNvSpPr>
            <a:spLocks noGrp="1"/>
          </p:cNvSpPr>
          <p:nvPr>
            <p:ph type="body" sz="quarter" idx="19"/>
          </p:nvPr>
        </p:nvSpPr>
        <p:spPr>
          <a:xfrm>
            <a:off x="1447260" y="3016281"/>
            <a:ext cx="787705" cy="585750"/>
          </a:xfrm>
          <a:prstGeom prst="rect">
            <a:avLst/>
          </a:prstGeom>
        </p:spPr>
        <p:txBody>
          <a:bodyPr anchor="ctr"/>
          <a:lstStyle>
            <a:lvl1pPr>
              <a:lnSpc>
                <a:spcPct val="80000"/>
              </a:lnSpc>
              <a:defRPr sz="4219">
                <a:solidFill>
                  <a:srgbClr val="FEC703"/>
                </a:solidFill>
                <a:latin typeface="+mn-lt"/>
                <a:ea typeface="+mn-ea"/>
                <a:cs typeface="+mn-cs"/>
                <a:sym typeface="DIN Condensed"/>
              </a:defRPr>
            </a:lvl1pPr>
          </a:lstStyle>
          <a:p>
            <a:r>
              <a:rPr lang="zh-CN" altLang="en-US"/>
              <a:t>编辑母版文本样式
第二级
第三级
第四级
第五级</a:t>
            </a:r>
            <a:endParaRPr/>
          </a:p>
        </p:txBody>
      </p:sp>
      <p:sp>
        <p:nvSpPr>
          <p:cNvPr id="404" name="Shape 404"/>
          <p:cNvSpPr>
            <a:spLocks noGrp="1"/>
          </p:cNvSpPr>
          <p:nvPr>
            <p:ph type="body" sz="quarter" idx="20"/>
          </p:nvPr>
        </p:nvSpPr>
        <p:spPr>
          <a:xfrm>
            <a:off x="4155931" y="3508481"/>
            <a:ext cx="604461" cy="295077"/>
          </a:xfrm>
          <a:prstGeom prst="rect">
            <a:avLst/>
          </a:prstGeom>
        </p:spPr>
        <p:txBody>
          <a:bodyPr anchor="ctr"/>
          <a:lstStyle>
            <a:lvl1pPr>
              <a:lnSpc>
                <a:spcPct val="80000"/>
              </a:lnSpc>
              <a:defRPr sz="2812">
                <a:latin typeface="+mn-lt"/>
                <a:ea typeface="+mn-ea"/>
                <a:cs typeface="+mn-cs"/>
                <a:sym typeface="DIN Condensed"/>
              </a:defRPr>
            </a:lvl1pPr>
          </a:lstStyle>
          <a:p>
            <a:r>
              <a:rPr lang="zh-CN" altLang="en-US"/>
              <a:t>编辑母版文本样式
第二级
第三级
第四级
第五级</a:t>
            </a:r>
            <a:endParaRPr/>
          </a:p>
        </p:txBody>
      </p:sp>
      <p:sp>
        <p:nvSpPr>
          <p:cNvPr id="405" name="Shape 405"/>
          <p:cNvSpPr>
            <a:spLocks noGrp="1"/>
          </p:cNvSpPr>
          <p:nvPr>
            <p:ph type="body" sz="quarter" idx="21"/>
          </p:nvPr>
        </p:nvSpPr>
        <p:spPr>
          <a:xfrm>
            <a:off x="4064310" y="2971731"/>
            <a:ext cx="787705" cy="585749"/>
          </a:xfrm>
          <a:prstGeom prst="rect">
            <a:avLst/>
          </a:prstGeom>
        </p:spPr>
        <p:txBody>
          <a:bodyPr anchor="ctr"/>
          <a:lstStyle>
            <a:lvl1pPr>
              <a:lnSpc>
                <a:spcPct val="80000"/>
              </a:lnSpc>
              <a:defRPr sz="4219">
                <a:solidFill>
                  <a:srgbClr val="FEC703"/>
                </a:solidFill>
                <a:latin typeface="+mn-lt"/>
                <a:ea typeface="+mn-ea"/>
                <a:cs typeface="+mn-cs"/>
                <a:sym typeface="DIN Condensed"/>
              </a:defRPr>
            </a:lvl1pPr>
          </a:lstStyle>
          <a:p>
            <a:r>
              <a:rPr lang="zh-CN" altLang="en-US"/>
              <a:t>编辑母版文本样式
第二级
第三级
第四级
第五级</a:t>
            </a:r>
            <a:endParaRPr/>
          </a:p>
        </p:txBody>
      </p:sp>
      <p:sp>
        <p:nvSpPr>
          <p:cNvPr id="406" name="Shape 406"/>
          <p:cNvSpPr>
            <a:spLocks noGrp="1"/>
          </p:cNvSpPr>
          <p:nvPr>
            <p:ph type="body" sz="quarter" idx="22"/>
          </p:nvPr>
        </p:nvSpPr>
        <p:spPr>
          <a:xfrm>
            <a:off x="6772982" y="3593576"/>
            <a:ext cx="604461" cy="295076"/>
          </a:xfrm>
          <a:prstGeom prst="rect">
            <a:avLst/>
          </a:prstGeom>
        </p:spPr>
        <p:txBody>
          <a:bodyPr anchor="ctr"/>
          <a:lstStyle>
            <a:lvl1pPr>
              <a:lnSpc>
                <a:spcPct val="80000"/>
              </a:lnSpc>
              <a:defRPr sz="2812">
                <a:latin typeface="+mn-lt"/>
                <a:ea typeface="+mn-ea"/>
                <a:cs typeface="+mn-cs"/>
                <a:sym typeface="DIN Condensed"/>
              </a:defRPr>
            </a:lvl1pPr>
          </a:lstStyle>
          <a:p>
            <a:r>
              <a:rPr lang="zh-CN" altLang="en-US"/>
              <a:t>编辑母版文本样式
第二级
第三级
第四级
第五级</a:t>
            </a:r>
            <a:endParaRPr/>
          </a:p>
        </p:txBody>
      </p:sp>
      <p:sp>
        <p:nvSpPr>
          <p:cNvPr id="407" name="Shape 407"/>
          <p:cNvSpPr>
            <a:spLocks noGrp="1"/>
          </p:cNvSpPr>
          <p:nvPr>
            <p:ph type="body" sz="quarter" idx="23"/>
          </p:nvPr>
        </p:nvSpPr>
        <p:spPr>
          <a:xfrm>
            <a:off x="6681360" y="3056824"/>
            <a:ext cx="787705" cy="585750"/>
          </a:xfrm>
          <a:prstGeom prst="rect">
            <a:avLst/>
          </a:prstGeom>
        </p:spPr>
        <p:txBody>
          <a:bodyPr anchor="ctr"/>
          <a:lstStyle>
            <a:lvl1pPr>
              <a:lnSpc>
                <a:spcPct val="80000"/>
              </a:lnSpc>
              <a:defRPr sz="4219">
                <a:solidFill>
                  <a:srgbClr val="FEC703"/>
                </a:solidFill>
                <a:latin typeface="+mn-lt"/>
                <a:ea typeface="+mn-ea"/>
                <a:cs typeface="+mn-cs"/>
                <a:sym typeface="DIN Condensed"/>
              </a:defRPr>
            </a:lvl1pPr>
          </a:lstStyle>
          <a:p>
            <a:r>
              <a:rPr lang="zh-CN" altLang="en-US"/>
              <a:t>编辑母版文本样式
第二级
第三级
第四级
第五级</a:t>
            </a:r>
            <a:endParaRPr/>
          </a:p>
        </p:txBody>
      </p:sp>
      <p:sp>
        <p:nvSpPr>
          <p:cNvPr id="408" name="Shape 408"/>
          <p:cNvSpPr>
            <a:spLocks noGrp="1"/>
          </p:cNvSpPr>
          <p:nvPr>
            <p:ph type="body" sz="quarter" idx="24"/>
          </p:nvPr>
        </p:nvSpPr>
        <p:spPr>
          <a:xfrm>
            <a:off x="6322274" y="5083978"/>
            <a:ext cx="2010638" cy="169755"/>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409" name="Shape 409"/>
          <p:cNvSpPr>
            <a:spLocks noGrp="1"/>
          </p:cNvSpPr>
          <p:nvPr>
            <p:ph type="body" sz="quarter" idx="25" hasCustomPrompt="1"/>
          </p:nvPr>
        </p:nvSpPr>
        <p:spPr>
          <a:xfrm>
            <a:off x="6326403" y="5240407"/>
            <a:ext cx="2002381" cy="346003"/>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a:t>
            </a:r>
          </a:p>
        </p:txBody>
      </p:sp>
      <p:sp>
        <p:nvSpPr>
          <p:cNvPr id="410" name="Shape 410"/>
          <p:cNvSpPr/>
          <p:nvPr/>
        </p:nvSpPr>
        <p:spPr>
          <a:xfrm>
            <a:off x="6069893" y="5043676"/>
            <a:ext cx="169755" cy="169756"/>
          </a:xfrm>
          <a:prstGeom prst="rect">
            <a:avLst/>
          </a:prstGeom>
          <a:solidFill>
            <a:srgbClr val="DDDEE0"/>
          </a:solidFill>
          <a:ln w="12700">
            <a:miter lim="400000"/>
          </a:ln>
        </p:spPr>
        <p:txBody>
          <a:bodyPr lIns="0" tIns="0" rIns="0" bIns="0" anchor="ctr"/>
          <a:lstStyle/>
          <a:p>
            <a:endParaRPr sz="1266"/>
          </a:p>
        </p:txBody>
      </p:sp>
      <p:sp>
        <p:nvSpPr>
          <p:cNvPr id="411" name="Shape 411"/>
          <p:cNvSpPr/>
          <p:nvPr/>
        </p:nvSpPr>
        <p:spPr>
          <a:xfrm>
            <a:off x="5118069" y="2027039"/>
            <a:ext cx="5939" cy="70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21600"/>
                </a:lnTo>
                <a:lnTo>
                  <a:pt x="0" y="0"/>
                </a:lnTo>
                <a:cubicBezTo>
                  <a:pt x="0" y="0"/>
                  <a:pt x="21600" y="21600"/>
                  <a:pt x="21600" y="21600"/>
                </a:cubicBezTo>
                <a:close/>
              </a:path>
            </a:pathLst>
          </a:custGeom>
          <a:solidFill>
            <a:srgbClr val="EE463B"/>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412" name="Shape 412"/>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602537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Ring Charts 2">
    <p:spTree>
      <p:nvGrpSpPr>
        <p:cNvPr id="1" name=""/>
        <p:cNvGrpSpPr/>
        <p:nvPr/>
      </p:nvGrpSpPr>
      <p:grpSpPr>
        <a:xfrm>
          <a:off x="0" y="0"/>
          <a:ext cx="0" cy="0"/>
          <a:chOff x="0" y="0"/>
          <a:chExt cx="0" cy="0"/>
        </a:xfrm>
      </p:grpSpPr>
      <p:sp>
        <p:nvSpPr>
          <p:cNvPr id="419" name="Shape 419"/>
          <p:cNvSpPr/>
          <p:nvPr/>
        </p:nvSpPr>
        <p:spPr>
          <a:xfrm>
            <a:off x="5965201" y="2493910"/>
            <a:ext cx="2174729" cy="2174729"/>
          </a:xfrm>
          <a:prstGeom prst="ellipse">
            <a:avLst/>
          </a:prstGeom>
          <a:solidFill>
            <a:srgbClr val="ABABAB"/>
          </a:solidFill>
          <a:ln w="12700">
            <a:miter lim="400000"/>
          </a:ln>
        </p:spPr>
        <p:txBody>
          <a:bodyPr lIns="0" tIns="0" rIns="0" bIns="0" anchor="ctr"/>
          <a:lstStyle/>
          <a:p>
            <a:endParaRPr sz="1266"/>
          </a:p>
        </p:txBody>
      </p:sp>
      <p:sp>
        <p:nvSpPr>
          <p:cNvPr id="420" name="Shape 420"/>
          <p:cNvSpPr/>
          <p:nvPr/>
        </p:nvSpPr>
        <p:spPr>
          <a:xfrm flipH="1">
            <a:off x="5968861" y="2495239"/>
            <a:ext cx="1870270" cy="2110793"/>
          </a:xfrm>
          <a:custGeom>
            <a:avLst/>
            <a:gdLst/>
            <a:ahLst/>
            <a:cxnLst>
              <a:cxn ang="0">
                <a:pos x="wd2" y="hd2"/>
              </a:cxn>
              <a:cxn ang="5400000">
                <a:pos x="wd2" y="hd2"/>
              </a:cxn>
              <a:cxn ang="10800000">
                <a:pos x="wd2" y="hd2"/>
              </a:cxn>
              <a:cxn ang="16200000">
                <a:pos x="wd2" y="hd2"/>
              </a:cxn>
            </a:cxnLst>
            <a:rect l="0" t="0" r="r" b="b"/>
            <a:pathLst>
              <a:path w="21047" h="20519" extrusionOk="0">
                <a:moveTo>
                  <a:pt x="17472" y="3052"/>
                </a:moveTo>
                <a:cubicBezTo>
                  <a:pt x="20545" y="5670"/>
                  <a:pt x="21600" y="9341"/>
                  <a:pt x="20780" y="12729"/>
                </a:cubicBezTo>
                <a:cubicBezTo>
                  <a:pt x="19958" y="16123"/>
                  <a:pt x="17260" y="19143"/>
                  <a:pt x="13111" y="20519"/>
                </a:cubicBezTo>
                <a:lnTo>
                  <a:pt x="8738" y="10698"/>
                </a:lnTo>
                <a:lnTo>
                  <a:pt x="0" y="3187"/>
                </a:lnTo>
                <a:cubicBezTo>
                  <a:pt x="4792" y="-998"/>
                  <a:pt x="12620" y="-1081"/>
                  <a:pt x="17472" y="3052"/>
                </a:cubicBezTo>
                <a:close/>
              </a:path>
            </a:pathLst>
          </a:custGeom>
          <a:solidFill>
            <a:srgbClr val="FEC703"/>
          </a:solidFill>
          <a:ln w="12700">
            <a:miter lim="400000"/>
          </a:ln>
        </p:spPr>
        <p:txBody>
          <a:bodyPr lIns="0" tIns="0" rIns="0" bIns="0" anchor="ctr"/>
          <a:lstStyle/>
          <a:p>
            <a:endParaRPr sz="1266"/>
          </a:p>
        </p:txBody>
      </p:sp>
      <p:sp>
        <p:nvSpPr>
          <p:cNvPr id="421" name="Shape 421"/>
          <p:cNvSpPr/>
          <p:nvPr/>
        </p:nvSpPr>
        <p:spPr>
          <a:xfrm>
            <a:off x="6237120" y="2748080"/>
            <a:ext cx="1653213" cy="1923232"/>
          </a:xfrm>
          <a:custGeom>
            <a:avLst/>
            <a:gdLst/>
            <a:ahLst/>
            <a:cxnLst>
              <a:cxn ang="0">
                <a:pos x="wd2" y="hd2"/>
              </a:cxn>
              <a:cxn ang="5400000">
                <a:pos x="wd2" y="hd2"/>
              </a:cxn>
              <a:cxn ang="10800000">
                <a:pos x="wd2" y="hd2"/>
              </a:cxn>
              <a:cxn ang="16200000">
                <a:pos x="wd2" y="hd2"/>
              </a:cxn>
            </a:cxnLst>
            <a:rect l="0" t="0" r="r" b="b"/>
            <a:pathLst>
              <a:path w="19679" h="21600" extrusionOk="0">
                <a:moveTo>
                  <a:pt x="9841" y="0"/>
                </a:moveTo>
                <a:cubicBezTo>
                  <a:pt x="7322" y="0"/>
                  <a:pt x="4803" y="909"/>
                  <a:pt x="2882" y="2727"/>
                </a:cubicBezTo>
                <a:cubicBezTo>
                  <a:pt x="-961" y="6363"/>
                  <a:pt x="-961" y="12257"/>
                  <a:pt x="2882" y="15893"/>
                </a:cubicBezTo>
                <a:cubicBezTo>
                  <a:pt x="3920" y="16875"/>
                  <a:pt x="5134" y="17582"/>
                  <a:pt x="6426" y="18033"/>
                </a:cubicBezTo>
                <a:lnTo>
                  <a:pt x="4526" y="21600"/>
                </a:lnTo>
                <a:lnTo>
                  <a:pt x="15155" y="21600"/>
                </a:lnTo>
                <a:lnTo>
                  <a:pt x="13255" y="18033"/>
                </a:lnTo>
                <a:cubicBezTo>
                  <a:pt x="14546" y="17582"/>
                  <a:pt x="15759" y="16874"/>
                  <a:pt x="16796" y="15893"/>
                </a:cubicBezTo>
                <a:cubicBezTo>
                  <a:pt x="20639" y="12257"/>
                  <a:pt x="20639" y="6363"/>
                  <a:pt x="16796" y="2727"/>
                </a:cubicBezTo>
                <a:cubicBezTo>
                  <a:pt x="14875" y="909"/>
                  <a:pt x="12359" y="0"/>
                  <a:pt x="9841" y="0"/>
                </a:cubicBezTo>
                <a:close/>
              </a:path>
            </a:pathLst>
          </a:custGeom>
          <a:blipFill>
            <a:blip r:embed="rId2"/>
          </a:blipFill>
          <a:ln w="12700">
            <a:miter lim="400000"/>
          </a:ln>
        </p:spPr>
        <p:txBody>
          <a:bodyPr lIns="0" tIns="0" rIns="0" bIns="0" anchor="ctr"/>
          <a:lstStyle/>
          <a:p>
            <a:endParaRPr sz="1266"/>
          </a:p>
        </p:txBody>
      </p:sp>
      <p:sp>
        <p:nvSpPr>
          <p:cNvPr id="422" name="Shape 422"/>
          <p:cNvSpPr/>
          <p:nvPr/>
        </p:nvSpPr>
        <p:spPr>
          <a:xfrm>
            <a:off x="3381805" y="2493910"/>
            <a:ext cx="2174729" cy="2174729"/>
          </a:xfrm>
          <a:prstGeom prst="ellipse">
            <a:avLst/>
          </a:prstGeom>
          <a:solidFill>
            <a:srgbClr val="ABABAB"/>
          </a:solidFill>
          <a:ln w="12700">
            <a:miter lim="400000"/>
          </a:ln>
        </p:spPr>
        <p:txBody>
          <a:bodyPr lIns="0" tIns="0" rIns="0" bIns="0" anchor="ctr"/>
          <a:lstStyle/>
          <a:p>
            <a:endParaRPr sz="1266"/>
          </a:p>
        </p:txBody>
      </p:sp>
      <p:sp>
        <p:nvSpPr>
          <p:cNvPr id="423" name="Shape 423"/>
          <p:cNvSpPr/>
          <p:nvPr/>
        </p:nvSpPr>
        <p:spPr>
          <a:xfrm flipH="1">
            <a:off x="3369074" y="2487132"/>
            <a:ext cx="1580470" cy="2118900"/>
          </a:xfrm>
          <a:custGeom>
            <a:avLst/>
            <a:gdLst/>
            <a:ahLst/>
            <a:cxnLst>
              <a:cxn ang="0">
                <a:pos x="wd2" y="hd2"/>
              </a:cxn>
              <a:cxn ang="5400000">
                <a:pos x="wd2" y="hd2"/>
              </a:cxn>
              <a:cxn ang="10800000">
                <a:pos x="wd2" y="hd2"/>
              </a:cxn>
              <a:cxn ang="16200000">
                <a:pos x="wd2" y="hd2"/>
              </a:cxn>
            </a:cxnLst>
            <a:rect l="0" t="0" r="r" b="b"/>
            <a:pathLst>
              <a:path w="21394" h="20679" extrusionOk="0">
                <a:moveTo>
                  <a:pt x="16992" y="3143"/>
                </a:moveTo>
                <a:cubicBezTo>
                  <a:pt x="18832" y="4495"/>
                  <a:pt x="20071" y="6090"/>
                  <a:pt x="20764" y="7765"/>
                </a:cubicBezTo>
                <a:cubicBezTo>
                  <a:pt x="21451" y="9428"/>
                  <a:pt x="21600" y="11183"/>
                  <a:pt x="21092" y="12859"/>
                </a:cubicBezTo>
                <a:cubicBezTo>
                  <a:pt x="20644" y="14336"/>
                  <a:pt x="19692" y="15717"/>
                  <a:pt x="18399" y="16929"/>
                </a:cubicBezTo>
                <a:cubicBezTo>
                  <a:pt x="16694" y="18529"/>
                  <a:pt x="14403" y="19838"/>
                  <a:pt x="11625" y="20679"/>
                </a:cubicBezTo>
                <a:lnTo>
                  <a:pt x="6366" y="10820"/>
                </a:lnTo>
                <a:lnTo>
                  <a:pt x="0" y="1124"/>
                </a:lnTo>
                <a:cubicBezTo>
                  <a:pt x="5646" y="-921"/>
                  <a:pt x="12534" y="-133"/>
                  <a:pt x="16992" y="3143"/>
                </a:cubicBezTo>
                <a:close/>
              </a:path>
            </a:pathLst>
          </a:custGeom>
          <a:solidFill>
            <a:srgbClr val="FEC703"/>
          </a:solidFill>
          <a:ln w="12700">
            <a:miter lim="400000"/>
          </a:ln>
        </p:spPr>
        <p:txBody>
          <a:bodyPr lIns="0" tIns="0" rIns="0" bIns="0" anchor="ctr"/>
          <a:lstStyle/>
          <a:p>
            <a:endParaRPr sz="1266"/>
          </a:p>
        </p:txBody>
      </p:sp>
      <p:sp>
        <p:nvSpPr>
          <p:cNvPr id="424" name="Shape 424"/>
          <p:cNvSpPr/>
          <p:nvPr/>
        </p:nvSpPr>
        <p:spPr>
          <a:xfrm>
            <a:off x="3653725" y="2748080"/>
            <a:ext cx="1653212" cy="1923232"/>
          </a:xfrm>
          <a:custGeom>
            <a:avLst/>
            <a:gdLst/>
            <a:ahLst/>
            <a:cxnLst>
              <a:cxn ang="0">
                <a:pos x="wd2" y="hd2"/>
              </a:cxn>
              <a:cxn ang="5400000">
                <a:pos x="wd2" y="hd2"/>
              </a:cxn>
              <a:cxn ang="10800000">
                <a:pos x="wd2" y="hd2"/>
              </a:cxn>
              <a:cxn ang="16200000">
                <a:pos x="wd2" y="hd2"/>
              </a:cxn>
            </a:cxnLst>
            <a:rect l="0" t="0" r="r" b="b"/>
            <a:pathLst>
              <a:path w="19679" h="21600" extrusionOk="0">
                <a:moveTo>
                  <a:pt x="9841" y="0"/>
                </a:moveTo>
                <a:cubicBezTo>
                  <a:pt x="7322" y="0"/>
                  <a:pt x="4803" y="909"/>
                  <a:pt x="2882" y="2727"/>
                </a:cubicBezTo>
                <a:cubicBezTo>
                  <a:pt x="-961" y="6363"/>
                  <a:pt x="-961" y="12257"/>
                  <a:pt x="2882" y="15893"/>
                </a:cubicBezTo>
                <a:cubicBezTo>
                  <a:pt x="3920" y="16875"/>
                  <a:pt x="5134" y="17582"/>
                  <a:pt x="6426" y="18033"/>
                </a:cubicBezTo>
                <a:lnTo>
                  <a:pt x="4526" y="21600"/>
                </a:lnTo>
                <a:lnTo>
                  <a:pt x="15155" y="21600"/>
                </a:lnTo>
                <a:lnTo>
                  <a:pt x="13255" y="18033"/>
                </a:lnTo>
                <a:cubicBezTo>
                  <a:pt x="14546" y="17582"/>
                  <a:pt x="15759" y="16874"/>
                  <a:pt x="16796" y="15893"/>
                </a:cubicBezTo>
                <a:cubicBezTo>
                  <a:pt x="20639" y="12257"/>
                  <a:pt x="20639" y="6363"/>
                  <a:pt x="16796" y="2727"/>
                </a:cubicBezTo>
                <a:cubicBezTo>
                  <a:pt x="14875" y="909"/>
                  <a:pt x="12359" y="0"/>
                  <a:pt x="9841" y="0"/>
                </a:cubicBezTo>
                <a:close/>
              </a:path>
            </a:pathLst>
          </a:custGeom>
          <a:blipFill>
            <a:blip r:embed="rId2"/>
          </a:blipFill>
          <a:ln w="12700">
            <a:miter lim="400000"/>
          </a:ln>
        </p:spPr>
        <p:txBody>
          <a:bodyPr lIns="0" tIns="0" rIns="0" bIns="0" anchor="ctr"/>
          <a:lstStyle/>
          <a:p>
            <a:endParaRPr sz="1266"/>
          </a:p>
        </p:txBody>
      </p:sp>
      <p:sp>
        <p:nvSpPr>
          <p:cNvPr id="425" name="Shape 425"/>
          <p:cNvSpPr/>
          <p:nvPr/>
        </p:nvSpPr>
        <p:spPr>
          <a:xfrm>
            <a:off x="761805" y="2493910"/>
            <a:ext cx="2174729" cy="2174729"/>
          </a:xfrm>
          <a:prstGeom prst="ellipse">
            <a:avLst/>
          </a:prstGeom>
          <a:solidFill>
            <a:srgbClr val="ABABAB"/>
          </a:solidFill>
          <a:ln w="12700">
            <a:miter lim="400000"/>
          </a:ln>
        </p:spPr>
        <p:txBody>
          <a:bodyPr lIns="0" tIns="0" rIns="0" bIns="0" anchor="ctr"/>
          <a:lstStyle/>
          <a:p>
            <a:endParaRPr sz="1266"/>
          </a:p>
        </p:txBody>
      </p:sp>
      <p:sp>
        <p:nvSpPr>
          <p:cNvPr id="426" name="Shape 426"/>
          <p:cNvSpPr/>
          <p:nvPr/>
        </p:nvSpPr>
        <p:spPr>
          <a:xfrm flipH="1">
            <a:off x="767361" y="2491040"/>
            <a:ext cx="1095851" cy="2114992"/>
          </a:xfrm>
          <a:custGeom>
            <a:avLst/>
            <a:gdLst/>
            <a:ahLst/>
            <a:cxnLst>
              <a:cxn ang="0">
                <a:pos x="wd2" y="hd2"/>
              </a:cxn>
              <a:cxn ang="5400000">
                <a:pos x="wd2" y="hd2"/>
              </a:cxn>
              <a:cxn ang="10800000">
                <a:pos x="wd2" y="hd2"/>
              </a:cxn>
              <a:cxn ang="16200000">
                <a:pos x="wd2" y="hd2"/>
              </a:cxn>
            </a:cxnLst>
            <a:rect l="0" t="0" r="r" b="b"/>
            <a:pathLst>
              <a:path w="20704" h="21494" extrusionOk="0">
                <a:moveTo>
                  <a:pt x="14737" y="3234"/>
                </a:moveTo>
                <a:cubicBezTo>
                  <a:pt x="19811" y="6093"/>
                  <a:pt x="21600" y="9870"/>
                  <a:pt x="20290" y="13351"/>
                </a:cubicBezTo>
                <a:cubicBezTo>
                  <a:pt x="18952" y="16906"/>
                  <a:pt x="14407" y="20074"/>
                  <a:pt x="7415" y="21494"/>
                </a:cubicBezTo>
                <a:lnTo>
                  <a:pt x="74" y="11227"/>
                </a:lnTo>
                <a:lnTo>
                  <a:pt x="0" y="8"/>
                </a:lnTo>
                <a:cubicBezTo>
                  <a:pt x="5501" y="-106"/>
                  <a:pt x="10870" y="1054"/>
                  <a:pt x="14737" y="3234"/>
                </a:cubicBezTo>
                <a:close/>
              </a:path>
            </a:pathLst>
          </a:custGeom>
          <a:solidFill>
            <a:srgbClr val="FEC703"/>
          </a:solidFill>
          <a:ln w="12700">
            <a:miter lim="400000"/>
          </a:ln>
        </p:spPr>
        <p:txBody>
          <a:bodyPr lIns="0" tIns="0" rIns="0" bIns="0" anchor="ctr"/>
          <a:lstStyle/>
          <a:p>
            <a:endParaRPr sz="1266"/>
          </a:p>
        </p:txBody>
      </p:sp>
      <p:sp>
        <p:nvSpPr>
          <p:cNvPr id="427" name="Shape 427"/>
          <p:cNvSpPr/>
          <p:nvPr/>
        </p:nvSpPr>
        <p:spPr>
          <a:xfrm>
            <a:off x="1033726" y="2748080"/>
            <a:ext cx="1653212" cy="1923232"/>
          </a:xfrm>
          <a:custGeom>
            <a:avLst/>
            <a:gdLst/>
            <a:ahLst/>
            <a:cxnLst>
              <a:cxn ang="0">
                <a:pos x="wd2" y="hd2"/>
              </a:cxn>
              <a:cxn ang="5400000">
                <a:pos x="wd2" y="hd2"/>
              </a:cxn>
              <a:cxn ang="10800000">
                <a:pos x="wd2" y="hd2"/>
              </a:cxn>
              <a:cxn ang="16200000">
                <a:pos x="wd2" y="hd2"/>
              </a:cxn>
            </a:cxnLst>
            <a:rect l="0" t="0" r="r" b="b"/>
            <a:pathLst>
              <a:path w="19679" h="21600" extrusionOk="0">
                <a:moveTo>
                  <a:pt x="9841" y="0"/>
                </a:moveTo>
                <a:cubicBezTo>
                  <a:pt x="7322" y="0"/>
                  <a:pt x="4803" y="909"/>
                  <a:pt x="2882" y="2727"/>
                </a:cubicBezTo>
                <a:cubicBezTo>
                  <a:pt x="-961" y="6363"/>
                  <a:pt x="-961" y="12257"/>
                  <a:pt x="2882" y="15893"/>
                </a:cubicBezTo>
                <a:cubicBezTo>
                  <a:pt x="3920" y="16875"/>
                  <a:pt x="5134" y="17582"/>
                  <a:pt x="6426" y="18033"/>
                </a:cubicBezTo>
                <a:lnTo>
                  <a:pt x="4526" y="21600"/>
                </a:lnTo>
                <a:lnTo>
                  <a:pt x="15155" y="21600"/>
                </a:lnTo>
                <a:lnTo>
                  <a:pt x="13255" y="18033"/>
                </a:lnTo>
                <a:cubicBezTo>
                  <a:pt x="14546" y="17582"/>
                  <a:pt x="15759" y="16874"/>
                  <a:pt x="16796" y="15893"/>
                </a:cubicBezTo>
                <a:cubicBezTo>
                  <a:pt x="20639" y="12257"/>
                  <a:pt x="20639" y="6363"/>
                  <a:pt x="16796" y="2727"/>
                </a:cubicBezTo>
                <a:cubicBezTo>
                  <a:pt x="14875" y="909"/>
                  <a:pt x="12359" y="0"/>
                  <a:pt x="9841" y="0"/>
                </a:cubicBezTo>
                <a:close/>
              </a:path>
            </a:pathLst>
          </a:custGeom>
          <a:blipFill>
            <a:blip r:embed="rId2"/>
          </a:blipFill>
          <a:ln w="12700">
            <a:miter lim="400000"/>
          </a:ln>
        </p:spPr>
        <p:txBody>
          <a:bodyPr lIns="0" tIns="0" rIns="0" bIns="0" anchor="ctr"/>
          <a:lstStyle/>
          <a:p>
            <a:endParaRPr sz="1266"/>
          </a:p>
        </p:txBody>
      </p:sp>
      <p:sp>
        <p:nvSpPr>
          <p:cNvPr id="428" name="Shape 428"/>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429" name="Shape 429"/>
          <p:cNvSpPr>
            <a:spLocks noGrp="1"/>
          </p:cNvSpPr>
          <p:nvPr>
            <p:ph type="body" sz="quarter" idx="13"/>
          </p:nvPr>
        </p:nvSpPr>
        <p:spPr>
          <a:xfrm>
            <a:off x="627415" y="552245"/>
            <a:ext cx="7607711"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430" name="Shape 430"/>
          <p:cNvSpPr>
            <a:spLocks noGrp="1"/>
          </p:cNvSpPr>
          <p:nvPr>
            <p:ph type="body" sz="quarter" idx="14"/>
          </p:nvPr>
        </p:nvSpPr>
        <p:spPr>
          <a:xfrm>
            <a:off x="1478592" y="3222069"/>
            <a:ext cx="741156" cy="718213"/>
          </a:xfrm>
          <a:prstGeom prst="rect">
            <a:avLst/>
          </a:prstGeom>
        </p:spPr>
        <p:txBody>
          <a:bodyPr anchor="ctr"/>
          <a:lstStyle>
            <a:lvl1pPr>
              <a:lnSpc>
                <a:spcPct val="80000"/>
              </a:lnSpc>
              <a:defRPr sz="4219">
                <a:latin typeface="+mn-lt"/>
                <a:ea typeface="+mn-ea"/>
                <a:cs typeface="+mn-cs"/>
                <a:sym typeface="DIN Condensed"/>
              </a:defRPr>
            </a:lvl1pPr>
          </a:lstStyle>
          <a:p>
            <a:r>
              <a:rPr lang="zh-CN" altLang="en-US"/>
              <a:t>编辑母版文本样式
第二级
第三级
第四级
第五级</a:t>
            </a:r>
            <a:endParaRPr/>
          </a:p>
        </p:txBody>
      </p:sp>
      <p:sp>
        <p:nvSpPr>
          <p:cNvPr id="431" name="Shape 431"/>
          <p:cNvSpPr>
            <a:spLocks noGrp="1"/>
          </p:cNvSpPr>
          <p:nvPr>
            <p:ph type="body" sz="quarter" idx="15"/>
          </p:nvPr>
        </p:nvSpPr>
        <p:spPr>
          <a:xfrm>
            <a:off x="4117984" y="3222069"/>
            <a:ext cx="741156" cy="718213"/>
          </a:xfrm>
          <a:prstGeom prst="rect">
            <a:avLst/>
          </a:prstGeom>
        </p:spPr>
        <p:txBody>
          <a:bodyPr anchor="ctr"/>
          <a:lstStyle>
            <a:lvl1pPr>
              <a:lnSpc>
                <a:spcPct val="80000"/>
              </a:lnSpc>
              <a:defRPr sz="4219">
                <a:latin typeface="+mn-lt"/>
                <a:ea typeface="+mn-ea"/>
                <a:cs typeface="+mn-cs"/>
                <a:sym typeface="DIN Condensed"/>
              </a:defRPr>
            </a:lvl1pPr>
          </a:lstStyle>
          <a:p>
            <a:r>
              <a:rPr lang="zh-CN" altLang="en-US"/>
              <a:t>编辑母版文本样式
第二级
第三级
第四级
第五级</a:t>
            </a:r>
            <a:endParaRPr/>
          </a:p>
        </p:txBody>
      </p:sp>
      <p:sp>
        <p:nvSpPr>
          <p:cNvPr id="432" name="Shape 432"/>
          <p:cNvSpPr>
            <a:spLocks noGrp="1"/>
          </p:cNvSpPr>
          <p:nvPr>
            <p:ph type="body" sz="quarter" idx="16"/>
          </p:nvPr>
        </p:nvSpPr>
        <p:spPr>
          <a:xfrm>
            <a:off x="6676406" y="3222069"/>
            <a:ext cx="741156" cy="718213"/>
          </a:xfrm>
          <a:prstGeom prst="rect">
            <a:avLst/>
          </a:prstGeom>
        </p:spPr>
        <p:txBody>
          <a:bodyPr anchor="ctr"/>
          <a:lstStyle>
            <a:lvl1pPr>
              <a:lnSpc>
                <a:spcPct val="80000"/>
              </a:lnSpc>
              <a:defRPr sz="4219">
                <a:latin typeface="+mn-lt"/>
                <a:ea typeface="+mn-ea"/>
                <a:cs typeface="+mn-cs"/>
                <a:sym typeface="DIN Condensed"/>
              </a:defRPr>
            </a:lvl1pPr>
          </a:lstStyle>
          <a:p>
            <a:r>
              <a:rPr lang="zh-CN" altLang="en-US"/>
              <a:t>编辑母版文本样式
第二级
第三级
第四级
第五级</a:t>
            </a:r>
            <a:endParaRPr/>
          </a:p>
        </p:txBody>
      </p:sp>
      <p:sp>
        <p:nvSpPr>
          <p:cNvPr id="433" name="Shape 433"/>
          <p:cNvSpPr>
            <a:spLocks noGrp="1"/>
          </p:cNvSpPr>
          <p:nvPr>
            <p:ph type="body" sz="quarter" idx="17"/>
          </p:nvPr>
        </p:nvSpPr>
        <p:spPr>
          <a:xfrm>
            <a:off x="1161688" y="5134265"/>
            <a:ext cx="1374963" cy="116087"/>
          </a:xfrm>
          <a:prstGeom prst="rect">
            <a:avLst/>
          </a:prstGeom>
        </p:spPr>
        <p:txBody>
          <a:bodyPr/>
          <a:lstStyle>
            <a:lvl1pPr>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434" name="Shape 434"/>
          <p:cNvSpPr>
            <a:spLocks noGrp="1"/>
          </p:cNvSpPr>
          <p:nvPr>
            <p:ph type="body" sz="quarter" idx="18"/>
          </p:nvPr>
        </p:nvSpPr>
        <p:spPr>
          <a:xfrm>
            <a:off x="3801081" y="5134265"/>
            <a:ext cx="1374963" cy="116087"/>
          </a:xfrm>
          <a:prstGeom prst="rect">
            <a:avLst/>
          </a:prstGeom>
        </p:spPr>
        <p:txBody>
          <a:bodyPr/>
          <a:lstStyle>
            <a:lvl1pPr>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435" name="Shape 435"/>
          <p:cNvSpPr>
            <a:spLocks noGrp="1"/>
          </p:cNvSpPr>
          <p:nvPr>
            <p:ph type="body" sz="quarter" idx="19"/>
          </p:nvPr>
        </p:nvSpPr>
        <p:spPr>
          <a:xfrm>
            <a:off x="6345262" y="5134265"/>
            <a:ext cx="1374963" cy="116087"/>
          </a:xfrm>
          <a:prstGeom prst="rect">
            <a:avLst/>
          </a:prstGeom>
        </p:spPr>
        <p:txBody>
          <a:bodyPr/>
          <a:lstStyle>
            <a:lvl1pPr>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436" name="Shape 436"/>
          <p:cNvSpPr>
            <a:spLocks noGrp="1"/>
          </p:cNvSpPr>
          <p:nvPr>
            <p:ph type="body" sz="quarter" idx="20" hasCustomPrompt="1"/>
          </p:nvPr>
        </p:nvSpPr>
        <p:spPr>
          <a:xfrm>
            <a:off x="748917" y="5361549"/>
            <a:ext cx="2200506" cy="364944"/>
          </a:xfrm>
          <a:prstGeom prst="rect">
            <a:avLst/>
          </a:prstGeom>
        </p:spPr>
        <p:txBody>
          <a:bodyPr anchor="ctr"/>
          <a:lstStyle/>
          <a:p>
            <a:pPr>
              <a:defRPr sz="1500">
                <a:latin typeface="Helvetica Neue Thin"/>
                <a:ea typeface="Helvetica Neue Thin"/>
                <a:cs typeface="Helvetica Neue Thin"/>
                <a:sym typeface="Helvetica Neue Thin"/>
              </a:defRPr>
            </a:pPr>
            <a:r>
              <a:t>Lorem ipsum dolor sit amet, consectetuer elit, ut dolore magna</a:t>
            </a:r>
          </a:p>
        </p:txBody>
      </p:sp>
      <p:sp>
        <p:nvSpPr>
          <p:cNvPr id="437" name="Shape 437"/>
          <p:cNvSpPr>
            <a:spLocks noGrp="1"/>
          </p:cNvSpPr>
          <p:nvPr>
            <p:ph type="body" sz="quarter" idx="21" hasCustomPrompt="1"/>
          </p:nvPr>
        </p:nvSpPr>
        <p:spPr>
          <a:xfrm>
            <a:off x="3388310" y="5361549"/>
            <a:ext cx="2200506" cy="364944"/>
          </a:xfrm>
          <a:prstGeom prst="rect">
            <a:avLst/>
          </a:prstGeom>
        </p:spPr>
        <p:txBody>
          <a:bodyPr anchor="ctr"/>
          <a:lstStyle/>
          <a:p>
            <a:pPr>
              <a:defRPr sz="1500">
                <a:latin typeface="Helvetica Neue Thin"/>
                <a:ea typeface="Helvetica Neue Thin"/>
                <a:cs typeface="Helvetica Neue Thin"/>
                <a:sym typeface="Helvetica Neue Thin"/>
              </a:defRPr>
            </a:pPr>
            <a:r>
              <a:t>Lorem ipsum dolor sit amet, consectetuer elit, ut dolore magna</a:t>
            </a:r>
          </a:p>
        </p:txBody>
      </p:sp>
      <p:sp>
        <p:nvSpPr>
          <p:cNvPr id="438" name="Shape 438"/>
          <p:cNvSpPr>
            <a:spLocks noGrp="1"/>
          </p:cNvSpPr>
          <p:nvPr>
            <p:ph type="body" sz="quarter" idx="22" hasCustomPrompt="1"/>
          </p:nvPr>
        </p:nvSpPr>
        <p:spPr>
          <a:xfrm>
            <a:off x="5932490" y="5361549"/>
            <a:ext cx="2200506" cy="364944"/>
          </a:xfrm>
          <a:prstGeom prst="rect">
            <a:avLst/>
          </a:prstGeom>
        </p:spPr>
        <p:txBody>
          <a:bodyPr anchor="ctr"/>
          <a:lstStyle/>
          <a:p>
            <a:pPr>
              <a:defRPr sz="1500">
                <a:latin typeface="Helvetica Neue Thin"/>
                <a:ea typeface="Helvetica Neue Thin"/>
                <a:cs typeface="Helvetica Neue Thin"/>
                <a:sym typeface="Helvetica Neue Thin"/>
              </a:defRPr>
            </a:pPr>
            <a:r>
              <a:t>Lorem ipsum dolor sit amet, consectetuer elit, ut dolore magna</a:t>
            </a:r>
          </a:p>
        </p:txBody>
      </p:sp>
      <p:sp>
        <p:nvSpPr>
          <p:cNvPr id="439" name="Shape 439"/>
          <p:cNvSpPr/>
          <p:nvPr/>
        </p:nvSpPr>
        <p:spPr>
          <a:xfrm>
            <a:off x="1668032" y="4445966"/>
            <a:ext cx="362275" cy="289718"/>
          </a:xfrm>
          <a:custGeom>
            <a:avLst/>
            <a:gdLst/>
            <a:ahLst/>
            <a:cxnLst>
              <a:cxn ang="0">
                <a:pos x="wd2" y="hd2"/>
              </a:cxn>
              <a:cxn ang="5400000">
                <a:pos x="wd2" y="hd2"/>
              </a:cxn>
              <a:cxn ang="10800000">
                <a:pos x="wd2" y="hd2"/>
              </a:cxn>
              <a:cxn ang="16200000">
                <a:pos x="wd2" y="hd2"/>
              </a:cxn>
            </a:cxnLst>
            <a:rect l="0" t="0" r="r" b="b"/>
            <a:pathLst>
              <a:path w="21570" h="21564" extrusionOk="0">
                <a:moveTo>
                  <a:pt x="568" y="4"/>
                </a:moveTo>
                <a:cubicBezTo>
                  <a:pt x="293" y="-36"/>
                  <a:pt x="37" y="199"/>
                  <a:pt x="3" y="544"/>
                </a:cubicBezTo>
                <a:cubicBezTo>
                  <a:pt x="-30" y="889"/>
                  <a:pt x="160" y="1209"/>
                  <a:pt x="435" y="1250"/>
                </a:cubicBezTo>
                <a:lnTo>
                  <a:pt x="4490" y="1853"/>
                </a:lnTo>
                <a:lnTo>
                  <a:pt x="7730" y="15416"/>
                </a:lnTo>
                <a:cubicBezTo>
                  <a:pt x="7795" y="15688"/>
                  <a:pt x="7994" y="15853"/>
                  <a:pt x="8211" y="15852"/>
                </a:cubicBezTo>
                <a:cubicBezTo>
                  <a:pt x="8253" y="15852"/>
                  <a:pt x="8285" y="15845"/>
                  <a:pt x="8328" y="15831"/>
                </a:cubicBezTo>
                <a:lnTo>
                  <a:pt x="19659" y="12155"/>
                </a:lnTo>
                <a:cubicBezTo>
                  <a:pt x="19852" y="12093"/>
                  <a:pt x="19992" y="11902"/>
                  <a:pt x="20025" y="11656"/>
                </a:cubicBezTo>
                <a:lnTo>
                  <a:pt x="21055" y="3868"/>
                </a:lnTo>
                <a:cubicBezTo>
                  <a:pt x="21079" y="3682"/>
                  <a:pt x="21037" y="3490"/>
                  <a:pt x="20939" y="3348"/>
                </a:cubicBezTo>
                <a:cubicBezTo>
                  <a:pt x="20840" y="3207"/>
                  <a:pt x="20690" y="3132"/>
                  <a:pt x="20540" y="3141"/>
                </a:cubicBezTo>
                <a:lnTo>
                  <a:pt x="15190" y="3328"/>
                </a:lnTo>
                <a:cubicBezTo>
                  <a:pt x="14555" y="3344"/>
                  <a:pt x="14562" y="4596"/>
                  <a:pt x="15190" y="4574"/>
                </a:cubicBezTo>
                <a:lnTo>
                  <a:pt x="19958" y="4428"/>
                </a:lnTo>
                <a:lnTo>
                  <a:pt x="19094" y="11054"/>
                </a:lnTo>
                <a:lnTo>
                  <a:pt x="8560" y="14461"/>
                </a:lnTo>
                <a:lnTo>
                  <a:pt x="5354" y="1105"/>
                </a:lnTo>
                <a:cubicBezTo>
                  <a:pt x="5296" y="865"/>
                  <a:pt x="5137" y="678"/>
                  <a:pt x="4938" y="648"/>
                </a:cubicBezTo>
                <a:lnTo>
                  <a:pt x="568" y="4"/>
                </a:lnTo>
                <a:close/>
                <a:moveTo>
                  <a:pt x="13030" y="897"/>
                </a:moveTo>
                <a:cubicBezTo>
                  <a:pt x="12752" y="909"/>
                  <a:pt x="12539" y="1194"/>
                  <a:pt x="12548" y="1541"/>
                </a:cubicBezTo>
                <a:lnTo>
                  <a:pt x="12681" y="6775"/>
                </a:lnTo>
                <a:lnTo>
                  <a:pt x="11950" y="5965"/>
                </a:lnTo>
                <a:cubicBezTo>
                  <a:pt x="11740" y="5739"/>
                  <a:pt x="11416" y="5765"/>
                  <a:pt x="11235" y="6028"/>
                </a:cubicBezTo>
                <a:cubicBezTo>
                  <a:pt x="11054" y="6291"/>
                  <a:pt x="11075" y="6694"/>
                  <a:pt x="11285" y="6921"/>
                </a:cubicBezTo>
                <a:lnTo>
                  <a:pt x="13046" y="8873"/>
                </a:lnTo>
                <a:cubicBezTo>
                  <a:pt x="13141" y="8975"/>
                  <a:pt x="13262" y="9019"/>
                  <a:pt x="13379" y="9019"/>
                </a:cubicBezTo>
                <a:cubicBezTo>
                  <a:pt x="13496" y="9019"/>
                  <a:pt x="13600" y="8975"/>
                  <a:pt x="13694" y="8873"/>
                </a:cubicBezTo>
                <a:lnTo>
                  <a:pt x="15422" y="6983"/>
                </a:lnTo>
                <a:cubicBezTo>
                  <a:pt x="15633" y="6756"/>
                  <a:pt x="15654" y="6374"/>
                  <a:pt x="15472" y="6111"/>
                </a:cubicBezTo>
                <a:cubicBezTo>
                  <a:pt x="15291" y="5847"/>
                  <a:pt x="14984" y="5822"/>
                  <a:pt x="14774" y="6048"/>
                </a:cubicBezTo>
                <a:lnTo>
                  <a:pt x="13678" y="7232"/>
                </a:lnTo>
                <a:lnTo>
                  <a:pt x="13561" y="1500"/>
                </a:lnTo>
                <a:cubicBezTo>
                  <a:pt x="13552" y="1153"/>
                  <a:pt x="13316" y="887"/>
                  <a:pt x="13030" y="897"/>
                </a:cubicBezTo>
                <a:close/>
                <a:moveTo>
                  <a:pt x="11119" y="3577"/>
                </a:moveTo>
                <a:lnTo>
                  <a:pt x="7663" y="3722"/>
                </a:lnTo>
                <a:cubicBezTo>
                  <a:pt x="7385" y="3732"/>
                  <a:pt x="7157" y="4019"/>
                  <a:pt x="7165" y="4366"/>
                </a:cubicBezTo>
                <a:cubicBezTo>
                  <a:pt x="7172" y="4713"/>
                  <a:pt x="7406" y="5007"/>
                  <a:pt x="7680" y="4989"/>
                </a:cubicBezTo>
                <a:lnTo>
                  <a:pt x="11169" y="4844"/>
                </a:lnTo>
                <a:cubicBezTo>
                  <a:pt x="11858" y="4819"/>
                  <a:pt x="11901" y="3531"/>
                  <a:pt x="11119" y="3577"/>
                </a:cubicBezTo>
                <a:close/>
                <a:moveTo>
                  <a:pt x="17233" y="8956"/>
                </a:moveTo>
                <a:lnTo>
                  <a:pt x="9740" y="10452"/>
                </a:lnTo>
                <a:cubicBezTo>
                  <a:pt x="9465" y="10507"/>
                  <a:pt x="9281" y="10836"/>
                  <a:pt x="9325" y="11179"/>
                </a:cubicBezTo>
                <a:cubicBezTo>
                  <a:pt x="9364" y="11488"/>
                  <a:pt x="9580" y="11719"/>
                  <a:pt x="9823" y="11719"/>
                </a:cubicBezTo>
                <a:cubicBezTo>
                  <a:pt x="9850" y="11719"/>
                  <a:pt x="9879" y="11703"/>
                  <a:pt x="9906" y="11698"/>
                </a:cubicBezTo>
                <a:lnTo>
                  <a:pt x="17400" y="10203"/>
                </a:lnTo>
                <a:cubicBezTo>
                  <a:pt x="17674" y="10148"/>
                  <a:pt x="17859" y="9840"/>
                  <a:pt x="17815" y="9496"/>
                </a:cubicBezTo>
                <a:cubicBezTo>
                  <a:pt x="17771" y="9153"/>
                  <a:pt x="17505" y="8898"/>
                  <a:pt x="17233" y="8956"/>
                </a:cubicBezTo>
                <a:close/>
                <a:moveTo>
                  <a:pt x="19393" y="14793"/>
                </a:moveTo>
                <a:cubicBezTo>
                  <a:pt x="18194" y="14793"/>
                  <a:pt x="17217" y="16014"/>
                  <a:pt x="17217" y="17514"/>
                </a:cubicBezTo>
                <a:cubicBezTo>
                  <a:pt x="17217" y="19014"/>
                  <a:pt x="18194" y="20214"/>
                  <a:pt x="19393" y="20214"/>
                </a:cubicBezTo>
                <a:cubicBezTo>
                  <a:pt x="20593" y="20214"/>
                  <a:pt x="21570" y="19013"/>
                  <a:pt x="21570" y="17514"/>
                </a:cubicBezTo>
                <a:cubicBezTo>
                  <a:pt x="21570" y="16014"/>
                  <a:pt x="20593" y="14793"/>
                  <a:pt x="19393" y="14793"/>
                </a:cubicBezTo>
                <a:close/>
                <a:moveTo>
                  <a:pt x="19393" y="16039"/>
                </a:moveTo>
                <a:cubicBezTo>
                  <a:pt x="20038" y="16039"/>
                  <a:pt x="20556" y="16707"/>
                  <a:pt x="20556" y="17514"/>
                </a:cubicBezTo>
                <a:cubicBezTo>
                  <a:pt x="20556" y="18320"/>
                  <a:pt x="20038" y="18968"/>
                  <a:pt x="19393" y="18968"/>
                </a:cubicBezTo>
                <a:cubicBezTo>
                  <a:pt x="18749" y="18968"/>
                  <a:pt x="18214" y="18320"/>
                  <a:pt x="18214" y="17514"/>
                </a:cubicBezTo>
                <a:cubicBezTo>
                  <a:pt x="18214" y="16707"/>
                  <a:pt x="18749" y="16039"/>
                  <a:pt x="19393" y="16039"/>
                </a:cubicBezTo>
                <a:close/>
                <a:moveTo>
                  <a:pt x="8992" y="16122"/>
                </a:moveTo>
                <a:cubicBezTo>
                  <a:pt x="7792" y="16122"/>
                  <a:pt x="6816" y="17343"/>
                  <a:pt x="6816" y="18843"/>
                </a:cubicBezTo>
                <a:cubicBezTo>
                  <a:pt x="6816" y="20343"/>
                  <a:pt x="7792" y="21564"/>
                  <a:pt x="8992" y="21564"/>
                </a:cubicBezTo>
                <a:cubicBezTo>
                  <a:pt x="10192" y="21564"/>
                  <a:pt x="11169" y="20343"/>
                  <a:pt x="11169" y="18843"/>
                </a:cubicBezTo>
                <a:cubicBezTo>
                  <a:pt x="11169" y="17343"/>
                  <a:pt x="10192" y="16122"/>
                  <a:pt x="8992" y="16122"/>
                </a:cubicBezTo>
                <a:close/>
                <a:moveTo>
                  <a:pt x="8992" y="17389"/>
                </a:moveTo>
                <a:cubicBezTo>
                  <a:pt x="9637" y="17389"/>
                  <a:pt x="10155" y="18037"/>
                  <a:pt x="10155" y="18843"/>
                </a:cubicBezTo>
                <a:cubicBezTo>
                  <a:pt x="10155" y="19649"/>
                  <a:pt x="9637" y="20318"/>
                  <a:pt x="8992" y="20318"/>
                </a:cubicBezTo>
                <a:cubicBezTo>
                  <a:pt x="8348" y="20318"/>
                  <a:pt x="7813" y="19649"/>
                  <a:pt x="7813" y="18843"/>
                </a:cubicBezTo>
                <a:cubicBezTo>
                  <a:pt x="7813" y="18037"/>
                  <a:pt x="8348" y="17389"/>
                  <a:pt x="8992" y="17389"/>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440" name="Shape 440"/>
          <p:cNvSpPr/>
          <p:nvPr/>
        </p:nvSpPr>
        <p:spPr>
          <a:xfrm>
            <a:off x="4349596" y="4445846"/>
            <a:ext cx="278047" cy="289958"/>
          </a:xfrm>
          <a:custGeom>
            <a:avLst/>
            <a:gdLst/>
            <a:ahLst/>
            <a:cxnLst>
              <a:cxn ang="0">
                <a:pos x="wd2" y="hd2"/>
              </a:cxn>
              <a:cxn ang="5400000">
                <a:pos x="wd2" y="hd2"/>
              </a:cxn>
              <a:cxn ang="10800000">
                <a:pos x="wd2" y="hd2"/>
              </a:cxn>
              <a:cxn ang="16200000">
                <a:pos x="wd2" y="hd2"/>
              </a:cxn>
            </a:cxnLst>
            <a:rect l="0" t="0" r="r" b="b"/>
            <a:pathLst>
              <a:path w="21223" h="21582" extrusionOk="0">
                <a:moveTo>
                  <a:pt x="18999" y="1"/>
                </a:moveTo>
                <a:cubicBezTo>
                  <a:pt x="18658" y="-18"/>
                  <a:pt x="17267" y="98"/>
                  <a:pt x="15634" y="2826"/>
                </a:cubicBezTo>
                <a:lnTo>
                  <a:pt x="9798" y="2805"/>
                </a:lnTo>
                <a:cubicBezTo>
                  <a:pt x="9700" y="2805"/>
                  <a:pt x="9604" y="2847"/>
                  <a:pt x="9521" y="2888"/>
                </a:cubicBezTo>
                <a:cubicBezTo>
                  <a:pt x="9454" y="2919"/>
                  <a:pt x="9382" y="2959"/>
                  <a:pt x="9329" y="3013"/>
                </a:cubicBezTo>
                <a:lnTo>
                  <a:pt x="171" y="12526"/>
                </a:lnTo>
                <a:cubicBezTo>
                  <a:pt x="-63" y="12768"/>
                  <a:pt x="-56" y="13129"/>
                  <a:pt x="192" y="13357"/>
                </a:cubicBezTo>
                <a:lnTo>
                  <a:pt x="8967" y="21416"/>
                </a:lnTo>
                <a:cubicBezTo>
                  <a:pt x="9086" y="21525"/>
                  <a:pt x="9242" y="21582"/>
                  <a:pt x="9393" y="21582"/>
                </a:cubicBezTo>
                <a:cubicBezTo>
                  <a:pt x="9558" y="21582"/>
                  <a:pt x="9719" y="21521"/>
                  <a:pt x="9841" y="21395"/>
                </a:cubicBezTo>
                <a:lnTo>
                  <a:pt x="18978" y="11924"/>
                </a:lnTo>
                <a:cubicBezTo>
                  <a:pt x="19115" y="11803"/>
                  <a:pt x="19203" y="11611"/>
                  <a:pt x="19191" y="11425"/>
                </a:cubicBezTo>
                <a:lnTo>
                  <a:pt x="18850" y="6066"/>
                </a:lnTo>
                <a:cubicBezTo>
                  <a:pt x="20584" y="4667"/>
                  <a:pt x="21537" y="2772"/>
                  <a:pt x="21129" y="1435"/>
                </a:cubicBezTo>
                <a:cubicBezTo>
                  <a:pt x="20979" y="943"/>
                  <a:pt x="20492" y="93"/>
                  <a:pt x="18999" y="1"/>
                </a:cubicBezTo>
                <a:close/>
                <a:moveTo>
                  <a:pt x="18936" y="936"/>
                </a:moveTo>
                <a:cubicBezTo>
                  <a:pt x="19636" y="979"/>
                  <a:pt x="20073" y="1221"/>
                  <a:pt x="20213" y="1684"/>
                </a:cubicBezTo>
                <a:cubicBezTo>
                  <a:pt x="20440" y="2428"/>
                  <a:pt x="19937" y="3710"/>
                  <a:pt x="18765" y="4862"/>
                </a:cubicBezTo>
                <a:cubicBezTo>
                  <a:pt x="18765" y="4862"/>
                  <a:pt x="18680" y="3387"/>
                  <a:pt x="18680" y="3387"/>
                </a:cubicBezTo>
                <a:cubicBezTo>
                  <a:pt x="18659" y="3070"/>
                  <a:pt x="18388" y="2827"/>
                  <a:pt x="18062" y="2826"/>
                </a:cubicBezTo>
                <a:lnTo>
                  <a:pt x="16784" y="2826"/>
                </a:lnTo>
                <a:cubicBezTo>
                  <a:pt x="17514" y="1684"/>
                  <a:pt x="18279" y="894"/>
                  <a:pt x="18936" y="936"/>
                </a:cubicBezTo>
                <a:close/>
                <a:moveTo>
                  <a:pt x="10054" y="4010"/>
                </a:moveTo>
                <a:lnTo>
                  <a:pt x="14995" y="4031"/>
                </a:lnTo>
                <a:cubicBezTo>
                  <a:pt x="14752" y="4529"/>
                  <a:pt x="14497" y="5085"/>
                  <a:pt x="14250" y="5713"/>
                </a:cubicBezTo>
                <a:cubicBezTo>
                  <a:pt x="13693" y="5675"/>
                  <a:pt x="13128" y="5848"/>
                  <a:pt x="12737" y="6253"/>
                </a:cubicBezTo>
                <a:cubicBezTo>
                  <a:pt x="12026" y="6991"/>
                  <a:pt x="12066" y="8155"/>
                  <a:pt x="12823" y="8850"/>
                </a:cubicBezTo>
                <a:cubicBezTo>
                  <a:pt x="13174" y="9172"/>
                  <a:pt x="13619" y="9348"/>
                  <a:pt x="14101" y="9348"/>
                </a:cubicBezTo>
                <a:cubicBezTo>
                  <a:pt x="14618" y="9348"/>
                  <a:pt x="15130" y="9155"/>
                  <a:pt x="15485" y="8787"/>
                </a:cubicBezTo>
                <a:cubicBezTo>
                  <a:pt x="15830" y="8430"/>
                  <a:pt x="16012" y="7949"/>
                  <a:pt x="15996" y="7458"/>
                </a:cubicBezTo>
                <a:cubicBezTo>
                  <a:pt x="15981" y="6967"/>
                  <a:pt x="15766" y="6507"/>
                  <a:pt x="15400" y="6170"/>
                </a:cubicBezTo>
                <a:cubicBezTo>
                  <a:pt x="15330" y="6106"/>
                  <a:pt x="15244" y="6055"/>
                  <a:pt x="15166" y="6004"/>
                </a:cubicBezTo>
                <a:cubicBezTo>
                  <a:pt x="15443" y="5331"/>
                  <a:pt x="15770" y="4667"/>
                  <a:pt x="16103" y="4031"/>
                </a:cubicBezTo>
                <a:lnTo>
                  <a:pt x="17487" y="4031"/>
                </a:lnTo>
                <a:lnTo>
                  <a:pt x="17934" y="11238"/>
                </a:lnTo>
                <a:cubicBezTo>
                  <a:pt x="17934" y="11238"/>
                  <a:pt x="9372" y="20128"/>
                  <a:pt x="9372" y="20128"/>
                </a:cubicBezTo>
                <a:lnTo>
                  <a:pt x="1491" y="12900"/>
                </a:lnTo>
                <a:lnTo>
                  <a:pt x="10054" y="4010"/>
                </a:lnTo>
                <a:close/>
                <a:moveTo>
                  <a:pt x="13909" y="6627"/>
                </a:moveTo>
                <a:cubicBezTo>
                  <a:pt x="13822" y="6871"/>
                  <a:pt x="13740" y="7114"/>
                  <a:pt x="13653" y="7375"/>
                </a:cubicBezTo>
                <a:cubicBezTo>
                  <a:pt x="13573" y="7618"/>
                  <a:pt x="13724" y="7879"/>
                  <a:pt x="13973" y="7956"/>
                </a:cubicBezTo>
                <a:cubicBezTo>
                  <a:pt x="14021" y="7972"/>
                  <a:pt x="14052" y="7977"/>
                  <a:pt x="14101" y="7977"/>
                </a:cubicBezTo>
                <a:cubicBezTo>
                  <a:pt x="14300" y="7977"/>
                  <a:pt x="14505" y="7861"/>
                  <a:pt x="14569" y="7666"/>
                </a:cubicBezTo>
                <a:cubicBezTo>
                  <a:pt x="14648" y="7428"/>
                  <a:pt x="14733" y="7168"/>
                  <a:pt x="14825" y="6918"/>
                </a:cubicBezTo>
                <a:cubicBezTo>
                  <a:pt x="14964" y="7076"/>
                  <a:pt x="15031" y="7289"/>
                  <a:pt x="15038" y="7500"/>
                </a:cubicBezTo>
                <a:cubicBezTo>
                  <a:pt x="15045" y="7744"/>
                  <a:pt x="14975" y="7966"/>
                  <a:pt x="14803" y="8143"/>
                </a:cubicBezTo>
                <a:cubicBezTo>
                  <a:pt x="14460" y="8499"/>
                  <a:pt x="13826" y="8519"/>
                  <a:pt x="13462" y="8185"/>
                </a:cubicBezTo>
                <a:cubicBezTo>
                  <a:pt x="13085" y="7839"/>
                  <a:pt x="13065" y="7264"/>
                  <a:pt x="13419" y="6897"/>
                </a:cubicBezTo>
                <a:cubicBezTo>
                  <a:pt x="13553" y="6758"/>
                  <a:pt x="13722" y="6665"/>
                  <a:pt x="13909" y="6627"/>
                </a:cubicBezTo>
                <a:close/>
                <a:moveTo>
                  <a:pt x="8733" y="7188"/>
                </a:moveTo>
                <a:cubicBezTo>
                  <a:pt x="8658" y="7265"/>
                  <a:pt x="8654" y="7385"/>
                  <a:pt x="8733" y="7458"/>
                </a:cubicBezTo>
                <a:lnTo>
                  <a:pt x="14931" y="13128"/>
                </a:lnTo>
                <a:cubicBezTo>
                  <a:pt x="14969" y="13163"/>
                  <a:pt x="15010" y="13191"/>
                  <a:pt x="15059" y="13191"/>
                </a:cubicBezTo>
                <a:cubicBezTo>
                  <a:pt x="15111" y="13191"/>
                  <a:pt x="15169" y="13168"/>
                  <a:pt x="15208" y="13128"/>
                </a:cubicBezTo>
                <a:cubicBezTo>
                  <a:pt x="15283" y="13051"/>
                  <a:pt x="15266" y="12931"/>
                  <a:pt x="15187" y="12858"/>
                </a:cubicBezTo>
                <a:cubicBezTo>
                  <a:pt x="15187" y="12858"/>
                  <a:pt x="9010" y="7188"/>
                  <a:pt x="9010" y="7188"/>
                </a:cubicBezTo>
                <a:cubicBezTo>
                  <a:pt x="8931" y="7116"/>
                  <a:pt x="8808" y="7111"/>
                  <a:pt x="8733" y="7188"/>
                </a:cubicBezTo>
                <a:close/>
                <a:moveTo>
                  <a:pt x="10671" y="11134"/>
                </a:moveTo>
                <a:lnTo>
                  <a:pt x="10203" y="11633"/>
                </a:lnTo>
                <a:cubicBezTo>
                  <a:pt x="9535" y="11224"/>
                  <a:pt x="8871" y="11264"/>
                  <a:pt x="8435" y="11716"/>
                </a:cubicBezTo>
                <a:cubicBezTo>
                  <a:pt x="7955" y="12214"/>
                  <a:pt x="8092" y="12842"/>
                  <a:pt x="8477" y="13544"/>
                </a:cubicBezTo>
                <a:cubicBezTo>
                  <a:pt x="8743" y="14030"/>
                  <a:pt x="8793" y="14304"/>
                  <a:pt x="8605" y="14499"/>
                </a:cubicBezTo>
                <a:cubicBezTo>
                  <a:pt x="8407" y="14705"/>
                  <a:pt x="8096" y="14629"/>
                  <a:pt x="7796" y="14354"/>
                </a:cubicBezTo>
                <a:cubicBezTo>
                  <a:pt x="7453" y="14040"/>
                  <a:pt x="7243" y="13636"/>
                  <a:pt x="7136" y="13315"/>
                </a:cubicBezTo>
                <a:lnTo>
                  <a:pt x="6390" y="13772"/>
                </a:lnTo>
                <a:cubicBezTo>
                  <a:pt x="6481" y="14069"/>
                  <a:pt x="6734" y="14471"/>
                  <a:pt x="7072" y="14811"/>
                </a:cubicBezTo>
                <a:lnTo>
                  <a:pt x="6603" y="15309"/>
                </a:lnTo>
                <a:lnTo>
                  <a:pt x="7114" y="15787"/>
                </a:lnTo>
                <a:lnTo>
                  <a:pt x="7626" y="15247"/>
                </a:lnTo>
                <a:cubicBezTo>
                  <a:pt x="8330" y="15700"/>
                  <a:pt x="9037" y="15621"/>
                  <a:pt x="9479" y="15164"/>
                </a:cubicBezTo>
                <a:cubicBezTo>
                  <a:pt x="9925" y="14701"/>
                  <a:pt x="9940" y="14189"/>
                  <a:pt x="9521" y="13398"/>
                </a:cubicBezTo>
                <a:cubicBezTo>
                  <a:pt x="9232" y="12823"/>
                  <a:pt x="9166" y="12550"/>
                  <a:pt x="9329" y="12381"/>
                </a:cubicBezTo>
                <a:cubicBezTo>
                  <a:pt x="9468" y="12237"/>
                  <a:pt x="9711" y="12191"/>
                  <a:pt x="10054" y="12505"/>
                </a:cubicBezTo>
                <a:cubicBezTo>
                  <a:pt x="10433" y="12853"/>
                  <a:pt x="10567" y="13195"/>
                  <a:pt x="10650" y="13378"/>
                </a:cubicBezTo>
                <a:lnTo>
                  <a:pt x="11353" y="12941"/>
                </a:lnTo>
                <a:cubicBezTo>
                  <a:pt x="11259" y="12700"/>
                  <a:pt x="11095" y="12408"/>
                  <a:pt x="10757" y="12069"/>
                </a:cubicBezTo>
                <a:cubicBezTo>
                  <a:pt x="10757" y="12069"/>
                  <a:pt x="11183" y="11612"/>
                  <a:pt x="11183" y="11612"/>
                </a:cubicBezTo>
                <a:lnTo>
                  <a:pt x="10671" y="11134"/>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441" name="Shape 441"/>
          <p:cNvSpPr/>
          <p:nvPr/>
        </p:nvSpPr>
        <p:spPr>
          <a:xfrm>
            <a:off x="6925810" y="4445868"/>
            <a:ext cx="277938" cy="289936"/>
          </a:xfrm>
          <a:custGeom>
            <a:avLst/>
            <a:gdLst/>
            <a:ahLst/>
            <a:cxnLst>
              <a:cxn ang="0">
                <a:pos x="wd2" y="hd2"/>
              </a:cxn>
              <a:cxn ang="5400000">
                <a:pos x="wd2" y="hd2"/>
              </a:cxn>
              <a:cxn ang="10800000">
                <a:pos x="wd2" y="hd2"/>
              </a:cxn>
              <a:cxn ang="16200000">
                <a:pos x="wd2" y="hd2"/>
              </a:cxn>
            </a:cxnLst>
            <a:rect l="0" t="0" r="r" b="b"/>
            <a:pathLst>
              <a:path w="21600" h="21600" extrusionOk="0">
                <a:moveTo>
                  <a:pt x="10626" y="0"/>
                </a:moveTo>
                <a:cubicBezTo>
                  <a:pt x="6805" y="0"/>
                  <a:pt x="3664" y="2768"/>
                  <a:pt x="3231" y="6320"/>
                </a:cubicBezTo>
                <a:cubicBezTo>
                  <a:pt x="3231" y="7327"/>
                  <a:pt x="4614" y="7366"/>
                  <a:pt x="4598" y="6320"/>
                </a:cubicBezTo>
                <a:cubicBezTo>
                  <a:pt x="5022" y="3485"/>
                  <a:pt x="7551" y="1289"/>
                  <a:pt x="10626" y="1289"/>
                </a:cubicBezTo>
                <a:cubicBezTo>
                  <a:pt x="13702" y="1289"/>
                  <a:pt x="16252" y="3485"/>
                  <a:pt x="16677" y="6320"/>
                </a:cubicBezTo>
                <a:cubicBezTo>
                  <a:pt x="16739" y="7288"/>
                  <a:pt x="18022" y="7133"/>
                  <a:pt x="18022" y="6320"/>
                </a:cubicBezTo>
                <a:cubicBezTo>
                  <a:pt x="17588" y="2768"/>
                  <a:pt x="14448" y="0"/>
                  <a:pt x="10626" y="0"/>
                </a:cubicBezTo>
                <a:close/>
                <a:moveTo>
                  <a:pt x="1952" y="8399"/>
                </a:moveTo>
                <a:cubicBezTo>
                  <a:pt x="882" y="8399"/>
                  <a:pt x="0" y="9223"/>
                  <a:pt x="0" y="10249"/>
                </a:cubicBezTo>
                <a:cubicBezTo>
                  <a:pt x="0" y="10951"/>
                  <a:pt x="436" y="11583"/>
                  <a:pt x="1084" y="11891"/>
                </a:cubicBezTo>
                <a:lnTo>
                  <a:pt x="2798" y="19625"/>
                </a:lnTo>
                <a:cubicBezTo>
                  <a:pt x="2798" y="20718"/>
                  <a:pt x="3717" y="21600"/>
                  <a:pt x="4858" y="21600"/>
                </a:cubicBezTo>
                <a:lnTo>
                  <a:pt x="16981" y="21600"/>
                </a:lnTo>
                <a:cubicBezTo>
                  <a:pt x="18121" y="21600"/>
                  <a:pt x="19055" y="20717"/>
                  <a:pt x="19041" y="19750"/>
                </a:cubicBezTo>
                <a:lnTo>
                  <a:pt x="20798" y="11746"/>
                </a:lnTo>
                <a:cubicBezTo>
                  <a:pt x="21303" y="11400"/>
                  <a:pt x="21600" y="10849"/>
                  <a:pt x="21600" y="10249"/>
                </a:cubicBezTo>
                <a:cubicBezTo>
                  <a:pt x="21600" y="9223"/>
                  <a:pt x="20739" y="8399"/>
                  <a:pt x="19670" y="8399"/>
                </a:cubicBezTo>
                <a:lnTo>
                  <a:pt x="1952" y="8399"/>
                </a:lnTo>
                <a:close/>
                <a:moveTo>
                  <a:pt x="1952" y="9605"/>
                </a:moveTo>
                <a:cubicBezTo>
                  <a:pt x="1952" y="9605"/>
                  <a:pt x="19670" y="9605"/>
                  <a:pt x="19670" y="9605"/>
                </a:cubicBezTo>
                <a:cubicBezTo>
                  <a:pt x="20038" y="9605"/>
                  <a:pt x="20342" y="9897"/>
                  <a:pt x="20342" y="10249"/>
                </a:cubicBezTo>
                <a:cubicBezTo>
                  <a:pt x="20342" y="10486"/>
                  <a:pt x="20187" y="10701"/>
                  <a:pt x="19952" y="10810"/>
                </a:cubicBezTo>
                <a:cubicBezTo>
                  <a:pt x="19777" y="10893"/>
                  <a:pt x="19644" y="11063"/>
                  <a:pt x="19605" y="11247"/>
                </a:cubicBezTo>
                <a:lnTo>
                  <a:pt x="17783" y="19625"/>
                </a:lnTo>
                <a:cubicBezTo>
                  <a:pt x="17783" y="20046"/>
                  <a:pt x="17420" y="20373"/>
                  <a:pt x="16981" y="20373"/>
                </a:cubicBezTo>
                <a:lnTo>
                  <a:pt x="4858" y="20373"/>
                </a:lnTo>
                <a:cubicBezTo>
                  <a:pt x="4419" y="20373"/>
                  <a:pt x="4070" y="20026"/>
                  <a:pt x="4055" y="19479"/>
                </a:cubicBezTo>
                <a:lnTo>
                  <a:pt x="2255" y="11309"/>
                </a:lnTo>
                <a:cubicBezTo>
                  <a:pt x="2206" y="11082"/>
                  <a:pt x="2013" y="10909"/>
                  <a:pt x="1778" y="10852"/>
                </a:cubicBezTo>
                <a:cubicBezTo>
                  <a:pt x="1478" y="10779"/>
                  <a:pt x="1280" y="10527"/>
                  <a:pt x="1280" y="10249"/>
                </a:cubicBezTo>
                <a:cubicBezTo>
                  <a:pt x="1279" y="9897"/>
                  <a:pt x="1584" y="9605"/>
                  <a:pt x="1952" y="9605"/>
                </a:cubicBezTo>
                <a:close/>
                <a:moveTo>
                  <a:pt x="5986" y="12806"/>
                </a:moveTo>
                <a:cubicBezTo>
                  <a:pt x="5739" y="12806"/>
                  <a:pt x="5530" y="13007"/>
                  <a:pt x="5530" y="13243"/>
                </a:cubicBezTo>
                <a:lnTo>
                  <a:pt x="5530" y="18253"/>
                </a:lnTo>
                <a:cubicBezTo>
                  <a:pt x="5530" y="18489"/>
                  <a:pt x="5739" y="18690"/>
                  <a:pt x="5986" y="18690"/>
                </a:cubicBezTo>
                <a:lnTo>
                  <a:pt x="6094" y="18690"/>
                </a:lnTo>
                <a:cubicBezTo>
                  <a:pt x="6340" y="18689"/>
                  <a:pt x="6549" y="18489"/>
                  <a:pt x="6549" y="18253"/>
                </a:cubicBezTo>
                <a:cubicBezTo>
                  <a:pt x="6549" y="18253"/>
                  <a:pt x="6549" y="13243"/>
                  <a:pt x="6549" y="13243"/>
                </a:cubicBezTo>
                <a:cubicBezTo>
                  <a:pt x="6549" y="13007"/>
                  <a:pt x="6340" y="12806"/>
                  <a:pt x="6094" y="12806"/>
                </a:cubicBezTo>
                <a:lnTo>
                  <a:pt x="5986" y="12806"/>
                </a:lnTo>
                <a:close/>
                <a:moveTo>
                  <a:pt x="9195" y="12806"/>
                </a:moveTo>
                <a:cubicBezTo>
                  <a:pt x="8949" y="12806"/>
                  <a:pt x="8761" y="13007"/>
                  <a:pt x="8761" y="13243"/>
                </a:cubicBezTo>
                <a:lnTo>
                  <a:pt x="8761" y="18253"/>
                </a:lnTo>
                <a:cubicBezTo>
                  <a:pt x="8761" y="18489"/>
                  <a:pt x="8949" y="18690"/>
                  <a:pt x="9195" y="18690"/>
                </a:cubicBezTo>
                <a:lnTo>
                  <a:pt x="9325" y="18690"/>
                </a:lnTo>
                <a:cubicBezTo>
                  <a:pt x="9571" y="18689"/>
                  <a:pt x="9781" y="18489"/>
                  <a:pt x="9781" y="18253"/>
                </a:cubicBezTo>
                <a:cubicBezTo>
                  <a:pt x="9781" y="18253"/>
                  <a:pt x="9781" y="13243"/>
                  <a:pt x="9781" y="13243"/>
                </a:cubicBezTo>
                <a:cubicBezTo>
                  <a:pt x="9781" y="13007"/>
                  <a:pt x="9571" y="12806"/>
                  <a:pt x="9325" y="12806"/>
                </a:cubicBezTo>
                <a:lnTo>
                  <a:pt x="9195" y="12806"/>
                </a:lnTo>
                <a:close/>
                <a:moveTo>
                  <a:pt x="12426" y="12806"/>
                </a:moveTo>
                <a:cubicBezTo>
                  <a:pt x="12180" y="12806"/>
                  <a:pt x="11971" y="13007"/>
                  <a:pt x="11971" y="13243"/>
                </a:cubicBezTo>
                <a:lnTo>
                  <a:pt x="11971" y="18253"/>
                </a:lnTo>
                <a:cubicBezTo>
                  <a:pt x="11971" y="18489"/>
                  <a:pt x="12180" y="18690"/>
                  <a:pt x="12426" y="18690"/>
                </a:cubicBezTo>
                <a:lnTo>
                  <a:pt x="12557" y="18690"/>
                </a:lnTo>
                <a:cubicBezTo>
                  <a:pt x="12803" y="18689"/>
                  <a:pt x="12990" y="18489"/>
                  <a:pt x="12990" y="18253"/>
                </a:cubicBezTo>
                <a:cubicBezTo>
                  <a:pt x="12990" y="18253"/>
                  <a:pt x="12990" y="13243"/>
                  <a:pt x="12990" y="13243"/>
                </a:cubicBezTo>
                <a:cubicBezTo>
                  <a:pt x="12990" y="13007"/>
                  <a:pt x="12803" y="12806"/>
                  <a:pt x="12557" y="12806"/>
                </a:cubicBezTo>
                <a:lnTo>
                  <a:pt x="12426" y="12806"/>
                </a:lnTo>
                <a:close/>
                <a:moveTo>
                  <a:pt x="15658" y="12806"/>
                </a:moveTo>
                <a:cubicBezTo>
                  <a:pt x="15411" y="12806"/>
                  <a:pt x="15202" y="13007"/>
                  <a:pt x="15202" y="13243"/>
                </a:cubicBezTo>
                <a:lnTo>
                  <a:pt x="15202" y="18253"/>
                </a:lnTo>
                <a:cubicBezTo>
                  <a:pt x="15202" y="18489"/>
                  <a:pt x="15412" y="18690"/>
                  <a:pt x="15658" y="18690"/>
                </a:cubicBezTo>
                <a:lnTo>
                  <a:pt x="15766" y="18690"/>
                </a:lnTo>
                <a:cubicBezTo>
                  <a:pt x="16012" y="18689"/>
                  <a:pt x="16222" y="18489"/>
                  <a:pt x="16222" y="18253"/>
                </a:cubicBezTo>
                <a:cubicBezTo>
                  <a:pt x="16222" y="18253"/>
                  <a:pt x="16222" y="13243"/>
                  <a:pt x="16222" y="13243"/>
                </a:cubicBezTo>
                <a:cubicBezTo>
                  <a:pt x="16222" y="13007"/>
                  <a:pt x="16012" y="12806"/>
                  <a:pt x="15766" y="12806"/>
                </a:cubicBezTo>
                <a:lnTo>
                  <a:pt x="15658" y="12806"/>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442" name="Shape 442"/>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408471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World Map with Locations">
    <p:spTree>
      <p:nvGrpSpPr>
        <p:cNvPr id="1" name=""/>
        <p:cNvGrpSpPr/>
        <p:nvPr/>
      </p:nvGrpSpPr>
      <p:grpSpPr>
        <a:xfrm>
          <a:off x="0" y="0"/>
          <a:ext cx="0" cy="0"/>
          <a:chOff x="0" y="0"/>
          <a:chExt cx="0" cy="0"/>
        </a:xfrm>
      </p:grpSpPr>
      <p:sp>
        <p:nvSpPr>
          <p:cNvPr id="449" name="Shape 449"/>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450" name="Shape 450"/>
          <p:cNvSpPr>
            <a:spLocks noGrp="1"/>
          </p:cNvSpPr>
          <p:nvPr>
            <p:ph type="body" sz="quarter" idx="13"/>
          </p:nvPr>
        </p:nvSpPr>
        <p:spPr>
          <a:xfrm>
            <a:off x="627415" y="552245"/>
            <a:ext cx="7592816"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451" name="Shape 451"/>
          <p:cNvSpPr/>
          <p:nvPr/>
        </p:nvSpPr>
        <p:spPr>
          <a:xfrm>
            <a:off x="1531727" y="1945052"/>
            <a:ext cx="6348436" cy="3145894"/>
          </a:xfrm>
          <a:custGeom>
            <a:avLst/>
            <a:gdLst/>
            <a:ahLst/>
            <a:cxnLst>
              <a:cxn ang="0">
                <a:pos x="wd2" y="hd2"/>
              </a:cxn>
              <a:cxn ang="5400000">
                <a:pos x="wd2" y="hd2"/>
              </a:cxn>
              <a:cxn ang="10800000">
                <a:pos x="wd2" y="hd2"/>
              </a:cxn>
              <a:cxn ang="16200000">
                <a:pos x="wd2" y="hd2"/>
              </a:cxn>
            </a:cxnLst>
            <a:rect l="0" t="0" r="r" b="b"/>
            <a:pathLst>
              <a:path w="21561" h="21508" extrusionOk="0">
                <a:moveTo>
                  <a:pt x="13198" y="14570"/>
                </a:moveTo>
                <a:cubicBezTo>
                  <a:pt x="13186" y="14436"/>
                  <a:pt x="13146" y="14695"/>
                  <a:pt x="13144" y="14724"/>
                </a:cubicBezTo>
                <a:cubicBezTo>
                  <a:pt x="13139" y="14802"/>
                  <a:pt x="13102" y="14778"/>
                  <a:pt x="13085" y="14778"/>
                </a:cubicBezTo>
                <a:cubicBezTo>
                  <a:pt x="13047" y="14778"/>
                  <a:pt x="13086" y="14869"/>
                  <a:pt x="13084" y="14887"/>
                </a:cubicBezTo>
                <a:cubicBezTo>
                  <a:pt x="13077" y="14949"/>
                  <a:pt x="13029" y="14965"/>
                  <a:pt x="13022" y="15012"/>
                </a:cubicBezTo>
                <a:cubicBezTo>
                  <a:pt x="13007" y="15105"/>
                  <a:pt x="12911" y="15169"/>
                  <a:pt x="12873" y="15190"/>
                </a:cubicBezTo>
                <a:cubicBezTo>
                  <a:pt x="12837" y="15212"/>
                  <a:pt x="12776" y="15370"/>
                  <a:pt x="12788" y="15467"/>
                </a:cubicBezTo>
                <a:cubicBezTo>
                  <a:pt x="12798" y="15551"/>
                  <a:pt x="12813" y="15710"/>
                  <a:pt x="12809" y="15792"/>
                </a:cubicBezTo>
                <a:cubicBezTo>
                  <a:pt x="12804" y="15884"/>
                  <a:pt x="12773" y="15986"/>
                  <a:pt x="12743" y="16045"/>
                </a:cubicBezTo>
                <a:cubicBezTo>
                  <a:pt x="12682" y="16165"/>
                  <a:pt x="12737" y="16269"/>
                  <a:pt x="12742" y="16384"/>
                </a:cubicBezTo>
                <a:cubicBezTo>
                  <a:pt x="12750" y="16510"/>
                  <a:pt x="12734" y="16759"/>
                  <a:pt x="12853" y="16759"/>
                </a:cubicBezTo>
                <a:cubicBezTo>
                  <a:pt x="12921" y="16759"/>
                  <a:pt x="12988" y="16641"/>
                  <a:pt x="13013" y="16526"/>
                </a:cubicBezTo>
                <a:cubicBezTo>
                  <a:pt x="13046" y="16352"/>
                  <a:pt x="13068" y="16170"/>
                  <a:pt x="13100" y="15995"/>
                </a:cubicBezTo>
                <a:cubicBezTo>
                  <a:pt x="13135" y="15805"/>
                  <a:pt x="13174" y="15621"/>
                  <a:pt x="13185" y="15421"/>
                </a:cubicBezTo>
                <a:cubicBezTo>
                  <a:pt x="13191" y="15314"/>
                  <a:pt x="13219" y="15265"/>
                  <a:pt x="13207" y="15149"/>
                </a:cubicBezTo>
                <a:cubicBezTo>
                  <a:pt x="13279" y="15323"/>
                  <a:pt x="13247" y="14942"/>
                  <a:pt x="13248" y="14901"/>
                </a:cubicBezTo>
                <a:cubicBezTo>
                  <a:pt x="13248" y="14826"/>
                  <a:pt x="13235" y="14617"/>
                  <a:pt x="13198" y="14570"/>
                </a:cubicBezTo>
                <a:close/>
                <a:moveTo>
                  <a:pt x="9956" y="6134"/>
                </a:moveTo>
                <a:cubicBezTo>
                  <a:pt x="9945" y="6131"/>
                  <a:pt x="9900" y="6164"/>
                  <a:pt x="9906" y="6200"/>
                </a:cubicBezTo>
                <a:cubicBezTo>
                  <a:pt x="9907" y="6204"/>
                  <a:pt x="9942" y="6237"/>
                  <a:pt x="9945" y="6236"/>
                </a:cubicBezTo>
                <a:cubicBezTo>
                  <a:pt x="9990" y="6213"/>
                  <a:pt x="9955" y="6181"/>
                  <a:pt x="9956" y="6134"/>
                </a:cubicBezTo>
                <a:close/>
                <a:moveTo>
                  <a:pt x="10290" y="6000"/>
                </a:moveTo>
                <a:cubicBezTo>
                  <a:pt x="10307" y="6013"/>
                  <a:pt x="10314" y="6466"/>
                  <a:pt x="10346" y="6274"/>
                </a:cubicBezTo>
                <a:cubicBezTo>
                  <a:pt x="10351" y="6245"/>
                  <a:pt x="10369" y="6291"/>
                  <a:pt x="10377" y="6282"/>
                </a:cubicBezTo>
                <a:cubicBezTo>
                  <a:pt x="10393" y="6264"/>
                  <a:pt x="10391" y="6149"/>
                  <a:pt x="10387" y="6127"/>
                </a:cubicBezTo>
                <a:cubicBezTo>
                  <a:pt x="10378" y="6076"/>
                  <a:pt x="10412" y="6004"/>
                  <a:pt x="10368" y="5959"/>
                </a:cubicBezTo>
                <a:cubicBezTo>
                  <a:pt x="10371" y="5962"/>
                  <a:pt x="10373" y="5964"/>
                  <a:pt x="10368" y="5959"/>
                </a:cubicBezTo>
                <a:cubicBezTo>
                  <a:pt x="10359" y="5950"/>
                  <a:pt x="10364" y="5955"/>
                  <a:pt x="10368" y="5959"/>
                </a:cubicBezTo>
                <a:cubicBezTo>
                  <a:pt x="10344" y="5935"/>
                  <a:pt x="10324" y="6025"/>
                  <a:pt x="10290" y="6000"/>
                </a:cubicBezTo>
                <a:close/>
                <a:moveTo>
                  <a:pt x="11127" y="3223"/>
                </a:moveTo>
                <a:cubicBezTo>
                  <a:pt x="11127" y="3223"/>
                  <a:pt x="11128" y="3223"/>
                  <a:pt x="11128" y="3223"/>
                </a:cubicBezTo>
                <a:cubicBezTo>
                  <a:pt x="11125" y="3224"/>
                  <a:pt x="11119" y="3225"/>
                  <a:pt x="11127" y="3223"/>
                </a:cubicBezTo>
                <a:close/>
                <a:moveTo>
                  <a:pt x="10355" y="5916"/>
                </a:moveTo>
                <a:cubicBezTo>
                  <a:pt x="10382" y="5841"/>
                  <a:pt x="10378" y="5733"/>
                  <a:pt x="10375" y="5671"/>
                </a:cubicBezTo>
                <a:cubicBezTo>
                  <a:pt x="10374" y="5632"/>
                  <a:pt x="10357" y="5705"/>
                  <a:pt x="10355" y="5707"/>
                </a:cubicBezTo>
                <a:cubicBezTo>
                  <a:pt x="10348" y="5713"/>
                  <a:pt x="10352" y="5709"/>
                  <a:pt x="10355" y="5707"/>
                </a:cubicBezTo>
                <a:cubicBezTo>
                  <a:pt x="10309" y="5751"/>
                  <a:pt x="10309" y="5840"/>
                  <a:pt x="10355" y="5916"/>
                </a:cubicBezTo>
                <a:close/>
                <a:moveTo>
                  <a:pt x="13003" y="6422"/>
                </a:moveTo>
                <a:cubicBezTo>
                  <a:pt x="13019" y="6513"/>
                  <a:pt x="13095" y="6572"/>
                  <a:pt x="13140" y="6619"/>
                </a:cubicBezTo>
                <a:cubicBezTo>
                  <a:pt x="13203" y="6684"/>
                  <a:pt x="13251" y="6607"/>
                  <a:pt x="13313" y="6596"/>
                </a:cubicBezTo>
                <a:cubicBezTo>
                  <a:pt x="13294" y="6533"/>
                  <a:pt x="13254" y="6441"/>
                  <a:pt x="13263" y="6348"/>
                </a:cubicBezTo>
                <a:cubicBezTo>
                  <a:pt x="13267" y="6290"/>
                  <a:pt x="13169" y="6195"/>
                  <a:pt x="13224" y="6165"/>
                </a:cubicBezTo>
                <a:cubicBezTo>
                  <a:pt x="13219" y="6152"/>
                  <a:pt x="13183" y="6145"/>
                  <a:pt x="13182" y="6144"/>
                </a:cubicBezTo>
                <a:cubicBezTo>
                  <a:pt x="13154" y="6107"/>
                  <a:pt x="13173" y="6046"/>
                  <a:pt x="13167" y="5996"/>
                </a:cubicBezTo>
                <a:cubicBezTo>
                  <a:pt x="13162" y="5945"/>
                  <a:pt x="13151" y="5909"/>
                  <a:pt x="13136" y="5872"/>
                </a:cubicBezTo>
                <a:cubicBezTo>
                  <a:pt x="13120" y="5833"/>
                  <a:pt x="13142" y="5740"/>
                  <a:pt x="13135" y="5730"/>
                </a:cubicBezTo>
                <a:cubicBezTo>
                  <a:pt x="13118" y="5709"/>
                  <a:pt x="13096" y="5743"/>
                  <a:pt x="13080" y="5701"/>
                </a:cubicBezTo>
                <a:cubicBezTo>
                  <a:pt x="13058" y="5646"/>
                  <a:pt x="13017" y="5608"/>
                  <a:pt x="13003" y="5519"/>
                </a:cubicBezTo>
                <a:cubicBezTo>
                  <a:pt x="12998" y="5519"/>
                  <a:pt x="12895" y="5306"/>
                  <a:pt x="13000" y="5377"/>
                </a:cubicBezTo>
                <a:cubicBezTo>
                  <a:pt x="12961" y="5221"/>
                  <a:pt x="13093" y="5265"/>
                  <a:pt x="13120" y="5276"/>
                </a:cubicBezTo>
                <a:cubicBezTo>
                  <a:pt x="13094" y="5202"/>
                  <a:pt x="13138" y="5141"/>
                  <a:pt x="13090" y="5074"/>
                </a:cubicBezTo>
                <a:cubicBezTo>
                  <a:pt x="13065" y="5049"/>
                  <a:pt x="12984" y="5049"/>
                  <a:pt x="12955" y="5082"/>
                </a:cubicBezTo>
                <a:cubicBezTo>
                  <a:pt x="12901" y="5143"/>
                  <a:pt x="12790" y="5187"/>
                  <a:pt x="12775" y="5297"/>
                </a:cubicBezTo>
                <a:cubicBezTo>
                  <a:pt x="12754" y="5449"/>
                  <a:pt x="12812" y="5395"/>
                  <a:pt x="12816" y="5542"/>
                </a:cubicBezTo>
                <a:cubicBezTo>
                  <a:pt x="12819" y="5653"/>
                  <a:pt x="12863" y="5730"/>
                  <a:pt x="12906" y="5798"/>
                </a:cubicBezTo>
                <a:cubicBezTo>
                  <a:pt x="12940" y="5851"/>
                  <a:pt x="12957" y="5935"/>
                  <a:pt x="12989" y="5985"/>
                </a:cubicBezTo>
                <a:cubicBezTo>
                  <a:pt x="13021" y="6002"/>
                  <a:pt x="13052" y="6028"/>
                  <a:pt x="13056" y="6106"/>
                </a:cubicBezTo>
                <a:cubicBezTo>
                  <a:pt x="13019" y="6118"/>
                  <a:pt x="12994" y="6073"/>
                  <a:pt x="12994" y="6177"/>
                </a:cubicBezTo>
                <a:cubicBezTo>
                  <a:pt x="12993" y="6205"/>
                  <a:pt x="12975" y="6325"/>
                  <a:pt x="12973" y="6325"/>
                </a:cubicBezTo>
                <a:cubicBezTo>
                  <a:pt x="12973" y="6378"/>
                  <a:pt x="12994" y="6366"/>
                  <a:pt x="13003" y="6422"/>
                </a:cubicBezTo>
                <a:close/>
                <a:moveTo>
                  <a:pt x="12737" y="10485"/>
                </a:moveTo>
                <a:cubicBezTo>
                  <a:pt x="12708" y="10372"/>
                  <a:pt x="12703" y="10173"/>
                  <a:pt x="12687" y="10079"/>
                </a:cubicBezTo>
                <a:cubicBezTo>
                  <a:pt x="12682" y="10056"/>
                  <a:pt x="12684" y="9958"/>
                  <a:pt x="12680" y="9925"/>
                </a:cubicBezTo>
                <a:cubicBezTo>
                  <a:pt x="12676" y="9889"/>
                  <a:pt x="12655" y="9839"/>
                  <a:pt x="12648" y="9805"/>
                </a:cubicBezTo>
                <a:cubicBezTo>
                  <a:pt x="12598" y="9701"/>
                  <a:pt x="12588" y="9611"/>
                  <a:pt x="12554" y="9498"/>
                </a:cubicBezTo>
                <a:cubicBezTo>
                  <a:pt x="12500" y="9321"/>
                  <a:pt x="12420" y="9306"/>
                  <a:pt x="12398" y="9075"/>
                </a:cubicBezTo>
                <a:cubicBezTo>
                  <a:pt x="12386" y="8954"/>
                  <a:pt x="12387" y="8772"/>
                  <a:pt x="12312" y="8723"/>
                </a:cubicBezTo>
                <a:cubicBezTo>
                  <a:pt x="12293" y="8711"/>
                  <a:pt x="12266" y="8657"/>
                  <a:pt x="12263" y="8613"/>
                </a:cubicBezTo>
                <a:cubicBezTo>
                  <a:pt x="12257" y="8541"/>
                  <a:pt x="12252" y="8529"/>
                  <a:pt x="12228" y="8464"/>
                </a:cubicBezTo>
                <a:cubicBezTo>
                  <a:pt x="12188" y="8351"/>
                  <a:pt x="12158" y="8216"/>
                  <a:pt x="12117" y="8102"/>
                </a:cubicBezTo>
                <a:cubicBezTo>
                  <a:pt x="12103" y="8078"/>
                  <a:pt x="12094" y="8084"/>
                  <a:pt x="12087" y="8087"/>
                </a:cubicBezTo>
                <a:cubicBezTo>
                  <a:pt x="12080" y="8140"/>
                  <a:pt x="12066" y="8174"/>
                  <a:pt x="12035" y="8129"/>
                </a:cubicBezTo>
                <a:cubicBezTo>
                  <a:pt x="12083" y="8369"/>
                  <a:pt x="12153" y="8551"/>
                  <a:pt x="12220" y="8758"/>
                </a:cubicBezTo>
                <a:cubicBezTo>
                  <a:pt x="12209" y="8754"/>
                  <a:pt x="12194" y="8761"/>
                  <a:pt x="12182" y="8764"/>
                </a:cubicBezTo>
                <a:cubicBezTo>
                  <a:pt x="12183" y="8793"/>
                  <a:pt x="12207" y="8876"/>
                  <a:pt x="12225" y="8894"/>
                </a:cubicBezTo>
                <a:cubicBezTo>
                  <a:pt x="12276" y="8982"/>
                  <a:pt x="12290" y="9055"/>
                  <a:pt x="12326" y="9160"/>
                </a:cubicBezTo>
                <a:cubicBezTo>
                  <a:pt x="12341" y="9204"/>
                  <a:pt x="12335" y="9389"/>
                  <a:pt x="12335" y="9458"/>
                </a:cubicBezTo>
                <a:cubicBezTo>
                  <a:pt x="12364" y="9540"/>
                  <a:pt x="12428" y="9617"/>
                  <a:pt x="12452" y="9703"/>
                </a:cubicBezTo>
                <a:cubicBezTo>
                  <a:pt x="12491" y="9839"/>
                  <a:pt x="12481" y="9981"/>
                  <a:pt x="12537" y="10089"/>
                </a:cubicBezTo>
                <a:cubicBezTo>
                  <a:pt x="12569" y="10151"/>
                  <a:pt x="12621" y="10199"/>
                  <a:pt x="12650" y="10282"/>
                </a:cubicBezTo>
                <a:cubicBezTo>
                  <a:pt x="12659" y="10309"/>
                  <a:pt x="12712" y="10448"/>
                  <a:pt x="12737" y="10485"/>
                </a:cubicBezTo>
                <a:close/>
                <a:moveTo>
                  <a:pt x="12189" y="5946"/>
                </a:moveTo>
                <a:cubicBezTo>
                  <a:pt x="12245" y="5965"/>
                  <a:pt x="12295" y="5942"/>
                  <a:pt x="12350" y="5961"/>
                </a:cubicBezTo>
                <a:cubicBezTo>
                  <a:pt x="12410" y="5984"/>
                  <a:pt x="12457" y="5886"/>
                  <a:pt x="12420" y="5778"/>
                </a:cubicBezTo>
                <a:cubicBezTo>
                  <a:pt x="12393" y="5681"/>
                  <a:pt x="12336" y="5671"/>
                  <a:pt x="12290" y="5633"/>
                </a:cubicBezTo>
                <a:cubicBezTo>
                  <a:pt x="12267" y="5615"/>
                  <a:pt x="12274" y="5550"/>
                  <a:pt x="12253" y="5514"/>
                </a:cubicBezTo>
                <a:cubicBezTo>
                  <a:pt x="12219" y="5458"/>
                  <a:pt x="12185" y="5438"/>
                  <a:pt x="12147" y="5398"/>
                </a:cubicBezTo>
                <a:cubicBezTo>
                  <a:pt x="12120" y="5370"/>
                  <a:pt x="12096" y="5353"/>
                  <a:pt x="12081" y="5327"/>
                </a:cubicBezTo>
                <a:cubicBezTo>
                  <a:pt x="12081" y="5327"/>
                  <a:pt x="12081" y="5327"/>
                  <a:pt x="12081" y="5327"/>
                </a:cubicBezTo>
                <a:cubicBezTo>
                  <a:pt x="12075" y="5345"/>
                  <a:pt x="12066" y="5359"/>
                  <a:pt x="12057" y="5359"/>
                </a:cubicBezTo>
                <a:cubicBezTo>
                  <a:pt x="12012" y="5359"/>
                  <a:pt x="11988" y="5351"/>
                  <a:pt x="11951" y="5436"/>
                </a:cubicBezTo>
                <a:cubicBezTo>
                  <a:pt x="11894" y="5566"/>
                  <a:pt x="11877" y="5320"/>
                  <a:pt x="11884" y="5324"/>
                </a:cubicBezTo>
                <a:cubicBezTo>
                  <a:pt x="11869" y="5300"/>
                  <a:pt x="11830" y="5312"/>
                  <a:pt x="11821" y="5288"/>
                </a:cubicBezTo>
                <a:cubicBezTo>
                  <a:pt x="11794" y="5224"/>
                  <a:pt x="11876" y="5210"/>
                  <a:pt x="11882" y="5180"/>
                </a:cubicBezTo>
                <a:cubicBezTo>
                  <a:pt x="11865" y="5166"/>
                  <a:pt x="11721" y="5169"/>
                  <a:pt x="11783" y="5091"/>
                </a:cubicBezTo>
                <a:cubicBezTo>
                  <a:pt x="11751" y="5012"/>
                  <a:pt x="11687" y="5198"/>
                  <a:pt x="11666" y="5228"/>
                </a:cubicBezTo>
                <a:cubicBezTo>
                  <a:pt x="11729" y="5310"/>
                  <a:pt x="11636" y="5347"/>
                  <a:pt x="11628" y="5381"/>
                </a:cubicBezTo>
                <a:cubicBezTo>
                  <a:pt x="11615" y="5433"/>
                  <a:pt x="11633" y="5511"/>
                  <a:pt x="11618" y="5558"/>
                </a:cubicBezTo>
                <a:cubicBezTo>
                  <a:pt x="11607" y="5596"/>
                  <a:pt x="11587" y="5566"/>
                  <a:pt x="11582" y="5612"/>
                </a:cubicBezTo>
                <a:cubicBezTo>
                  <a:pt x="11577" y="5651"/>
                  <a:pt x="11584" y="5679"/>
                  <a:pt x="11565" y="5707"/>
                </a:cubicBezTo>
                <a:cubicBezTo>
                  <a:pt x="11613" y="5748"/>
                  <a:pt x="11610" y="5789"/>
                  <a:pt x="11590" y="5811"/>
                </a:cubicBezTo>
                <a:cubicBezTo>
                  <a:pt x="11591" y="5812"/>
                  <a:pt x="11592" y="5813"/>
                  <a:pt x="11592" y="5814"/>
                </a:cubicBezTo>
                <a:cubicBezTo>
                  <a:pt x="11600" y="5944"/>
                  <a:pt x="11702" y="5905"/>
                  <a:pt x="11748" y="5938"/>
                </a:cubicBezTo>
                <a:cubicBezTo>
                  <a:pt x="11788" y="5967"/>
                  <a:pt x="11826" y="5866"/>
                  <a:pt x="11862" y="5833"/>
                </a:cubicBezTo>
                <a:cubicBezTo>
                  <a:pt x="11895" y="5804"/>
                  <a:pt x="11922" y="5818"/>
                  <a:pt x="11954" y="5810"/>
                </a:cubicBezTo>
                <a:cubicBezTo>
                  <a:pt x="11979" y="5813"/>
                  <a:pt x="11996" y="5794"/>
                  <a:pt x="12019" y="5794"/>
                </a:cubicBezTo>
                <a:cubicBezTo>
                  <a:pt x="12044" y="5794"/>
                  <a:pt x="12054" y="5868"/>
                  <a:pt x="12072" y="5852"/>
                </a:cubicBezTo>
                <a:cubicBezTo>
                  <a:pt x="12077" y="5846"/>
                  <a:pt x="12185" y="5929"/>
                  <a:pt x="12189" y="5946"/>
                </a:cubicBezTo>
                <a:close/>
                <a:moveTo>
                  <a:pt x="11974" y="5157"/>
                </a:moveTo>
                <a:cubicBezTo>
                  <a:pt x="11983" y="5183"/>
                  <a:pt x="12003" y="5269"/>
                  <a:pt x="12021" y="5273"/>
                </a:cubicBezTo>
                <a:cubicBezTo>
                  <a:pt x="12033" y="5276"/>
                  <a:pt x="12052" y="5260"/>
                  <a:pt x="12067" y="5252"/>
                </a:cubicBezTo>
                <a:cubicBezTo>
                  <a:pt x="12067" y="5241"/>
                  <a:pt x="12068" y="5229"/>
                  <a:pt x="12070" y="5215"/>
                </a:cubicBezTo>
                <a:cubicBezTo>
                  <a:pt x="12108" y="5244"/>
                  <a:pt x="12126" y="5221"/>
                  <a:pt x="12137" y="5156"/>
                </a:cubicBezTo>
                <a:cubicBezTo>
                  <a:pt x="12146" y="5102"/>
                  <a:pt x="12133" y="5078"/>
                  <a:pt x="12128" y="5061"/>
                </a:cubicBezTo>
                <a:cubicBezTo>
                  <a:pt x="12128" y="5061"/>
                  <a:pt x="12128" y="5061"/>
                  <a:pt x="12128" y="5061"/>
                </a:cubicBezTo>
                <a:cubicBezTo>
                  <a:pt x="12120" y="5062"/>
                  <a:pt x="12078" y="5080"/>
                  <a:pt x="12057" y="5096"/>
                </a:cubicBezTo>
                <a:cubicBezTo>
                  <a:pt x="12036" y="5111"/>
                  <a:pt x="11998" y="5151"/>
                  <a:pt x="11974" y="5157"/>
                </a:cubicBezTo>
                <a:close/>
                <a:moveTo>
                  <a:pt x="11455" y="2989"/>
                </a:moveTo>
                <a:cubicBezTo>
                  <a:pt x="11409" y="2925"/>
                  <a:pt x="11438" y="2957"/>
                  <a:pt x="11378" y="2992"/>
                </a:cubicBezTo>
                <a:cubicBezTo>
                  <a:pt x="11366" y="3001"/>
                  <a:pt x="11352" y="3009"/>
                  <a:pt x="11339" y="3016"/>
                </a:cubicBezTo>
                <a:cubicBezTo>
                  <a:pt x="11339" y="3016"/>
                  <a:pt x="11339" y="3016"/>
                  <a:pt x="11339" y="3017"/>
                </a:cubicBezTo>
                <a:cubicBezTo>
                  <a:pt x="11324" y="3026"/>
                  <a:pt x="11297" y="3034"/>
                  <a:pt x="11282" y="3043"/>
                </a:cubicBezTo>
                <a:cubicBezTo>
                  <a:pt x="11301" y="3039"/>
                  <a:pt x="11317" y="3037"/>
                  <a:pt x="11326" y="3037"/>
                </a:cubicBezTo>
                <a:cubicBezTo>
                  <a:pt x="11337" y="3037"/>
                  <a:pt x="11376" y="3038"/>
                  <a:pt x="11407" y="3045"/>
                </a:cubicBezTo>
                <a:cubicBezTo>
                  <a:pt x="11408" y="2998"/>
                  <a:pt x="11409" y="2951"/>
                  <a:pt x="11455" y="2989"/>
                </a:cubicBezTo>
                <a:close/>
                <a:moveTo>
                  <a:pt x="16416" y="10076"/>
                </a:moveTo>
                <a:cubicBezTo>
                  <a:pt x="16384" y="10169"/>
                  <a:pt x="16341" y="10068"/>
                  <a:pt x="16311" y="10068"/>
                </a:cubicBezTo>
                <a:cubicBezTo>
                  <a:pt x="16249" y="10068"/>
                  <a:pt x="16341" y="9641"/>
                  <a:pt x="16260" y="9613"/>
                </a:cubicBezTo>
                <a:cubicBezTo>
                  <a:pt x="16220" y="9699"/>
                  <a:pt x="16199" y="9512"/>
                  <a:pt x="16221" y="9454"/>
                </a:cubicBezTo>
                <a:cubicBezTo>
                  <a:pt x="16208" y="9426"/>
                  <a:pt x="16176" y="9452"/>
                  <a:pt x="16158" y="9402"/>
                </a:cubicBezTo>
                <a:cubicBezTo>
                  <a:pt x="16137" y="9343"/>
                  <a:pt x="16099" y="9274"/>
                  <a:pt x="16087" y="9206"/>
                </a:cubicBezTo>
                <a:cubicBezTo>
                  <a:pt x="16077" y="9153"/>
                  <a:pt x="16117" y="8998"/>
                  <a:pt x="16056" y="8962"/>
                </a:cubicBezTo>
                <a:cubicBezTo>
                  <a:pt x="16093" y="9117"/>
                  <a:pt x="15946" y="9147"/>
                  <a:pt x="15912" y="9145"/>
                </a:cubicBezTo>
                <a:cubicBezTo>
                  <a:pt x="15883" y="9160"/>
                  <a:pt x="15702" y="9098"/>
                  <a:pt x="15799" y="9276"/>
                </a:cubicBezTo>
                <a:cubicBezTo>
                  <a:pt x="15757" y="9331"/>
                  <a:pt x="15752" y="9429"/>
                  <a:pt x="15695" y="9447"/>
                </a:cubicBezTo>
                <a:cubicBezTo>
                  <a:pt x="15645" y="9463"/>
                  <a:pt x="15626" y="9627"/>
                  <a:pt x="15590" y="9689"/>
                </a:cubicBezTo>
                <a:cubicBezTo>
                  <a:pt x="15540" y="9774"/>
                  <a:pt x="15488" y="9970"/>
                  <a:pt x="15432" y="9982"/>
                </a:cubicBezTo>
                <a:cubicBezTo>
                  <a:pt x="15432" y="9982"/>
                  <a:pt x="15411" y="10084"/>
                  <a:pt x="15377" y="10076"/>
                </a:cubicBezTo>
                <a:cubicBezTo>
                  <a:pt x="15339" y="10067"/>
                  <a:pt x="15356" y="10193"/>
                  <a:pt x="15360" y="10236"/>
                </a:cubicBezTo>
                <a:cubicBezTo>
                  <a:pt x="15371" y="10352"/>
                  <a:pt x="15394" y="10460"/>
                  <a:pt x="15376" y="10578"/>
                </a:cubicBezTo>
                <a:cubicBezTo>
                  <a:pt x="15362" y="10666"/>
                  <a:pt x="15354" y="10684"/>
                  <a:pt x="15363" y="10773"/>
                </a:cubicBezTo>
                <a:cubicBezTo>
                  <a:pt x="15379" y="10925"/>
                  <a:pt x="15221" y="11441"/>
                  <a:pt x="15142" y="11273"/>
                </a:cubicBezTo>
                <a:cubicBezTo>
                  <a:pt x="15069" y="11117"/>
                  <a:pt x="15073" y="10863"/>
                  <a:pt x="15009" y="10688"/>
                </a:cubicBezTo>
                <a:cubicBezTo>
                  <a:pt x="14957" y="10546"/>
                  <a:pt x="14943" y="10350"/>
                  <a:pt x="14899" y="10194"/>
                </a:cubicBezTo>
                <a:cubicBezTo>
                  <a:pt x="14810" y="9881"/>
                  <a:pt x="14782" y="9505"/>
                  <a:pt x="14749" y="9164"/>
                </a:cubicBezTo>
                <a:cubicBezTo>
                  <a:pt x="14722" y="9388"/>
                  <a:pt x="14598" y="9235"/>
                  <a:pt x="14553" y="9141"/>
                </a:cubicBezTo>
                <a:cubicBezTo>
                  <a:pt x="14538" y="9109"/>
                  <a:pt x="14479" y="9012"/>
                  <a:pt x="14488" y="8964"/>
                </a:cubicBezTo>
                <a:cubicBezTo>
                  <a:pt x="14503" y="8891"/>
                  <a:pt x="14561" y="8982"/>
                  <a:pt x="14576" y="8929"/>
                </a:cubicBezTo>
                <a:cubicBezTo>
                  <a:pt x="14522" y="8969"/>
                  <a:pt x="14366" y="8771"/>
                  <a:pt x="14351" y="8673"/>
                </a:cubicBezTo>
                <a:cubicBezTo>
                  <a:pt x="14340" y="8605"/>
                  <a:pt x="14303" y="8653"/>
                  <a:pt x="14306" y="8560"/>
                </a:cubicBezTo>
                <a:cubicBezTo>
                  <a:pt x="14261" y="8522"/>
                  <a:pt x="14242" y="8553"/>
                  <a:pt x="14189" y="8580"/>
                </a:cubicBezTo>
                <a:cubicBezTo>
                  <a:pt x="14167" y="8583"/>
                  <a:pt x="14151" y="8557"/>
                  <a:pt x="14130" y="8551"/>
                </a:cubicBezTo>
                <a:cubicBezTo>
                  <a:pt x="14111" y="8549"/>
                  <a:pt x="14103" y="8579"/>
                  <a:pt x="14084" y="8570"/>
                </a:cubicBezTo>
                <a:cubicBezTo>
                  <a:pt x="14048" y="8566"/>
                  <a:pt x="14019" y="8598"/>
                  <a:pt x="13986" y="8598"/>
                </a:cubicBezTo>
                <a:cubicBezTo>
                  <a:pt x="13961" y="8598"/>
                  <a:pt x="13910" y="8548"/>
                  <a:pt x="13884" y="8533"/>
                </a:cubicBezTo>
                <a:cubicBezTo>
                  <a:pt x="13832" y="8513"/>
                  <a:pt x="13779" y="8500"/>
                  <a:pt x="13727" y="8487"/>
                </a:cubicBezTo>
                <a:cubicBezTo>
                  <a:pt x="13662" y="8472"/>
                  <a:pt x="13646" y="8224"/>
                  <a:pt x="13609" y="8236"/>
                </a:cubicBezTo>
                <a:cubicBezTo>
                  <a:pt x="13624" y="8380"/>
                  <a:pt x="13614" y="8569"/>
                  <a:pt x="13699" y="8669"/>
                </a:cubicBezTo>
                <a:cubicBezTo>
                  <a:pt x="13723" y="8698"/>
                  <a:pt x="13761" y="8687"/>
                  <a:pt x="13783" y="8713"/>
                </a:cubicBezTo>
                <a:cubicBezTo>
                  <a:pt x="13818" y="8713"/>
                  <a:pt x="13828" y="8804"/>
                  <a:pt x="13847" y="8849"/>
                </a:cubicBezTo>
                <a:cubicBezTo>
                  <a:pt x="13868" y="8882"/>
                  <a:pt x="13877" y="8903"/>
                  <a:pt x="13907" y="8894"/>
                </a:cubicBezTo>
                <a:cubicBezTo>
                  <a:pt x="13893" y="9018"/>
                  <a:pt x="13865" y="9098"/>
                  <a:pt x="13832" y="9200"/>
                </a:cubicBezTo>
                <a:cubicBezTo>
                  <a:pt x="13799" y="9304"/>
                  <a:pt x="13756" y="9287"/>
                  <a:pt x="13770" y="9427"/>
                </a:cubicBezTo>
                <a:cubicBezTo>
                  <a:pt x="13779" y="9519"/>
                  <a:pt x="13777" y="9527"/>
                  <a:pt x="13743" y="9541"/>
                </a:cubicBezTo>
                <a:cubicBezTo>
                  <a:pt x="13684" y="9564"/>
                  <a:pt x="13725" y="9599"/>
                  <a:pt x="13683" y="9670"/>
                </a:cubicBezTo>
                <a:cubicBezTo>
                  <a:pt x="13677" y="9680"/>
                  <a:pt x="13603" y="9710"/>
                  <a:pt x="13605" y="9729"/>
                </a:cubicBezTo>
                <a:cubicBezTo>
                  <a:pt x="13579" y="9789"/>
                  <a:pt x="13648" y="9756"/>
                  <a:pt x="13588" y="9842"/>
                </a:cubicBezTo>
                <a:cubicBezTo>
                  <a:pt x="13567" y="9871"/>
                  <a:pt x="13539" y="9828"/>
                  <a:pt x="13517" y="9850"/>
                </a:cubicBezTo>
                <a:cubicBezTo>
                  <a:pt x="13496" y="9870"/>
                  <a:pt x="13451" y="9942"/>
                  <a:pt x="13432" y="9900"/>
                </a:cubicBezTo>
                <a:cubicBezTo>
                  <a:pt x="13419" y="9933"/>
                  <a:pt x="13413" y="9927"/>
                  <a:pt x="13389" y="9955"/>
                </a:cubicBezTo>
                <a:cubicBezTo>
                  <a:pt x="13370" y="9977"/>
                  <a:pt x="13389" y="10029"/>
                  <a:pt x="13387" y="10065"/>
                </a:cubicBezTo>
                <a:cubicBezTo>
                  <a:pt x="13381" y="10141"/>
                  <a:pt x="13267" y="10179"/>
                  <a:pt x="13234" y="10205"/>
                </a:cubicBezTo>
                <a:cubicBezTo>
                  <a:pt x="13197" y="10234"/>
                  <a:pt x="13145" y="10351"/>
                  <a:pt x="13112" y="10352"/>
                </a:cubicBezTo>
                <a:cubicBezTo>
                  <a:pt x="13049" y="10352"/>
                  <a:pt x="13007" y="10459"/>
                  <a:pt x="12939" y="10444"/>
                </a:cubicBezTo>
                <a:cubicBezTo>
                  <a:pt x="12901" y="10437"/>
                  <a:pt x="12899" y="10560"/>
                  <a:pt x="12854" y="10546"/>
                </a:cubicBezTo>
                <a:cubicBezTo>
                  <a:pt x="12821" y="10537"/>
                  <a:pt x="12808" y="10596"/>
                  <a:pt x="12771" y="10559"/>
                </a:cubicBezTo>
                <a:cubicBezTo>
                  <a:pt x="12771" y="10594"/>
                  <a:pt x="12767" y="10636"/>
                  <a:pt x="12766" y="10657"/>
                </a:cubicBezTo>
                <a:cubicBezTo>
                  <a:pt x="12763" y="10751"/>
                  <a:pt x="12781" y="10845"/>
                  <a:pt x="12823" y="10895"/>
                </a:cubicBezTo>
                <a:cubicBezTo>
                  <a:pt x="12860" y="10939"/>
                  <a:pt x="12882" y="10866"/>
                  <a:pt x="12916" y="10845"/>
                </a:cubicBezTo>
                <a:cubicBezTo>
                  <a:pt x="12961" y="10818"/>
                  <a:pt x="12982" y="10841"/>
                  <a:pt x="13028" y="10798"/>
                </a:cubicBezTo>
                <a:cubicBezTo>
                  <a:pt x="13041" y="10786"/>
                  <a:pt x="13101" y="10771"/>
                  <a:pt x="13116" y="10771"/>
                </a:cubicBezTo>
                <a:cubicBezTo>
                  <a:pt x="13154" y="10771"/>
                  <a:pt x="13175" y="10754"/>
                  <a:pt x="13213" y="10739"/>
                </a:cubicBezTo>
                <a:cubicBezTo>
                  <a:pt x="13238" y="10729"/>
                  <a:pt x="13240" y="10668"/>
                  <a:pt x="13262" y="10660"/>
                </a:cubicBezTo>
                <a:cubicBezTo>
                  <a:pt x="13353" y="10629"/>
                  <a:pt x="13309" y="10800"/>
                  <a:pt x="13326" y="10882"/>
                </a:cubicBezTo>
                <a:cubicBezTo>
                  <a:pt x="13331" y="10906"/>
                  <a:pt x="13327" y="10887"/>
                  <a:pt x="13326" y="10882"/>
                </a:cubicBezTo>
                <a:cubicBezTo>
                  <a:pt x="13344" y="10971"/>
                  <a:pt x="13338" y="11011"/>
                  <a:pt x="13305" y="10978"/>
                </a:cubicBezTo>
                <a:cubicBezTo>
                  <a:pt x="13288" y="11046"/>
                  <a:pt x="13295" y="11138"/>
                  <a:pt x="13276" y="11215"/>
                </a:cubicBezTo>
                <a:cubicBezTo>
                  <a:pt x="13247" y="11333"/>
                  <a:pt x="13210" y="11457"/>
                  <a:pt x="13192" y="11585"/>
                </a:cubicBezTo>
                <a:cubicBezTo>
                  <a:pt x="13170" y="11747"/>
                  <a:pt x="13124" y="11885"/>
                  <a:pt x="13073" y="12015"/>
                </a:cubicBezTo>
                <a:cubicBezTo>
                  <a:pt x="12941" y="12357"/>
                  <a:pt x="12762" y="12578"/>
                  <a:pt x="12643" y="12952"/>
                </a:cubicBezTo>
                <a:cubicBezTo>
                  <a:pt x="12579" y="12923"/>
                  <a:pt x="12551" y="13189"/>
                  <a:pt x="12528" y="13287"/>
                </a:cubicBezTo>
                <a:cubicBezTo>
                  <a:pt x="12510" y="13366"/>
                  <a:pt x="12430" y="13542"/>
                  <a:pt x="12488" y="13623"/>
                </a:cubicBezTo>
                <a:cubicBezTo>
                  <a:pt x="12531" y="13685"/>
                  <a:pt x="12507" y="13770"/>
                  <a:pt x="12510" y="13854"/>
                </a:cubicBezTo>
                <a:cubicBezTo>
                  <a:pt x="12512" y="13928"/>
                  <a:pt x="12508" y="14105"/>
                  <a:pt x="12534" y="14171"/>
                </a:cubicBezTo>
                <a:cubicBezTo>
                  <a:pt x="12544" y="14171"/>
                  <a:pt x="12595" y="14233"/>
                  <a:pt x="12600" y="14256"/>
                </a:cubicBezTo>
                <a:cubicBezTo>
                  <a:pt x="12617" y="14327"/>
                  <a:pt x="12592" y="14430"/>
                  <a:pt x="12597" y="14510"/>
                </a:cubicBezTo>
                <a:cubicBezTo>
                  <a:pt x="12603" y="14611"/>
                  <a:pt x="12593" y="14712"/>
                  <a:pt x="12596" y="14812"/>
                </a:cubicBezTo>
                <a:cubicBezTo>
                  <a:pt x="12602" y="14976"/>
                  <a:pt x="12612" y="15028"/>
                  <a:pt x="12562" y="15171"/>
                </a:cubicBezTo>
                <a:cubicBezTo>
                  <a:pt x="12517" y="15298"/>
                  <a:pt x="12453" y="15361"/>
                  <a:pt x="12386" y="15431"/>
                </a:cubicBezTo>
                <a:cubicBezTo>
                  <a:pt x="12334" y="15484"/>
                  <a:pt x="12320" y="15570"/>
                  <a:pt x="12277" y="15642"/>
                </a:cubicBezTo>
                <a:cubicBezTo>
                  <a:pt x="12253" y="15684"/>
                  <a:pt x="12167" y="15779"/>
                  <a:pt x="12170" y="15860"/>
                </a:cubicBezTo>
                <a:cubicBezTo>
                  <a:pt x="12179" y="16051"/>
                  <a:pt x="12234" y="16220"/>
                  <a:pt x="12215" y="16414"/>
                </a:cubicBezTo>
                <a:cubicBezTo>
                  <a:pt x="12191" y="16671"/>
                  <a:pt x="12034" y="16583"/>
                  <a:pt x="12012" y="16786"/>
                </a:cubicBezTo>
                <a:cubicBezTo>
                  <a:pt x="12049" y="16805"/>
                  <a:pt x="11999" y="17139"/>
                  <a:pt x="11987" y="17200"/>
                </a:cubicBezTo>
                <a:cubicBezTo>
                  <a:pt x="11965" y="17310"/>
                  <a:pt x="11885" y="17393"/>
                  <a:pt x="11855" y="17509"/>
                </a:cubicBezTo>
                <a:cubicBezTo>
                  <a:pt x="11796" y="17726"/>
                  <a:pt x="11693" y="17919"/>
                  <a:pt x="11590" y="18051"/>
                </a:cubicBezTo>
                <a:cubicBezTo>
                  <a:pt x="11560" y="18089"/>
                  <a:pt x="11513" y="18062"/>
                  <a:pt x="11489" y="18102"/>
                </a:cubicBezTo>
                <a:cubicBezTo>
                  <a:pt x="11485" y="18110"/>
                  <a:pt x="11435" y="18160"/>
                  <a:pt x="11435" y="18160"/>
                </a:cubicBezTo>
                <a:cubicBezTo>
                  <a:pt x="11408" y="18161"/>
                  <a:pt x="11289" y="18085"/>
                  <a:pt x="11270" y="18134"/>
                </a:cubicBezTo>
                <a:cubicBezTo>
                  <a:pt x="11252" y="18143"/>
                  <a:pt x="11234" y="18192"/>
                  <a:pt x="11212" y="18192"/>
                </a:cubicBezTo>
                <a:cubicBezTo>
                  <a:pt x="11164" y="18185"/>
                  <a:pt x="11137" y="18252"/>
                  <a:pt x="11095" y="18252"/>
                </a:cubicBezTo>
                <a:cubicBezTo>
                  <a:pt x="11066" y="18252"/>
                  <a:pt x="11026" y="18201"/>
                  <a:pt x="11010" y="18150"/>
                </a:cubicBezTo>
                <a:cubicBezTo>
                  <a:pt x="10963" y="18171"/>
                  <a:pt x="10978" y="18097"/>
                  <a:pt x="10987" y="18050"/>
                </a:cubicBezTo>
                <a:cubicBezTo>
                  <a:pt x="10980" y="17971"/>
                  <a:pt x="10911" y="17904"/>
                  <a:pt x="10981" y="17858"/>
                </a:cubicBezTo>
                <a:cubicBezTo>
                  <a:pt x="11007" y="17790"/>
                  <a:pt x="10942" y="17641"/>
                  <a:pt x="10931" y="17594"/>
                </a:cubicBezTo>
                <a:cubicBezTo>
                  <a:pt x="10907" y="17494"/>
                  <a:pt x="10904" y="17369"/>
                  <a:pt x="10877" y="17273"/>
                </a:cubicBezTo>
                <a:cubicBezTo>
                  <a:pt x="10855" y="17218"/>
                  <a:pt x="10821" y="17191"/>
                  <a:pt x="10798" y="17131"/>
                </a:cubicBezTo>
                <a:cubicBezTo>
                  <a:pt x="10741" y="16979"/>
                  <a:pt x="10735" y="16713"/>
                  <a:pt x="10717" y="16531"/>
                </a:cubicBezTo>
                <a:cubicBezTo>
                  <a:pt x="10708" y="16432"/>
                  <a:pt x="10736" y="16319"/>
                  <a:pt x="10712" y="16225"/>
                </a:cubicBezTo>
                <a:cubicBezTo>
                  <a:pt x="10702" y="16188"/>
                  <a:pt x="10677" y="16133"/>
                  <a:pt x="10675" y="16091"/>
                </a:cubicBezTo>
                <a:cubicBezTo>
                  <a:pt x="10672" y="15992"/>
                  <a:pt x="10606" y="15790"/>
                  <a:pt x="10585" y="15694"/>
                </a:cubicBezTo>
                <a:cubicBezTo>
                  <a:pt x="10565" y="15600"/>
                  <a:pt x="10527" y="15551"/>
                  <a:pt x="10527" y="15438"/>
                </a:cubicBezTo>
                <a:cubicBezTo>
                  <a:pt x="10527" y="15382"/>
                  <a:pt x="10529" y="15332"/>
                  <a:pt x="10529" y="15275"/>
                </a:cubicBezTo>
                <a:cubicBezTo>
                  <a:pt x="10529" y="15191"/>
                  <a:pt x="10533" y="15181"/>
                  <a:pt x="10543" y="15114"/>
                </a:cubicBezTo>
                <a:cubicBezTo>
                  <a:pt x="10561" y="15029"/>
                  <a:pt x="10569" y="14924"/>
                  <a:pt x="10576" y="14837"/>
                </a:cubicBezTo>
                <a:cubicBezTo>
                  <a:pt x="10582" y="14779"/>
                  <a:pt x="10603" y="14738"/>
                  <a:pt x="10608" y="14684"/>
                </a:cubicBezTo>
                <a:cubicBezTo>
                  <a:pt x="10617" y="14601"/>
                  <a:pt x="10664" y="14613"/>
                  <a:pt x="10669" y="14503"/>
                </a:cubicBezTo>
                <a:cubicBezTo>
                  <a:pt x="10677" y="14356"/>
                  <a:pt x="10633" y="14257"/>
                  <a:pt x="10617" y="14120"/>
                </a:cubicBezTo>
                <a:cubicBezTo>
                  <a:pt x="10610" y="14065"/>
                  <a:pt x="10621" y="14049"/>
                  <a:pt x="10643" y="14022"/>
                </a:cubicBezTo>
                <a:cubicBezTo>
                  <a:pt x="10651" y="14002"/>
                  <a:pt x="10636" y="13961"/>
                  <a:pt x="10635" y="13938"/>
                </a:cubicBezTo>
                <a:cubicBezTo>
                  <a:pt x="10622" y="13854"/>
                  <a:pt x="10603" y="13764"/>
                  <a:pt x="10582" y="13690"/>
                </a:cubicBezTo>
                <a:cubicBezTo>
                  <a:pt x="10557" y="13601"/>
                  <a:pt x="10559" y="13496"/>
                  <a:pt x="10569" y="13424"/>
                </a:cubicBezTo>
                <a:cubicBezTo>
                  <a:pt x="10534" y="13477"/>
                  <a:pt x="10462" y="13253"/>
                  <a:pt x="10481" y="13177"/>
                </a:cubicBezTo>
                <a:cubicBezTo>
                  <a:pt x="10415" y="13009"/>
                  <a:pt x="10336" y="12874"/>
                  <a:pt x="10320" y="12647"/>
                </a:cubicBezTo>
                <a:cubicBezTo>
                  <a:pt x="10426" y="12656"/>
                  <a:pt x="10345" y="12398"/>
                  <a:pt x="10355" y="12367"/>
                </a:cubicBezTo>
                <a:cubicBezTo>
                  <a:pt x="10373" y="12310"/>
                  <a:pt x="10382" y="12235"/>
                  <a:pt x="10385" y="12179"/>
                </a:cubicBezTo>
                <a:cubicBezTo>
                  <a:pt x="10386" y="12146"/>
                  <a:pt x="10398" y="12087"/>
                  <a:pt x="10392" y="12059"/>
                </a:cubicBezTo>
                <a:cubicBezTo>
                  <a:pt x="10383" y="12036"/>
                  <a:pt x="10367" y="12002"/>
                  <a:pt x="10370" y="11969"/>
                </a:cubicBezTo>
                <a:cubicBezTo>
                  <a:pt x="10340" y="11972"/>
                  <a:pt x="10327" y="11879"/>
                  <a:pt x="10314" y="11879"/>
                </a:cubicBezTo>
                <a:cubicBezTo>
                  <a:pt x="10267" y="11879"/>
                  <a:pt x="10219" y="11915"/>
                  <a:pt x="10171" y="11915"/>
                </a:cubicBezTo>
                <a:cubicBezTo>
                  <a:pt x="10104" y="11915"/>
                  <a:pt x="10093" y="11750"/>
                  <a:pt x="10070" y="11654"/>
                </a:cubicBezTo>
                <a:cubicBezTo>
                  <a:pt x="10045" y="11551"/>
                  <a:pt x="9977" y="11570"/>
                  <a:pt x="9927" y="11574"/>
                </a:cubicBezTo>
                <a:cubicBezTo>
                  <a:pt x="9809" y="11596"/>
                  <a:pt x="9703" y="11673"/>
                  <a:pt x="9589" y="11804"/>
                </a:cubicBezTo>
                <a:cubicBezTo>
                  <a:pt x="9559" y="11839"/>
                  <a:pt x="9533" y="11824"/>
                  <a:pt x="9508" y="11817"/>
                </a:cubicBezTo>
                <a:cubicBezTo>
                  <a:pt x="9463" y="11804"/>
                  <a:pt x="9417" y="11795"/>
                  <a:pt x="9371" y="11795"/>
                </a:cubicBezTo>
                <a:cubicBezTo>
                  <a:pt x="9293" y="11795"/>
                  <a:pt x="9219" y="11887"/>
                  <a:pt x="9156" y="11966"/>
                </a:cubicBezTo>
                <a:cubicBezTo>
                  <a:pt x="9170" y="11866"/>
                  <a:pt x="9142" y="11847"/>
                  <a:pt x="9105" y="11799"/>
                </a:cubicBezTo>
                <a:cubicBezTo>
                  <a:pt x="9062" y="11743"/>
                  <a:pt x="9029" y="11637"/>
                  <a:pt x="8987" y="11588"/>
                </a:cubicBezTo>
                <a:cubicBezTo>
                  <a:pt x="8975" y="11588"/>
                  <a:pt x="8931" y="11524"/>
                  <a:pt x="8921" y="11507"/>
                </a:cubicBezTo>
                <a:cubicBezTo>
                  <a:pt x="8885" y="11446"/>
                  <a:pt x="8861" y="11419"/>
                  <a:pt x="8820" y="11364"/>
                </a:cubicBezTo>
                <a:cubicBezTo>
                  <a:pt x="8778" y="11310"/>
                  <a:pt x="8787" y="11112"/>
                  <a:pt x="8757" y="11030"/>
                </a:cubicBezTo>
                <a:cubicBezTo>
                  <a:pt x="8725" y="10944"/>
                  <a:pt x="8696" y="10912"/>
                  <a:pt x="8672" y="10803"/>
                </a:cubicBezTo>
                <a:cubicBezTo>
                  <a:pt x="8643" y="10907"/>
                  <a:pt x="8613" y="10695"/>
                  <a:pt x="8599" y="10695"/>
                </a:cubicBezTo>
                <a:cubicBezTo>
                  <a:pt x="8532" y="10695"/>
                  <a:pt x="8513" y="10546"/>
                  <a:pt x="8514" y="10451"/>
                </a:cubicBezTo>
                <a:cubicBezTo>
                  <a:pt x="8515" y="10382"/>
                  <a:pt x="8532" y="10231"/>
                  <a:pt x="8457" y="10222"/>
                </a:cubicBezTo>
                <a:cubicBezTo>
                  <a:pt x="8491" y="10160"/>
                  <a:pt x="8557" y="10058"/>
                  <a:pt x="8525" y="9961"/>
                </a:cubicBezTo>
                <a:cubicBezTo>
                  <a:pt x="8626" y="9967"/>
                  <a:pt x="8603" y="9545"/>
                  <a:pt x="8561" y="9444"/>
                </a:cubicBezTo>
                <a:cubicBezTo>
                  <a:pt x="8629" y="9408"/>
                  <a:pt x="8557" y="9239"/>
                  <a:pt x="8548" y="9168"/>
                </a:cubicBezTo>
                <a:cubicBezTo>
                  <a:pt x="8540" y="9114"/>
                  <a:pt x="8498" y="9105"/>
                  <a:pt x="8525" y="8998"/>
                </a:cubicBezTo>
                <a:cubicBezTo>
                  <a:pt x="8549" y="8903"/>
                  <a:pt x="8582" y="8800"/>
                  <a:pt x="8609" y="8705"/>
                </a:cubicBezTo>
                <a:cubicBezTo>
                  <a:pt x="8619" y="8672"/>
                  <a:pt x="8643" y="8607"/>
                  <a:pt x="8667" y="8559"/>
                </a:cubicBezTo>
                <a:cubicBezTo>
                  <a:pt x="8690" y="8513"/>
                  <a:pt x="8676" y="8466"/>
                  <a:pt x="8691" y="8411"/>
                </a:cubicBezTo>
                <a:cubicBezTo>
                  <a:pt x="8708" y="8346"/>
                  <a:pt x="8714" y="8277"/>
                  <a:pt x="8749" y="8242"/>
                </a:cubicBezTo>
                <a:cubicBezTo>
                  <a:pt x="8765" y="8226"/>
                  <a:pt x="8785" y="8207"/>
                  <a:pt x="8788" y="8168"/>
                </a:cubicBezTo>
                <a:cubicBezTo>
                  <a:pt x="8794" y="8083"/>
                  <a:pt x="8806" y="8040"/>
                  <a:pt x="8842" y="8040"/>
                </a:cubicBezTo>
                <a:cubicBezTo>
                  <a:pt x="8919" y="8040"/>
                  <a:pt x="9001" y="7917"/>
                  <a:pt x="9048" y="7799"/>
                </a:cubicBezTo>
                <a:cubicBezTo>
                  <a:pt x="9104" y="7649"/>
                  <a:pt x="9061" y="7424"/>
                  <a:pt x="9132" y="7277"/>
                </a:cubicBezTo>
                <a:cubicBezTo>
                  <a:pt x="9174" y="7188"/>
                  <a:pt x="9279" y="7124"/>
                  <a:pt x="9302" y="7028"/>
                </a:cubicBezTo>
                <a:cubicBezTo>
                  <a:pt x="9337" y="6882"/>
                  <a:pt x="9345" y="6765"/>
                  <a:pt x="9428" y="6729"/>
                </a:cubicBezTo>
                <a:cubicBezTo>
                  <a:pt x="9402" y="6946"/>
                  <a:pt x="9560" y="6799"/>
                  <a:pt x="9589" y="6874"/>
                </a:cubicBezTo>
                <a:cubicBezTo>
                  <a:pt x="9619" y="6853"/>
                  <a:pt x="9638" y="6843"/>
                  <a:pt x="9667" y="6808"/>
                </a:cubicBezTo>
                <a:cubicBezTo>
                  <a:pt x="9677" y="6780"/>
                  <a:pt x="9715" y="6734"/>
                  <a:pt x="9732" y="6730"/>
                </a:cubicBezTo>
                <a:cubicBezTo>
                  <a:pt x="9758" y="6730"/>
                  <a:pt x="9772" y="6696"/>
                  <a:pt x="9801" y="6667"/>
                </a:cubicBezTo>
                <a:cubicBezTo>
                  <a:pt x="9843" y="6624"/>
                  <a:pt x="9880" y="6641"/>
                  <a:pt x="9925" y="6622"/>
                </a:cubicBezTo>
                <a:cubicBezTo>
                  <a:pt x="9974" y="6602"/>
                  <a:pt x="10020" y="6562"/>
                  <a:pt x="10072" y="6580"/>
                </a:cubicBezTo>
                <a:cubicBezTo>
                  <a:pt x="10109" y="6593"/>
                  <a:pt x="10096" y="6627"/>
                  <a:pt x="10126" y="6597"/>
                </a:cubicBezTo>
                <a:cubicBezTo>
                  <a:pt x="10143" y="6580"/>
                  <a:pt x="10182" y="6542"/>
                  <a:pt x="10200" y="6558"/>
                </a:cubicBezTo>
                <a:cubicBezTo>
                  <a:pt x="10251" y="6602"/>
                  <a:pt x="10439" y="6510"/>
                  <a:pt x="10450" y="6628"/>
                </a:cubicBezTo>
                <a:cubicBezTo>
                  <a:pt x="10553" y="6503"/>
                  <a:pt x="10463" y="6762"/>
                  <a:pt x="10464" y="6772"/>
                </a:cubicBezTo>
                <a:cubicBezTo>
                  <a:pt x="10468" y="6852"/>
                  <a:pt x="10521" y="6833"/>
                  <a:pt x="10500" y="6958"/>
                </a:cubicBezTo>
                <a:cubicBezTo>
                  <a:pt x="10492" y="7004"/>
                  <a:pt x="10403" y="7121"/>
                  <a:pt x="10455" y="7136"/>
                </a:cubicBezTo>
                <a:cubicBezTo>
                  <a:pt x="10464" y="7174"/>
                  <a:pt x="10503" y="7119"/>
                  <a:pt x="10507" y="7210"/>
                </a:cubicBezTo>
                <a:cubicBezTo>
                  <a:pt x="10536" y="7216"/>
                  <a:pt x="10559" y="7267"/>
                  <a:pt x="10590" y="7267"/>
                </a:cubicBezTo>
                <a:cubicBezTo>
                  <a:pt x="10615" y="7266"/>
                  <a:pt x="10639" y="7258"/>
                  <a:pt x="10664" y="7274"/>
                </a:cubicBezTo>
                <a:cubicBezTo>
                  <a:pt x="10730" y="7314"/>
                  <a:pt x="10750" y="7342"/>
                  <a:pt x="10783" y="7452"/>
                </a:cubicBezTo>
                <a:cubicBezTo>
                  <a:pt x="10815" y="7558"/>
                  <a:pt x="10879" y="7520"/>
                  <a:pt x="10928" y="7563"/>
                </a:cubicBezTo>
                <a:cubicBezTo>
                  <a:pt x="10964" y="7595"/>
                  <a:pt x="11039" y="7765"/>
                  <a:pt x="11066" y="7616"/>
                </a:cubicBezTo>
                <a:cubicBezTo>
                  <a:pt x="11078" y="7549"/>
                  <a:pt x="11046" y="7488"/>
                  <a:pt x="11060" y="7410"/>
                </a:cubicBezTo>
                <a:cubicBezTo>
                  <a:pt x="11086" y="7268"/>
                  <a:pt x="11196" y="7248"/>
                  <a:pt x="11252" y="7276"/>
                </a:cubicBezTo>
                <a:cubicBezTo>
                  <a:pt x="11294" y="7296"/>
                  <a:pt x="11291" y="7367"/>
                  <a:pt x="11334" y="7377"/>
                </a:cubicBezTo>
                <a:cubicBezTo>
                  <a:pt x="11357" y="7383"/>
                  <a:pt x="11423" y="7410"/>
                  <a:pt x="11434" y="7453"/>
                </a:cubicBezTo>
                <a:cubicBezTo>
                  <a:pt x="11428" y="7430"/>
                  <a:pt x="11612" y="7531"/>
                  <a:pt x="11637" y="7531"/>
                </a:cubicBezTo>
                <a:cubicBezTo>
                  <a:pt x="11685" y="7533"/>
                  <a:pt x="11756" y="7601"/>
                  <a:pt x="11767" y="7448"/>
                </a:cubicBezTo>
                <a:cubicBezTo>
                  <a:pt x="11795" y="7470"/>
                  <a:pt x="11811" y="7433"/>
                  <a:pt x="11840" y="7454"/>
                </a:cubicBezTo>
                <a:cubicBezTo>
                  <a:pt x="11871" y="7462"/>
                  <a:pt x="11909" y="7535"/>
                  <a:pt x="11935" y="7535"/>
                </a:cubicBezTo>
                <a:cubicBezTo>
                  <a:pt x="11974" y="7550"/>
                  <a:pt x="12020" y="7478"/>
                  <a:pt x="12047" y="7515"/>
                </a:cubicBezTo>
                <a:cubicBezTo>
                  <a:pt x="12051" y="7432"/>
                  <a:pt x="12079" y="7362"/>
                  <a:pt x="12088" y="7244"/>
                </a:cubicBezTo>
                <a:cubicBezTo>
                  <a:pt x="12098" y="7173"/>
                  <a:pt x="12143" y="7068"/>
                  <a:pt x="12148" y="6999"/>
                </a:cubicBezTo>
                <a:cubicBezTo>
                  <a:pt x="12136" y="6965"/>
                  <a:pt x="12107" y="6780"/>
                  <a:pt x="12113" y="6735"/>
                </a:cubicBezTo>
                <a:cubicBezTo>
                  <a:pt x="12085" y="6764"/>
                  <a:pt x="12057" y="6674"/>
                  <a:pt x="12038" y="6728"/>
                </a:cubicBezTo>
                <a:cubicBezTo>
                  <a:pt x="12021" y="6776"/>
                  <a:pt x="11996" y="6796"/>
                  <a:pt x="11969" y="6810"/>
                </a:cubicBezTo>
                <a:cubicBezTo>
                  <a:pt x="11890" y="6858"/>
                  <a:pt x="11872" y="6688"/>
                  <a:pt x="11795" y="6688"/>
                </a:cubicBezTo>
                <a:cubicBezTo>
                  <a:pt x="11794" y="6809"/>
                  <a:pt x="11708" y="6824"/>
                  <a:pt x="11669" y="6753"/>
                </a:cubicBezTo>
                <a:cubicBezTo>
                  <a:pt x="11615" y="6727"/>
                  <a:pt x="11599" y="6694"/>
                  <a:pt x="11560" y="6611"/>
                </a:cubicBezTo>
                <a:cubicBezTo>
                  <a:pt x="11519" y="6493"/>
                  <a:pt x="11511" y="6479"/>
                  <a:pt x="11501" y="6354"/>
                </a:cubicBezTo>
                <a:cubicBezTo>
                  <a:pt x="11492" y="6248"/>
                  <a:pt x="11446" y="6278"/>
                  <a:pt x="11444" y="6173"/>
                </a:cubicBezTo>
                <a:cubicBezTo>
                  <a:pt x="11444" y="6146"/>
                  <a:pt x="11443" y="6062"/>
                  <a:pt x="11444" y="6055"/>
                </a:cubicBezTo>
                <a:cubicBezTo>
                  <a:pt x="11445" y="6047"/>
                  <a:pt x="11446" y="6037"/>
                  <a:pt x="11446" y="6028"/>
                </a:cubicBezTo>
                <a:cubicBezTo>
                  <a:pt x="11425" y="6016"/>
                  <a:pt x="11384" y="5993"/>
                  <a:pt x="11367" y="5997"/>
                </a:cubicBezTo>
                <a:cubicBezTo>
                  <a:pt x="11344" y="6002"/>
                  <a:pt x="11322" y="6033"/>
                  <a:pt x="11301" y="6029"/>
                </a:cubicBezTo>
                <a:cubicBezTo>
                  <a:pt x="11329" y="6113"/>
                  <a:pt x="11250" y="6103"/>
                  <a:pt x="11230" y="6062"/>
                </a:cubicBezTo>
                <a:cubicBezTo>
                  <a:pt x="11188" y="6111"/>
                  <a:pt x="11363" y="6390"/>
                  <a:pt x="11359" y="6447"/>
                </a:cubicBezTo>
                <a:cubicBezTo>
                  <a:pt x="11342" y="6490"/>
                  <a:pt x="11288" y="6569"/>
                  <a:pt x="11261" y="6560"/>
                </a:cubicBezTo>
                <a:cubicBezTo>
                  <a:pt x="11277" y="6613"/>
                  <a:pt x="11282" y="6679"/>
                  <a:pt x="11283" y="6740"/>
                </a:cubicBezTo>
                <a:cubicBezTo>
                  <a:pt x="11264" y="6679"/>
                  <a:pt x="11239" y="6643"/>
                  <a:pt x="11228" y="6732"/>
                </a:cubicBezTo>
                <a:cubicBezTo>
                  <a:pt x="11217" y="6703"/>
                  <a:pt x="11216" y="6642"/>
                  <a:pt x="11205" y="6624"/>
                </a:cubicBezTo>
                <a:cubicBezTo>
                  <a:pt x="11192" y="6617"/>
                  <a:pt x="11191" y="6663"/>
                  <a:pt x="11188" y="6679"/>
                </a:cubicBezTo>
                <a:cubicBezTo>
                  <a:pt x="11153" y="6647"/>
                  <a:pt x="11163" y="6602"/>
                  <a:pt x="11163" y="6548"/>
                </a:cubicBezTo>
                <a:cubicBezTo>
                  <a:pt x="11118" y="6513"/>
                  <a:pt x="11112" y="6446"/>
                  <a:pt x="11156" y="6403"/>
                </a:cubicBezTo>
                <a:cubicBezTo>
                  <a:pt x="11126" y="6396"/>
                  <a:pt x="11116" y="6359"/>
                  <a:pt x="11087" y="6353"/>
                </a:cubicBezTo>
                <a:cubicBezTo>
                  <a:pt x="11095" y="6295"/>
                  <a:pt x="11074" y="6237"/>
                  <a:pt x="11059" y="6195"/>
                </a:cubicBezTo>
                <a:cubicBezTo>
                  <a:pt x="11043" y="6224"/>
                  <a:pt x="11004" y="6133"/>
                  <a:pt x="11043" y="6113"/>
                </a:cubicBezTo>
                <a:cubicBezTo>
                  <a:pt x="11022" y="6060"/>
                  <a:pt x="11004" y="6077"/>
                  <a:pt x="11005" y="5992"/>
                </a:cubicBezTo>
                <a:cubicBezTo>
                  <a:pt x="11006" y="5936"/>
                  <a:pt x="11015" y="5877"/>
                  <a:pt x="11014" y="5820"/>
                </a:cubicBezTo>
                <a:cubicBezTo>
                  <a:pt x="10991" y="5814"/>
                  <a:pt x="10984" y="5783"/>
                  <a:pt x="10966" y="5752"/>
                </a:cubicBezTo>
                <a:cubicBezTo>
                  <a:pt x="10955" y="5798"/>
                  <a:pt x="10872" y="5685"/>
                  <a:pt x="10857" y="5649"/>
                </a:cubicBezTo>
                <a:cubicBezTo>
                  <a:pt x="10832" y="5591"/>
                  <a:pt x="10791" y="5611"/>
                  <a:pt x="10765" y="5562"/>
                </a:cubicBezTo>
                <a:cubicBezTo>
                  <a:pt x="10753" y="5545"/>
                  <a:pt x="10689" y="5349"/>
                  <a:pt x="10696" y="5349"/>
                </a:cubicBezTo>
                <a:cubicBezTo>
                  <a:pt x="10686" y="5349"/>
                  <a:pt x="10682" y="5375"/>
                  <a:pt x="10664" y="5375"/>
                </a:cubicBezTo>
                <a:cubicBezTo>
                  <a:pt x="10635" y="5375"/>
                  <a:pt x="10605" y="5369"/>
                  <a:pt x="10616" y="5259"/>
                </a:cubicBezTo>
                <a:cubicBezTo>
                  <a:pt x="10610" y="5269"/>
                  <a:pt x="10562" y="5275"/>
                  <a:pt x="10574" y="5313"/>
                </a:cubicBezTo>
                <a:cubicBezTo>
                  <a:pt x="10584" y="5344"/>
                  <a:pt x="10579" y="5356"/>
                  <a:pt x="10573" y="5384"/>
                </a:cubicBezTo>
                <a:cubicBezTo>
                  <a:pt x="10561" y="5443"/>
                  <a:pt x="10614" y="5510"/>
                  <a:pt x="10631" y="5534"/>
                </a:cubicBezTo>
                <a:cubicBezTo>
                  <a:pt x="10680" y="5600"/>
                  <a:pt x="10676" y="5704"/>
                  <a:pt x="10722" y="5775"/>
                </a:cubicBezTo>
                <a:cubicBezTo>
                  <a:pt x="10756" y="5825"/>
                  <a:pt x="10794" y="5788"/>
                  <a:pt x="10821" y="5828"/>
                </a:cubicBezTo>
                <a:cubicBezTo>
                  <a:pt x="10849" y="5868"/>
                  <a:pt x="10796" y="5879"/>
                  <a:pt x="10850" y="5928"/>
                </a:cubicBezTo>
                <a:cubicBezTo>
                  <a:pt x="10885" y="5960"/>
                  <a:pt x="10928" y="5995"/>
                  <a:pt x="10956" y="6046"/>
                </a:cubicBezTo>
                <a:cubicBezTo>
                  <a:pt x="10992" y="6110"/>
                  <a:pt x="10960" y="6233"/>
                  <a:pt x="10944" y="6176"/>
                </a:cubicBezTo>
                <a:cubicBezTo>
                  <a:pt x="10935" y="6145"/>
                  <a:pt x="10905" y="6082"/>
                  <a:pt x="10884" y="6082"/>
                </a:cubicBezTo>
                <a:cubicBezTo>
                  <a:pt x="10797" y="6114"/>
                  <a:pt x="10965" y="6276"/>
                  <a:pt x="10870" y="6333"/>
                </a:cubicBezTo>
                <a:cubicBezTo>
                  <a:pt x="10864" y="6336"/>
                  <a:pt x="10837" y="6437"/>
                  <a:pt x="10834" y="6457"/>
                </a:cubicBezTo>
                <a:cubicBezTo>
                  <a:pt x="10816" y="6559"/>
                  <a:pt x="10777" y="6399"/>
                  <a:pt x="10768" y="6552"/>
                </a:cubicBezTo>
                <a:cubicBezTo>
                  <a:pt x="10766" y="6579"/>
                  <a:pt x="10795" y="6725"/>
                  <a:pt x="10742" y="6697"/>
                </a:cubicBezTo>
                <a:cubicBezTo>
                  <a:pt x="10704" y="6677"/>
                  <a:pt x="10635" y="6589"/>
                  <a:pt x="10600" y="6544"/>
                </a:cubicBezTo>
                <a:cubicBezTo>
                  <a:pt x="10510" y="6429"/>
                  <a:pt x="10699" y="6432"/>
                  <a:pt x="10731" y="6428"/>
                </a:cubicBezTo>
                <a:cubicBezTo>
                  <a:pt x="10774" y="6428"/>
                  <a:pt x="10797" y="6390"/>
                  <a:pt x="10818" y="6327"/>
                </a:cubicBezTo>
                <a:cubicBezTo>
                  <a:pt x="10848" y="6242"/>
                  <a:pt x="10739" y="6128"/>
                  <a:pt x="10734" y="6082"/>
                </a:cubicBezTo>
                <a:cubicBezTo>
                  <a:pt x="10732" y="6061"/>
                  <a:pt x="10651" y="5956"/>
                  <a:pt x="10635" y="5956"/>
                </a:cubicBezTo>
                <a:cubicBezTo>
                  <a:pt x="10601" y="5913"/>
                  <a:pt x="10581" y="5908"/>
                  <a:pt x="10549" y="5839"/>
                </a:cubicBezTo>
                <a:cubicBezTo>
                  <a:pt x="10517" y="5772"/>
                  <a:pt x="10460" y="5727"/>
                  <a:pt x="10443" y="5638"/>
                </a:cubicBezTo>
                <a:cubicBezTo>
                  <a:pt x="10428" y="5559"/>
                  <a:pt x="10430" y="5521"/>
                  <a:pt x="10391" y="5485"/>
                </a:cubicBezTo>
                <a:cubicBezTo>
                  <a:pt x="10318" y="5417"/>
                  <a:pt x="10336" y="5547"/>
                  <a:pt x="10274" y="5547"/>
                </a:cubicBezTo>
                <a:cubicBezTo>
                  <a:pt x="10244" y="5547"/>
                  <a:pt x="10239" y="5541"/>
                  <a:pt x="10213" y="5590"/>
                </a:cubicBezTo>
                <a:cubicBezTo>
                  <a:pt x="10144" y="5723"/>
                  <a:pt x="10064" y="5479"/>
                  <a:pt x="9990" y="5618"/>
                </a:cubicBezTo>
                <a:cubicBezTo>
                  <a:pt x="9947" y="5699"/>
                  <a:pt x="10000" y="5792"/>
                  <a:pt x="9929" y="5865"/>
                </a:cubicBezTo>
                <a:cubicBezTo>
                  <a:pt x="9906" y="5895"/>
                  <a:pt x="9888" y="5907"/>
                  <a:pt x="9862" y="5919"/>
                </a:cubicBezTo>
                <a:cubicBezTo>
                  <a:pt x="9815" y="5941"/>
                  <a:pt x="9784" y="6046"/>
                  <a:pt x="9757" y="6123"/>
                </a:cubicBezTo>
                <a:cubicBezTo>
                  <a:pt x="9731" y="6195"/>
                  <a:pt x="9784" y="6305"/>
                  <a:pt x="9766" y="6327"/>
                </a:cubicBezTo>
                <a:cubicBezTo>
                  <a:pt x="9747" y="6350"/>
                  <a:pt x="9742" y="6335"/>
                  <a:pt x="9725" y="6374"/>
                </a:cubicBezTo>
                <a:cubicBezTo>
                  <a:pt x="9713" y="6402"/>
                  <a:pt x="9714" y="6481"/>
                  <a:pt x="9707" y="6495"/>
                </a:cubicBezTo>
                <a:cubicBezTo>
                  <a:pt x="9685" y="6536"/>
                  <a:pt x="9642" y="6483"/>
                  <a:pt x="9632" y="6577"/>
                </a:cubicBezTo>
                <a:cubicBezTo>
                  <a:pt x="9622" y="6675"/>
                  <a:pt x="9599" y="6597"/>
                  <a:pt x="9578" y="6629"/>
                </a:cubicBezTo>
                <a:cubicBezTo>
                  <a:pt x="9539" y="6688"/>
                  <a:pt x="9460" y="6612"/>
                  <a:pt x="9411" y="6689"/>
                </a:cubicBezTo>
                <a:cubicBezTo>
                  <a:pt x="9322" y="6828"/>
                  <a:pt x="9357" y="6604"/>
                  <a:pt x="9281" y="6565"/>
                </a:cubicBezTo>
                <a:cubicBezTo>
                  <a:pt x="9284" y="6649"/>
                  <a:pt x="9214" y="6611"/>
                  <a:pt x="9187" y="6620"/>
                </a:cubicBezTo>
                <a:cubicBezTo>
                  <a:pt x="9137" y="6638"/>
                  <a:pt x="9179" y="6475"/>
                  <a:pt x="9178" y="6406"/>
                </a:cubicBezTo>
                <a:cubicBezTo>
                  <a:pt x="9178" y="6375"/>
                  <a:pt x="9142" y="6378"/>
                  <a:pt x="9138" y="6325"/>
                </a:cubicBezTo>
                <a:cubicBezTo>
                  <a:pt x="9131" y="6249"/>
                  <a:pt x="9173" y="6162"/>
                  <a:pt x="9184" y="6090"/>
                </a:cubicBezTo>
                <a:cubicBezTo>
                  <a:pt x="9197" y="6006"/>
                  <a:pt x="9197" y="5932"/>
                  <a:pt x="9194" y="5845"/>
                </a:cubicBezTo>
                <a:cubicBezTo>
                  <a:pt x="9192" y="5800"/>
                  <a:pt x="9227" y="5815"/>
                  <a:pt x="9226" y="5772"/>
                </a:cubicBezTo>
                <a:cubicBezTo>
                  <a:pt x="9211" y="5779"/>
                  <a:pt x="9197" y="5809"/>
                  <a:pt x="9183" y="5826"/>
                </a:cubicBezTo>
                <a:cubicBezTo>
                  <a:pt x="9187" y="5757"/>
                  <a:pt x="9160" y="5580"/>
                  <a:pt x="9187" y="5553"/>
                </a:cubicBezTo>
                <a:cubicBezTo>
                  <a:pt x="9208" y="5532"/>
                  <a:pt x="9275" y="5473"/>
                  <a:pt x="9291" y="5483"/>
                </a:cubicBezTo>
                <a:cubicBezTo>
                  <a:pt x="9324" y="5505"/>
                  <a:pt x="9341" y="5502"/>
                  <a:pt x="9378" y="5505"/>
                </a:cubicBezTo>
                <a:cubicBezTo>
                  <a:pt x="9416" y="5508"/>
                  <a:pt x="9514" y="5498"/>
                  <a:pt x="9549" y="5523"/>
                </a:cubicBezTo>
                <a:cubicBezTo>
                  <a:pt x="9574" y="5525"/>
                  <a:pt x="9602" y="5551"/>
                  <a:pt x="9626" y="5551"/>
                </a:cubicBezTo>
                <a:cubicBezTo>
                  <a:pt x="9697" y="5551"/>
                  <a:pt x="9697" y="5421"/>
                  <a:pt x="9704" y="5288"/>
                </a:cubicBezTo>
                <a:cubicBezTo>
                  <a:pt x="9709" y="5152"/>
                  <a:pt x="9662" y="4961"/>
                  <a:pt x="9594" y="4904"/>
                </a:cubicBezTo>
                <a:cubicBezTo>
                  <a:pt x="9561" y="4877"/>
                  <a:pt x="9508" y="4908"/>
                  <a:pt x="9495" y="4820"/>
                </a:cubicBezTo>
                <a:cubicBezTo>
                  <a:pt x="9484" y="4751"/>
                  <a:pt x="9504" y="4715"/>
                  <a:pt x="9536" y="4715"/>
                </a:cubicBezTo>
                <a:cubicBezTo>
                  <a:pt x="9570" y="4684"/>
                  <a:pt x="9605" y="4708"/>
                  <a:pt x="9634" y="4738"/>
                </a:cubicBezTo>
                <a:cubicBezTo>
                  <a:pt x="9685" y="4668"/>
                  <a:pt x="9703" y="4769"/>
                  <a:pt x="9674" y="4606"/>
                </a:cubicBezTo>
                <a:cubicBezTo>
                  <a:pt x="9651" y="4481"/>
                  <a:pt x="9771" y="4629"/>
                  <a:pt x="9788" y="4629"/>
                </a:cubicBezTo>
                <a:cubicBezTo>
                  <a:pt x="9800" y="4628"/>
                  <a:pt x="9818" y="4547"/>
                  <a:pt x="9844" y="4533"/>
                </a:cubicBezTo>
                <a:cubicBezTo>
                  <a:pt x="9854" y="4515"/>
                  <a:pt x="9873" y="4525"/>
                  <a:pt x="9884" y="4501"/>
                </a:cubicBezTo>
                <a:cubicBezTo>
                  <a:pt x="9904" y="4455"/>
                  <a:pt x="9872" y="4373"/>
                  <a:pt x="9921" y="4361"/>
                </a:cubicBezTo>
                <a:cubicBezTo>
                  <a:pt x="9915" y="4363"/>
                  <a:pt x="9962" y="4353"/>
                  <a:pt x="9967" y="4350"/>
                </a:cubicBezTo>
                <a:cubicBezTo>
                  <a:pt x="10008" y="4304"/>
                  <a:pt x="10048" y="4239"/>
                  <a:pt x="10075" y="4153"/>
                </a:cubicBezTo>
                <a:cubicBezTo>
                  <a:pt x="10086" y="4120"/>
                  <a:pt x="10070" y="4032"/>
                  <a:pt x="10100" y="4032"/>
                </a:cubicBezTo>
                <a:cubicBezTo>
                  <a:pt x="10125" y="4032"/>
                  <a:pt x="10113" y="4111"/>
                  <a:pt x="10124" y="4132"/>
                </a:cubicBezTo>
                <a:cubicBezTo>
                  <a:pt x="10084" y="3952"/>
                  <a:pt x="10258" y="3989"/>
                  <a:pt x="10296" y="3995"/>
                </a:cubicBezTo>
                <a:cubicBezTo>
                  <a:pt x="10290" y="3946"/>
                  <a:pt x="10315" y="3960"/>
                  <a:pt x="10321" y="3940"/>
                </a:cubicBezTo>
                <a:cubicBezTo>
                  <a:pt x="10329" y="3893"/>
                  <a:pt x="10278" y="3877"/>
                  <a:pt x="10323" y="3850"/>
                </a:cubicBezTo>
                <a:cubicBezTo>
                  <a:pt x="10318" y="3826"/>
                  <a:pt x="10300" y="3770"/>
                  <a:pt x="10292" y="3752"/>
                </a:cubicBezTo>
                <a:cubicBezTo>
                  <a:pt x="10298" y="3754"/>
                  <a:pt x="10305" y="3762"/>
                  <a:pt x="10311" y="3767"/>
                </a:cubicBezTo>
                <a:cubicBezTo>
                  <a:pt x="10312" y="3751"/>
                  <a:pt x="10319" y="3733"/>
                  <a:pt x="10321" y="3717"/>
                </a:cubicBezTo>
                <a:cubicBezTo>
                  <a:pt x="10285" y="3695"/>
                  <a:pt x="10283" y="3506"/>
                  <a:pt x="10312" y="3462"/>
                </a:cubicBezTo>
                <a:cubicBezTo>
                  <a:pt x="10341" y="3417"/>
                  <a:pt x="10418" y="3342"/>
                  <a:pt x="10456" y="3335"/>
                </a:cubicBezTo>
                <a:cubicBezTo>
                  <a:pt x="10438" y="3424"/>
                  <a:pt x="10425" y="3473"/>
                  <a:pt x="10457" y="3534"/>
                </a:cubicBezTo>
                <a:cubicBezTo>
                  <a:pt x="10466" y="3552"/>
                  <a:pt x="10412" y="3704"/>
                  <a:pt x="10396" y="3746"/>
                </a:cubicBezTo>
                <a:cubicBezTo>
                  <a:pt x="10401" y="3747"/>
                  <a:pt x="10406" y="3748"/>
                  <a:pt x="10411" y="3751"/>
                </a:cubicBezTo>
                <a:cubicBezTo>
                  <a:pt x="10383" y="3649"/>
                  <a:pt x="10518" y="3712"/>
                  <a:pt x="10460" y="3818"/>
                </a:cubicBezTo>
                <a:cubicBezTo>
                  <a:pt x="10461" y="3816"/>
                  <a:pt x="10423" y="3768"/>
                  <a:pt x="10418" y="3764"/>
                </a:cubicBezTo>
                <a:cubicBezTo>
                  <a:pt x="10448" y="3873"/>
                  <a:pt x="10382" y="3844"/>
                  <a:pt x="10468" y="3844"/>
                </a:cubicBezTo>
                <a:cubicBezTo>
                  <a:pt x="10489" y="3864"/>
                  <a:pt x="10469" y="3894"/>
                  <a:pt x="10462" y="3926"/>
                </a:cubicBezTo>
                <a:cubicBezTo>
                  <a:pt x="10466" y="3915"/>
                  <a:pt x="10590" y="3823"/>
                  <a:pt x="10596" y="3826"/>
                </a:cubicBezTo>
                <a:cubicBezTo>
                  <a:pt x="10594" y="3825"/>
                  <a:pt x="10643" y="3940"/>
                  <a:pt x="10648" y="3949"/>
                </a:cubicBezTo>
                <a:cubicBezTo>
                  <a:pt x="10663" y="3979"/>
                  <a:pt x="10735" y="3918"/>
                  <a:pt x="10751" y="3911"/>
                </a:cubicBezTo>
                <a:cubicBezTo>
                  <a:pt x="10777" y="3892"/>
                  <a:pt x="10794" y="3864"/>
                  <a:pt x="10820" y="3850"/>
                </a:cubicBezTo>
                <a:cubicBezTo>
                  <a:pt x="10843" y="3838"/>
                  <a:pt x="10863" y="3811"/>
                  <a:pt x="10887" y="3811"/>
                </a:cubicBezTo>
                <a:cubicBezTo>
                  <a:pt x="10926" y="3811"/>
                  <a:pt x="10910" y="3868"/>
                  <a:pt x="10936" y="3881"/>
                </a:cubicBezTo>
                <a:cubicBezTo>
                  <a:pt x="10971" y="3898"/>
                  <a:pt x="11007" y="3897"/>
                  <a:pt x="11042" y="3899"/>
                </a:cubicBezTo>
                <a:cubicBezTo>
                  <a:pt x="11061" y="3900"/>
                  <a:pt x="11113" y="3880"/>
                  <a:pt x="11067" y="3850"/>
                </a:cubicBezTo>
                <a:cubicBezTo>
                  <a:pt x="11048" y="3838"/>
                  <a:pt x="11015" y="3846"/>
                  <a:pt x="10999" y="3815"/>
                </a:cubicBezTo>
                <a:cubicBezTo>
                  <a:pt x="11002" y="3806"/>
                  <a:pt x="11007" y="3804"/>
                  <a:pt x="11012" y="3801"/>
                </a:cubicBezTo>
                <a:cubicBezTo>
                  <a:pt x="10964" y="3735"/>
                  <a:pt x="11058" y="3744"/>
                  <a:pt x="11063" y="3744"/>
                </a:cubicBezTo>
                <a:cubicBezTo>
                  <a:pt x="10995" y="3744"/>
                  <a:pt x="11034" y="3378"/>
                  <a:pt x="11090" y="3339"/>
                </a:cubicBezTo>
                <a:cubicBezTo>
                  <a:pt x="11131" y="3311"/>
                  <a:pt x="11124" y="3336"/>
                  <a:pt x="11153" y="3393"/>
                </a:cubicBezTo>
                <a:cubicBezTo>
                  <a:pt x="11193" y="3470"/>
                  <a:pt x="11243" y="3409"/>
                  <a:pt x="11207" y="3312"/>
                </a:cubicBezTo>
                <a:cubicBezTo>
                  <a:pt x="11223" y="3300"/>
                  <a:pt x="11231" y="3294"/>
                  <a:pt x="11240" y="3265"/>
                </a:cubicBezTo>
                <a:cubicBezTo>
                  <a:pt x="11204" y="3308"/>
                  <a:pt x="11173" y="3190"/>
                  <a:pt x="11177" y="3132"/>
                </a:cubicBezTo>
                <a:cubicBezTo>
                  <a:pt x="11179" y="3106"/>
                  <a:pt x="11194" y="3087"/>
                  <a:pt x="11213" y="3073"/>
                </a:cubicBezTo>
                <a:cubicBezTo>
                  <a:pt x="11173" y="3082"/>
                  <a:pt x="11137" y="3070"/>
                  <a:pt x="11110" y="3014"/>
                </a:cubicBezTo>
                <a:cubicBezTo>
                  <a:pt x="11080" y="2952"/>
                  <a:pt x="11027" y="3008"/>
                  <a:pt x="11048" y="2878"/>
                </a:cubicBezTo>
                <a:cubicBezTo>
                  <a:pt x="11058" y="2817"/>
                  <a:pt x="11047" y="2815"/>
                  <a:pt x="11040" y="2768"/>
                </a:cubicBezTo>
                <a:cubicBezTo>
                  <a:pt x="11028" y="2689"/>
                  <a:pt x="11021" y="2680"/>
                  <a:pt x="11040" y="2613"/>
                </a:cubicBezTo>
                <a:cubicBezTo>
                  <a:pt x="11061" y="2539"/>
                  <a:pt x="11184" y="2319"/>
                  <a:pt x="11234" y="2321"/>
                </a:cubicBezTo>
                <a:cubicBezTo>
                  <a:pt x="11189" y="2149"/>
                  <a:pt x="11044" y="2159"/>
                  <a:pt x="10997" y="2335"/>
                </a:cubicBezTo>
                <a:cubicBezTo>
                  <a:pt x="11002" y="2327"/>
                  <a:pt x="11044" y="2383"/>
                  <a:pt x="11004" y="2429"/>
                </a:cubicBezTo>
                <a:cubicBezTo>
                  <a:pt x="10985" y="2451"/>
                  <a:pt x="10985" y="2483"/>
                  <a:pt x="10964" y="2505"/>
                </a:cubicBezTo>
                <a:cubicBezTo>
                  <a:pt x="10919" y="2550"/>
                  <a:pt x="10886" y="2593"/>
                  <a:pt x="10845" y="2643"/>
                </a:cubicBezTo>
                <a:cubicBezTo>
                  <a:pt x="10817" y="2676"/>
                  <a:pt x="10784" y="2856"/>
                  <a:pt x="10808" y="2912"/>
                </a:cubicBezTo>
                <a:cubicBezTo>
                  <a:pt x="10832" y="2967"/>
                  <a:pt x="10965" y="3013"/>
                  <a:pt x="10885" y="3112"/>
                </a:cubicBezTo>
                <a:cubicBezTo>
                  <a:pt x="10905" y="3161"/>
                  <a:pt x="10850" y="3196"/>
                  <a:pt x="10837" y="3211"/>
                </a:cubicBezTo>
                <a:cubicBezTo>
                  <a:pt x="10801" y="3253"/>
                  <a:pt x="10792" y="3278"/>
                  <a:pt x="10788" y="3362"/>
                </a:cubicBezTo>
                <a:cubicBezTo>
                  <a:pt x="10779" y="3538"/>
                  <a:pt x="10766" y="3593"/>
                  <a:pt x="10683" y="3621"/>
                </a:cubicBezTo>
                <a:cubicBezTo>
                  <a:pt x="10634" y="3637"/>
                  <a:pt x="10673" y="3764"/>
                  <a:pt x="10598" y="3742"/>
                </a:cubicBezTo>
                <a:cubicBezTo>
                  <a:pt x="10569" y="3734"/>
                  <a:pt x="10560" y="3720"/>
                  <a:pt x="10553" y="3673"/>
                </a:cubicBezTo>
                <a:cubicBezTo>
                  <a:pt x="10552" y="3710"/>
                  <a:pt x="10537" y="3758"/>
                  <a:pt x="10534" y="3771"/>
                </a:cubicBezTo>
                <a:cubicBezTo>
                  <a:pt x="10525" y="3807"/>
                  <a:pt x="10543" y="3851"/>
                  <a:pt x="10506" y="3861"/>
                </a:cubicBezTo>
                <a:cubicBezTo>
                  <a:pt x="10496" y="3864"/>
                  <a:pt x="10451" y="3838"/>
                  <a:pt x="10471" y="3800"/>
                </a:cubicBezTo>
                <a:cubicBezTo>
                  <a:pt x="10479" y="3784"/>
                  <a:pt x="10496" y="3842"/>
                  <a:pt x="10503" y="3801"/>
                </a:cubicBezTo>
                <a:cubicBezTo>
                  <a:pt x="10509" y="3765"/>
                  <a:pt x="10478" y="3759"/>
                  <a:pt x="10471" y="3732"/>
                </a:cubicBezTo>
                <a:cubicBezTo>
                  <a:pt x="10461" y="3687"/>
                  <a:pt x="10530" y="3618"/>
                  <a:pt x="10545" y="3635"/>
                </a:cubicBezTo>
                <a:cubicBezTo>
                  <a:pt x="10530" y="3603"/>
                  <a:pt x="10535" y="3565"/>
                  <a:pt x="10553" y="3547"/>
                </a:cubicBezTo>
                <a:cubicBezTo>
                  <a:pt x="10528" y="3496"/>
                  <a:pt x="10409" y="3220"/>
                  <a:pt x="10453" y="3159"/>
                </a:cubicBezTo>
                <a:cubicBezTo>
                  <a:pt x="10433" y="3138"/>
                  <a:pt x="10436" y="3132"/>
                  <a:pt x="10429" y="3101"/>
                </a:cubicBezTo>
                <a:cubicBezTo>
                  <a:pt x="10424" y="3184"/>
                  <a:pt x="10319" y="3301"/>
                  <a:pt x="10277" y="3319"/>
                </a:cubicBezTo>
                <a:cubicBezTo>
                  <a:pt x="10193" y="3356"/>
                  <a:pt x="10156" y="3266"/>
                  <a:pt x="10137" y="3134"/>
                </a:cubicBezTo>
                <a:cubicBezTo>
                  <a:pt x="10100" y="3111"/>
                  <a:pt x="10101" y="2723"/>
                  <a:pt x="10139" y="2679"/>
                </a:cubicBezTo>
                <a:cubicBezTo>
                  <a:pt x="10160" y="2655"/>
                  <a:pt x="10177" y="2649"/>
                  <a:pt x="10192" y="2631"/>
                </a:cubicBezTo>
                <a:cubicBezTo>
                  <a:pt x="10208" y="2612"/>
                  <a:pt x="10297" y="2551"/>
                  <a:pt x="10302" y="2487"/>
                </a:cubicBezTo>
                <a:cubicBezTo>
                  <a:pt x="10309" y="2393"/>
                  <a:pt x="10356" y="2506"/>
                  <a:pt x="10381" y="2456"/>
                </a:cubicBezTo>
                <a:cubicBezTo>
                  <a:pt x="10405" y="2407"/>
                  <a:pt x="10413" y="2364"/>
                  <a:pt x="10453" y="2355"/>
                </a:cubicBezTo>
                <a:cubicBezTo>
                  <a:pt x="10470" y="2351"/>
                  <a:pt x="10521" y="2195"/>
                  <a:pt x="10532" y="2144"/>
                </a:cubicBezTo>
                <a:cubicBezTo>
                  <a:pt x="10545" y="2079"/>
                  <a:pt x="10642" y="1863"/>
                  <a:pt x="10680" y="1850"/>
                </a:cubicBezTo>
                <a:cubicBezTo>
                  <a:pt x="10659" y="1853"/>
                  <a:pt x="10537" y="1935"/>
                  <a:pt x="10566" y="1830"/>
                </a:cubicBezTo>
                <a:cubicBezTo>
                  <a:pt x="10575" y="1795"/>
                  <a:pt x="10698" y="1698"/>
                  <a:pt x="10718" y="1704"/>
                </a:cubicBezTo>
                <a:cubicBezTo>
                  <a:pt x="10716" y="1754"/>
                  <a:pt x="10749" y="1804"/>
                  <a:pt x="10768" y="1748"/>
                </a:cubicBezTo>
                <a:cubicBezTo>
                  <a:pt x="10699" y="1735"/>
                  <a:pt x="10765" y="1655"/>
                  <a:pt x="10797" y="1642"/>
                </a:cubicBezTo>
                <a:cubicBezTo>
                  <a:pt x="10821" y="1633"/>
                  <a:pt x="10856" y="1555"/>
                  <a:pt x="10881" y="1578"/>
                </a:cubicBezTo>
                <a:cubicBezTo>
                  <a:pt x="10893" y="1588"/>
                  <a:pt x="10891" y="1604"/>
                  <a:pt x="10904" y="1600"/>
                </a:cubicBezTo>
                <a:cubicBezTo>
                  <a:pt x="10935" y="1589"/>
                  <a:pt x="10981" y="1599"/>
                  <a:pt x="11008" y="1547"/>
                </a:cubicBezTo>
                <a:cubicBezTo>
                  <a:pt x="10956" y="1517"/>
                  <a:pt x="11053" y="1477"/>
                  <a:pt x="11064" y="1477"/>
                </a:cubicBezTo>
                <a:cubicBezTo>
                  <a:pt x="11097" y="1477"/>
                  <a:pt x="11125" y="1469"/>
                  <a:pt x="11158" y="1447"/>
                </a:cubicBezTo>
                <a:cubicBezTo>
                  <a:pt x="11188" y="1426"/>
                  <a:pt x="11238" y="1442"/>
                  <a:pt x="11238" y="1517"/>
                </a:cubicBezTo>
                <a:cubicBezTo>
                  <a:pt x="11295" y="1378"/>
                  <a:pt x="11328" y="1499"/>
                  <a:pt x="11389" y="1490"/>
                </a:cubicBezTo>
                <a:cubicBezTo>
                  <a:pt x="11455" y="1479"/>
                  <a:pt x="11491" y="1547"/>
                  <a:pt x="11410" y="1587"/>
                </a:cubicBezTo>
                <a:cubicBezTo>
                  <a:pt x="11420" y="1593"/>
                  <a:pt x="11428" y="1598"/>
                  <a:pt x="11434" y="1603"/>
                </a:cubicBezTo>
                <a:cubicBezTo>
                  <a:pt x="11456" y="1591"/>
                  <a:pt x="11476" y="1584"/>
                  <a:pt x="11487" y="1584"/>
                </a:cubicBezTo>
                <a:cubicBezTo>
                  <a:pt x="11528" y="1584"/>
                  <a:pt x="11581" y="1549"/>
                  <a:pt x="11597" y="1634"/>
                </a:cubicBezTo>
                <a:cubicBezTo>
                  <a:pt x="11598" y="1644"/>
                  <a:pt x="11714" y="1661"/>
                  <a:pt x="11724" y="1666"/>
                </a:cubicBezTo>
                <a:cubicBezTo>
                  <a:pt x="11769" y="1688"/>
                  <a:pt x="11810" y="1733"/>
                  <a:pt x="11854" y="1761"/>
                </a:cubicBezTo>
                <a:cubicBezTo>
                  <a:pt x="11920" y="1802"/>
                  <a:pt x="12171" y="1993"/>
                  <a:pt x="11989" y="2136"/>
                </a:cubicBezTo>
                <a:cubicBezTo>
                  <a:pt x="11908" y="2200"/>
                  <a:pt x="11805" y="2142"/>
                  <a:pt x="11723" y="2111"/>
                </a:cubicBezTo>
                <a:cubicBezTo>
                  <a:pt x="11748" y="2158"/>
                  <a:pt x="11705" y="2310"/>
                  <a:pt x="11757" y="2333"/>
                </a:cubicBezTo>
                <a:cubicBezTo>
                  <a:pt x="11785" y="2345"/>
                  <a:pt x="11871" y="2446"/>
                  <a:pt x="11898" y="2411"/>
                </a:cubicBezTo>
                <a:cubicBezTo>
                  <a:pt x="11852" y="2378"/>
                  <a:pt x="11819" y="2353"/>
                  <a:pt x="11787" y="2271"/>
                </a:cubicBezTo>
                <a:cubicBezTo>
                  <a:pt x="11820" y="2255"/>
                  <a:pt x="11853" y="2210"/>
                  <a:pt x="11886" y="2239"/>
                </a:cubicBezTo>
                <a:cubicBezTo>
                  <a:pt x="11898" y="2250"/>
                  <a:pt x="12001" y="2338"/>
                  <a:pt x="12012" y="2302"/>
                </a:cubicBezTo>
                <a:cubicBezTo>
                  <a:pt x="11983" y="2243"/>
                  <a:pt x="11929" y="2201"/>
                  <a:pt x="12003" y="2134"/>
                </a:cubicBezTo>
                <a:cubicBezTo>
                  <a:pt x="12072" y="2071"/>
                  <a:pt x="12118" y="2013"/>
                  <a:pt x="12192" y="2094"/>
                </a:cubicBezTo>
                <a:cubicBezTo>
                  <a:pt x="12193" y="2070"/>
                  <a:pt x="12195" y="2047"/>
                  <a:pt x="12198" y="2024"/>
                </a:cubicBezTo>
                <a:cubicBezTo>
                  <a:pt x="12159" y="2090"/>
                  <a:pt x="12155" y="1888"/>
                  <a:pt x="12155" y="1870"/>
                </a:cubicBezTo>
                <a:cubicBezTo>
                  <a:pt x="12154" y="1821"/>
                  <a:pt x="12102" y="1818"/>
                  <a:pt x="12101" y="1740"/>
                </a:cubicBezTo>
                <a:cubicBezTo>
                  <a:pt x="12167" y="1748"/>
                  <a:pt x="12227" y="1736"/>
                  <a:pt x="12288" y="1801"/>
                </a:cubicBezTo>
                <a:cubicBezTo>
                  <a:pt x="12378" y="1895"/>
                  <a:pt x="12278" y="1904"/>
                  <a:pt x="12251" y="1934"/>
                </a:cubicBezTo>
                <a:cubicBezTo>
                  <a:pt x="12260" y="1946"/>
                  <a:pt x="12365" y="2048"/>
                  <a:pt x="12360" y="1970"/>
                </a:cubicBezTo>
                <a:cubicBezTo>
                  <a:pt x="12355" y="1860"/>
                  <a:pt x="12428" y="1853"/>
                  <a:pt x="12463" y="1821"/>
                </a:cubicBezTo>
                <a:cubicBezTo>
                  <a:pt x="12536" y="1757"/>
                  <a:pt x="12625" y="1682"/>
                  <a:pt x="12706" y="1696"/>
                </a:cubicBezTo>
                <a:cubicBezTo>
                  <a:pt x="12701" y="1729"/>
                  <a:pt x="12681" y="1778"/>
                  <a:pt x="12682" y="1809"/>
                </a:cubicBezTo>
                <a:cubicBezTo>
                  <a:pt x="12736" y="1798"/>
                  <a:pt x="12921" y="1636"/>
                  <a:pt x="12958" y="1743"/>
                </a:cubicBezTo>
                <a:cubicBezTo>
                  <a:pt x="12967" y="1742"/>
                  <a:pt x="12976" y="1739"/>
                  <a:pt x="12985" y="1734"/>
                </a:cubicBezTo>
                <a:cubicBezTo>
                  <a:pt x="12949" y="1669"/>
                  <a:pt x="12892" y="1676"/>
                  <a:pt x="12856" y="1618"/>
                </a:cubicBezTo>
                <a:cubicBezTo>
                  <a:pt x="12813" y="1547"/>
                  <a:pt x="12862" y="1493"/>
                  <a:pt x="12897" y="1515"/>
                </a:cubicBezTo>
                <a:cubicBezTo>
                  <a:pt x="13024" y="1594"/>
                  <a:pt x="13156" y="1610"/>
                  <a:pt x="13283" y="1693"/>
                </a:cubicBezTo>
                <a:cubicBezTo>
                  <a:pt x="13254" y="1616"/>
                  <a:pt x="13276" y="1566"/>
                  <a:pt x="13240" y="1521"/>
                </a:cubicBezTo>
                <a:cubicBezTo>
                  <a:pt x="13213" y="1488"/>
                  <a:pt x="13210" y="1397"/>
                  <a:pt x="13246" y="1385"/>
                </a:cubicBezTo>
                <a:cubicBezTo>
                  <a:pt x="13292" y="1369"/>
                  <a:pt x="13279" y="1304"/>
                  <a:pt x="13285" y="1233"/>
                </a:cubicBezTo>
                <a:cubicBezTo>
                  <a:pt x="13293" y="1142"/>
                  <a:pt x="13379" y="1174"/>
                  <a:pt x="13412" y="1176"/>
                </a:cubicBezTo>
                <a:cubicBezTo>
                  <a:pt x="13440" y="1178"/>
                  <a:pt x="13471" y="1186"/>
                  <a:pt x="13493" y="1226"/>
                </a:cubicBezTo>
                <a:cubicBezTo>
                  <a:pt x="13527" y="1288"/>
                  <a:pt x="13494" y="1341"/>
                  <a:pt x="13507" y="1400"/>
                </a:cubicBezTo>
                <a:cubicBezTo>
                  <a:pt x="13534" y="1424"/>
                  <a:pt x="13526" y="1373"/>
                  <a:pt x="13539" y="1339"/>
                </a:cubicBezTo>
                <a:cubicBezTo>
                  <a:pt x="13553" y="1300"/>
                  <a:pt x="13576" y="1316"/>
                  <a:pt x="13592" y="1293"/>
                </a:cubicBezTo>
                <a:cubicBezTo>
                  <a:pt x="13591" y="1261"/>
                  <a:pt x="13553" y="1232"/>
                  <a:pt x="13580" y="1198"/>
                </a:cubicBezTo>
                <a:cubicBezTo>
                  <a:pt x="13622" y="1180"/>
                  <a:pt x="13647" y="1266"/>
                  <a:pt x="13661" y="1330"/>
                </a:cubicBezTo>
                <a:cubicBezTo>
                  <a:pt x="13717" y="1238"/>
                  <a:pt x="13798" y="1252"/>
                  <a:pt x="13863" y="1277"/>
                </a:cubicBezTo>
                <a:cubicBezTo>
                  <a:pt x="13713" y="1072"/>
                  <a:pt x="13979" y="1094"/>
                  <a:pt x="14027" y="1083"/>
                </a:cubicBezTo>
                <a:cubicBezTo>
                  <a:pt x="13991" y="944"/>
                  <a:pt x="14170" y="840"/>
                  <a:pt x="14210" y="832"/>
                </a:cubicBezTo>
                <a:cubicBezTo>
                  <a:pt x="14261" y="822"/>
                  <a:pt x="14312" y="775"/>
                  <a:pt x="14363" y="775"/>
                </a:cubicBezTo>
                <a:cubicBezTo>
                  <a:pt x="14407" y="775"/>
                  <a:pt x="14459" y="830"/>
                  <a:pt x="14503" y="793"/>
                </a:cubicBezTo>
                <a:cubicBezTo>
                  <a:pt x="14498" y="788"/>
                  <a:pt x="14492" y="783"/>
                  <a:pt x="14487" y="779"/>
                </a:cubicBezTo>
                <a:cubicBezTo>
                  <a:pt x="14517" y="749"/>
                  <a:pt x="14548" y="734"/>
                  <a:pt x="14581" y="740"/>
                </a:cubicBezTo>
                <a:cubicBezTo>
                  <a:pt x="14561" y="676"/>
                  <a:pt x="14601" y="623"/>
                  <a:pt x="14626" y="609"/>
                </a:cubicBezTo>
                <a:cubicBezTo>
                  <a:pt x="14585" y="613"/>
                  <a:pt x="14548" y="605"/>
                  <a:pt x="14508" y="634"/>
                </a:cubicBezTo>
                <a:cubicBezTo>
                  <a:pt x="14462" y="667"/>
                  <a:pt x="14473" y="606"/>
                  <a:pt x="14459" y="556"/>
                </a:cubicBezTo>
                <a:cubicBezTo>
                  <a:pt x="14460" y="479"/>
                  <a:pt x="14527" y="435"/>
                  <a:pt x="14551" y="527"/>
                </a:cubicBezTo>
                <a:cubicBezTo>
                  <a:pt x="14560" y="477"/>
                  <a:pt x="14693" y="523"/>
                  <a:pt x="14701" y="559"/>
                </a:cubicBezTo>
                <a:cubicBezTo>
                  <a:pt x="14700" y="582"/>
                  <a:pt x="14694" y="594"/>
                  <a:pt x="14681" y="596"/>
                </a:cubicBezTo>
                <a:cubicBezTo>
                  <a:pt x="14702" y="596"/>
                  <a:pt x="14866" y="624"/>
                  <a:pt x="14821" y="675"/>
                </a:cubicBezTo>
                <a:cubicBezTo>
                  <a:pt x="14855" y="679"/>
                  <a:pt x="14888" y="691"/>
                  <a:pt x="14922" y="685"/>
                </a:cubicBezTo>
                <a:cubicBezTo>
                  <a:pt x="14919" y="702"/>
                  <a:pt x="14914" y="720"/>
                  <a:pt x="14910" y="737"/>
                </a:cubicBezTo>
                <a:cubicBezTo>
                  <a:pt x="15020" y="724"/>
                  <a:pt x="15099" y="715"/>
                  <a:pt x="15207" y="776"/>
                </a:cubicBezTo>
                <a:cubicBezTo>
                  <a:pt x="15345" y="854"/>
                  <a:pt x="15319" y="939"/>
                  <a:pt x="15222" y="1066"/>
                </a:cubicBezTo>
                <a:cubicBezTo>
                  <a:pt x="15260" y="1028"/>
                  <a:pt x="15315" y="1081"/>
                  <a:pt x="15354" y="1085"/>
                </a:cubicBezTo>
                <a:cubicBezTo>
                  <a:pt x="15354" y="1064"/>
                  <a:pt x="15355" y="1043"/>
                  <a:pt x="15355" y="1023"/>
                </a:cubicBezTo>
                <a:cubicBezTo>
                  <a:pt x="15424" y="1132"/>
                  <a:pt x="15462" y="1089"/>
                  <a:pt x="15544" y="1088"/>
                </a:cubicBezTo>
                <a:cubicBezTo>
                  <a:pt x="15608" y="1085"/>
                  <a:pt x="15671" y="1110"/>
                  <a:pt x="15735" y="1109"/>
                </a:cubicBezTo>
                <a:cubicBezTo>
                  <a:pt x="15725" y="1125"/>
                  <a:pt x="15720" y="1153"/>
                  <a:pt x="15711" y="1170"/>
                </a:cubicBezTo>
                <a:cubicBezTo>
                  <a:pt x="15767" y="1211"/>
                  <a:pt x="15845" y="1182"/>
                  <a:pt x="15903" y="1177"/>
                </a:cubicBezTo>
                <a:cubicBezTo>
                  <a:pt x="15887" y="1161"/>
                  <a:pt x="15868" y="1147"/>
                  <a:pt x="15851" y="1137"/>
                </a:cubicBezTo>
                <a:cubicBezTo>
                  <a:pt x="15948" y="1046"/>
                  <a:pt x="16329" y="1094"/>
                  <a:pt x="16339" y="1370"/>
                </a:cubicBezTo>
                <a:cubicBezTo>
                  <a:pt x="16385" y="1408"/>
                  <a:pt x="16434" y="1449"/>
                  <a:pt x="16484" y="1467"/>
                </a:cubicBezTo>
                <a:cubicBezTo>
                  <a:pt x="16427" y="1224"/>
                  <a:pt x="16564" y="1401"/>
                  <a:pt x="16608" y="1387"/>
                </a:cubicBezTo>
                <a:cubicBezTo>
                  <a:pt x="16671" y="1364"/>
                  <a:pt x="16729" y="1373"/>
                  <a:pt x="16792" y="1362"/>
                </a:cubicBezTo>
                <a:cubicBezTo>
                  <a:pt x="16732" y="1317"/>
                  <a:pt x="16770" y="1222"/>
                  <a:pt x="16816" y="1210"/>
                </a:cubicBezTo>
                <a:cubicBezTo>
                  <a:pt x="16775" y="1213"/>
                  <a:pt x="16742" y="1144"/>
                  <a:pt x="16797" y="1133"/>
                </a:cubicBezTo>
                <a:cubicBezTo>
                  <a:pt x="16836" y="1125"/>
                  <a:pt x="16879" y="1141"/>
                  <a:pt x="16912" y="1180"/>
                </a:cubicBezTo>
                <a:cubicBezTo>
                  <a:pt x="16985" y="1265"/>
                  <a:pt x="17098" y="1182"/>
                  <a:pt x="17168" y="1279"/>
                </a:cubicBezTo>
                <a:cubicBezTo>
                  <a:pt x="17196" y="1214"/>
                  <a:pt x="17310" y="1270"/>
                  <a:pt x="17339" y="1293"/>
                </a:cubicBezTo>
                <a:cubicBezTo>
                  <a:pt x="17371" y="1319"/>
                  <a:pt x="17367" y="1353"/>
                  <a:pt x="17398" y="1369"/>
                </a:cubicBezTo>
                <a:cubicBezTo>
                  <a:pt x="17428" y="1384"/>
                  <a:pt x="17455" y="1397"/>
                  <a:pt x="17486" y="1403"/>
                </a:cubicBezTo>
                <a:cubicBezTo>
                  <a:pt x="17531" y="1412"/>
                  <a:pt x="17570" y="1476"/>
                  <a:pt x="17617" y="1452"/>
                </a:cubicBezTo>
                <a:cubicBezTo>
                  <a:pt x="17643" y="1439"/>
                  <a:pt x="17666" y="1425"/>
                  <a:pt x="17694" y="1422"/>
                </a:cubicBezTo>
                <a:cubicBezTo>
                  <a:pt x="17778" y="1412"/>
                  <a:pt x="17865" y="1416"/>
                  <a:pt x="17946" y="1460"/>
                </a:cubicBezTo>
                <a:cubicBezTo>
                  <a:pt x="18025" y="1503"/>
                  <a:pt x="18055" y="1598"/>
                  <a:pt x="18142" y="1596"/>
                </a:cubicBezTo>
                <a:cubicBezTo>
                  <a:pt x="18230" y="1596"/>
                  <a:pt x="18317" y="1630"/>
                  <a:pt x="18405" y="1630"/>
                </a:cubicBezTo>
                <a:cubicBezTo>
                  <a:pt x="18429" y="1630"/>
                  <a:pt x="18444" y="1561"/>
                  <a:pt x="18474" y="1561"/>
                </a:cubicBezTo>
                <a:cubicBezTo>
                  <a:pt x="18492" y="1561"/>
                  <a:pt x="18535" y="1598"/>
                  <a:pt x="18543" y="1574"/>
                </a:cubicBezTo>
                <a:cubicBezTo>
                  <a:pt x="18563" y="1518"/>
                  <a:pt x="18647" y="1570"/>
                  <a:pt x="18673" y="1573"/>
                </a:cubicBezTo>
                <a:cubicBezTo>
                  <a:pt x="18866" y="1573"/>
                  <a:pt x="19050" y="1703"/>
                  <a:pt x="19239" y="1764"/>
                </a:cubicBezTo>
                <a:cubicBezTo>
                  <a:pt x="19408" y="1819"/>
                  <a:pt x="19562" y="1961"/>
                  <a:pt x="19731" y="1990"/>
                </a:cubicBezTo>
                <a:cubicBezTo>
                  <a:pt x="19776" y="1998"/>
                  <a:pt x="19970" y="2079"/>
                  <a:pt x="19979" y="2180"/>
                </a:cubicBezTo>
                <a:cubicBezTo>
                  <a:pt x="20015" y="2210"/>
                  <a:pt x="19993" y="2265"/>
                  <a:pt x="19968" y="2268"/>
                </a:cubicBezTo>
                <a:cubicBezTo>
                  <a:pt x="19976" y="2282"/>
                  <a:pt x="20004" y="2357"/>
                  <a:pt x="20010" y="2383"/>
                </a:cubicBezTo>
                <a:cubicBezTo>
                  <a:pt x="20011" y="2384"/>
                  <a:pt x="20011" y="2386"/>
                  <a:pt x="20011" y="2388"/>
                </a:cubicBezTo>
                <a:cubicBezTo>
                  <a:pt x="19995" y="2523"/>
                  <a:pt x="19852" y="2396"/>
                  <a:pt x="19800" y="2374"/>
                </a:cubicBezTo>
                <a:cubicBezTo>
                  <a:pt x="19745" y="2350"/>
                  <a:pt x="19707" y="2276"/>
                  <a:pt x="19647" y="2276"/>
                </a:cubicBezTo>
                <a:cubicBezTo>
                  <a:pt x="19612" y="2276"/>
                  <a:pt x="19583" y="2280"/>
                  <a:pt x="19550" y="2249"/>
                </a:cubicBezTo>
                <a:cubicBezTo>
                  <a:pt x="19577" y="2323"/>
                  <a:pt x="19533" y="2374"/>
                  <a:pt x="19503" y="2388"/>
                </a:cubicBezTo>
                <a:cubicBezTo>
                  <a:pt x="19579" y="2415"/>
                  <a:pt x="19649" y="2520"/>
                  <a:pt x="19722" y="2580"/>
                </a:cubicBezTo>
                <a:cubicBezTo>
                  <a:pt x="19776" y="2626"/>
                  <a:pt x="19771" y="2711"/>
                  <a:pt x="19734" y="2730"/>
                </a:cubicBezTo>
                <a:cubicBezTo>
                  <a:pt x="19679" y="2668"/>
                  <a:pt x="19604" y="2694"/>
                  <a:pt x="19559" y="2772"/>
                </a:cubicBezTo>
                <a:cubicBezTo>
                  <a:pt x="19525" y="2831"/>
                  <a:pt x="19507" y="2923"/>
                  <a:pt x="19472" y="2976"/>
                </a:cubicBezTo>
                <a:cubicBezTo>
                  <a:pt x="19477" y="2976"/>
                  <a:pt x="19485" y="3078"/>
                  <a:pt x="19482" y="3099"/>
                </a:cubicBezTo>
                <a:cubicBezTo>
                  <a:pt x="19431" y="3059"/>
                  <a:pt x="19361" y="2937"/>
                  <a:pt x="19303" y="2972"/>
                </a:cubicBezTo>
                <a:cubicBezTo>
                  <a:pt x="19228" y="2972"/>
                  <a:pt x="19283" y="3126"/>
                  <a:pt x="19195" y="3006"/>
                </a:cubicBezTo>
                <a:cubicBezTo>
                  <a:pt x="19181" y="3014"/>
                  <a:pt x="19203" y="3152"/>
                  <a:pt x="19156" y="3092"/>
                </a:cubicBezTo>
                <a:cubicBezTo>
                  <a:pt x="19130" y="3059"/>
                  <a:pt x="19083" y="3059"/>
                  <a:pt x="19117" y="3087"/>
                </a:cubicBezTo>
                <a:cubicBezTo>
                  <a:pt x="19181" y="3139"/>
                  <a:pt x="19116" y="3301"/>
                  <a:pt x="19199" y="3301"/>
                </a:cubicBezTo>
                <a:cubicBezTo>
                  <a:pt x="19228" y="3307"/>
                  <a:pt x="19278" y="3358"/>
                  <a:pt x="19280" y="3421"/>
                </a:cubicBezTo>
                <a:cubicBezTo>
                  <a:pt x="19281" y="3466"/>
                  <a:pt x="19357" y="3519"/>
                  <a:pt x="19373" y="3548"/>
                </a:cubicBezTo>
                <a:cubicBezTo>
                  <a:pt x="19398" y="3585"/>
                  <a:pt x="19390" y="3617"/>
                  <a:pt x="19375" y="3660"/>
                </a:cubicBezTo>
                <a:cubicBezTo>
                  <a:pt x="19365" y="3687"/>
                  <a:pt x="19345" y="3639"/>
                  <a:pt x="19333" y="3630"/>
                </a:cubicBezTo>
                <a:cubicBezTo>
                  <a:pt x="19328" y="3661"/>
                  <a:pt x="19479" y="3899"/>
                  <a:pt x="19415" y="3900"/>
                </a:cubicBezTo>
                <a:cubicBezTo>
                  <a:pt x="19398" y="3900"/>
                  <a:pt x="19342" y="3849"/>
                  <a:pt x="19362" y="3931"/>
                </a:cubicBezTo>
                <a:cubicBezTo>
                  <a:pt x="19378" y="3995"/>
                  <a:pt x="19429" y="4058"/>
                  <a:pt x="19457" y="4107"/>
                </a:cubicBezTo>
                <a:cubicBezTo>
                  <a:pt x="19439" y="4105"/>
                  <a:pt x="19363" y="4074"/>
                  <a:pt x="19352" y="4102"/>
                </a:cubicBezTo>
                <a:cubicBezTo>
                  <a:pt x="19357" y="4156"/>
                  <a:pt x="19397" y="4178"/>
                  <a:pt x="19401" y="4256"/>
                </a:cubicBezTo>
                <a:cubicBezTo>
                  <a:pt x="19403" y="4301"/>
                  <a:pt x="19386" y="4419"/>
                  <a:pt x="19356" y="4419"/>
                </a:cubicBezTo>
                <a:cubicBezTo>
                  <a:pt x="19306" y="4419"/>
                  <a:pt x="19183" y="4147"/>
                  <a:pt x="19153" y="4084"/>
                </a:cubicBezTo>
                <a:cubicBezTo>
                  <a:pt x="19098" y="3968"/>
                  <a:pt x="19033" y="3878"/>
                  <a:pt x="18978" y="3761"/>
                </a:cubicBezTo>
                <a:cubicBezTo>
                  <a:pt x="18921" y="3638"/>
                  <a:pt x="18916" y="3563"/>
                  <a:pt x="18888" y="3425"/>
                </a:cubicBezTo>
                <a:cubicBezTo>
                  <a:pt x="18859" y="3291"/>
                  <a:pt x="18863" y="3371"/>
                  <a:pt x="18916" y="3301"/>
                </a:cubicBezTo>
                <a:cubicBezTo>
                  <a:pt x="18930" y="3283"/>
                  <a:pt x="18954" y="3016"/>
                  <a:pt x="18944" y="2993"/>
                </a:cubicBezTo>
                <a:cubicBezTo>
                  <a:pt x="18952" y="2946"/>
                  <a:pt x="18912" y="2969"/>
                  <a:pt x="18973" y="2905"/>
                </a:cubicBezTo>
                <a:cubicBezTo>
                  <a:pt x="18977" y="2858"/>
                  <a:pt x="18966" y="2826"/>
                  <a:pt x="18940" y="2778"/>
                </a:cubicBezTo>
                <a:cubicBezTo>
                  <a:pt x="18942" y="2802"/>
                  <a:pt x="18941" y="2827"/>
                  <a:pt x="18942" y="2852"/>
                </a:cubicBezTo>
                <a:cubicBezTo>
                  <a:pt x="18883" y="2762"/>
                  <a:pt x="18854" y="3037"/>
                  <a:pt x="18830" y="2974"/>
                </a:cubicBezTo>
                <a:cubicBezTo>
                  <a:pt x="18803" y="2907"/>
                  <a:pt x="18791" y="2949"/>
                  <a:pt x="18779" y="2927"/>
                </a:cubicBezTo>
                <a:cubicBezTo>
                  <a:pt x="18772" y="2915"/>
                  <a:pt x="18779" y="2882"/>
                  <a:pt x="18769" y="2872"/>
                </a:cubicBezTo>
                <a:cubicBezTo>
                  <a:pt x="18757" y="2860"/>
                  <a:pt x="18745" y="2793"/>
                  <a:pt x="18736" y="2793"/>
                </a:cubicBezTo>
                <a:cubicBezTo>
                  <a:pt x="18718" y="2770"/>
                  <a:pt x="18673" y="2775"/>
                  <a:pt x="18652" y="2778"/>
                </a:cubicBezTo>
                <a:cubicBezTo>
                  <a:pt x="18624" y="2781"/>
                  <a:pt x="18592" y="2764"/>
                  <a:pt x="18598" y="2840"/>
                </a:cubicBezTo>
                <a:cubicBezTo>
                  <a:pt x="18603" y="2896"/>
                  <a:pt x="18567" y="3002"/>
                  <a:pt x="18585" y="3048"/>
                </a:cubicBezTo>
                <a:cubicBezTo>
                  <a:pt x="18603" y="3078"/>
                  <a:pt x="18701" y="3060"/>
                  <a:pt x="18692" y="3144"/>
                </a:cubicBezTo>
                <a:cubicBezTo>
                  <a:pt x="18685" y="3212"/>
                  <a:pt x="18603" y="3176"/>
                  <a:pt x="18578" y="3187"/>
                </a:cubicBezTo>
                <a:cubicBezTo>
                  <a:pt x="18500" y="3221"/>
                  <a:pt x="18468" y="3219"/>
                  <a:pt x="18401" y="3135"/>
                </a:cubicBezTo>
                <a:cubicBezTo>
                  <a:pt x="18413" y="3133"/>
                  <a:pt x="18424" y="3122"/>
                  <a:pt x="18436" y="3121"/>
                </a:cubicBezTo>
                <a:cubicBezTo>
                  <a:pt x="18403" y="3095"/>
                  <a:pt x="18354" y="3080"/>
                  <a:pt x="18317" y="3083"/>
                </a:cubicBezTo>
                <a:cubicBezTo>
                  <a:pt x="18326" y="3099"/>
                  <a:pt x="18330" y="3123"/>
                  <a:pt x="18339" y="3139"/>
                </a:cubicBezTo>
                <a:cubicBezTo>
                  <a:pt x="18250" y="3156"/>
                  <a:pt x="18162" y="3113"/>
                  <a:pt x="18074" y="3132"/>
                </a:cubicBezTo>
                <a:cubicBezTo>
                  <a:pt x="18040" y="3139"/>
                  <a:pt x="17985" y="3111"/>
                  <a:pt x="17956" y="3151"/>
                </a:cubicBezTo>
                <a:cubicBezTo>
                  <a:pt x="17939" y="3173"/>
                  <a:pt x="17949" y="3225"/>
                  <a:pt x="17933" y="3256"/>
                </a:cubicBezTo>
                <a:cubicBezTo>
                  <a:pt x="17914" y="3289"/>
                  <a:pt x="17947" y="3320"/>
                  <a:pt x="17939" y="3361"/>
                </a:cubicBezTo>
                <a:cubicBezTo>
                  <a:pt x="17932" y="3394"/>
                  <a:pt x="17908" y="3424"/>
                  <a:pt x="17899" y="3460"/>
                </a:cubicBezTo>
                <a:cubicBezTo>
                  <a:pt x="17881" y="3508"/>
                  <a:pt x="17891" y="3583"/>
                  <a:pt x="17873" y="3641"/>
                </a:cubicBezTo>
                <a:cubicBezTo>
                  <a:pt x="17862" y="3673"/>
                  <a:pt x="17835" y="3722"/>
                  <a:pt x="17833" y="3763"/>
                </a:cubicBezTo>
                <a:cubicBezTo>
                  <a:pt x="17881" y="3817"/>
                  <a:pt x="17929" y="3740"/>
                  <a:pt x="17962" y="3859"/>
                </a:cubicBezTo>
                <a:cubicBezTo>
                  <a:pt x="17985" y="3944"/>
                  <a:pt x="18030" y="3848"/>
                  <a:pt x="18046" y="3945"/>
                </a:cubicBezTo>
                <a:cubicBezTo>
                  <a:pt x="18040" y="3897"/>
                  <a:pt x="18039" y="3869"/>
                  <a:pt x="18044" y="3826"/>
                </a:cubicBezTo>
                <a:cubicBezTo>
                  <a:pt x="18152" y="3829"/>
                  <a:pt x="18272" y="3929"/>
                  <a:pt x="18326" y="4104"/>
                </a:cubicBezTo>
                <a:cubicBezTo>
                  <a:pt x="18340" y="4152"/>
                  <a:pt x="18370" y="4165"/>
                  <a:pt x="18373" y="4227"/>
                </a:cubicBezTo>
                <a:cubicBezTo>
                  <a:pt x="18376" y="4293"/>
                  <a:pt x="18375" y="4342"/>
                  <a:pt x="18392" y="4404"/>
                </a:cubicBezTo>
                <a:cubicBezTo>
                  <a:pt x="18428" y="4529"/>
                  <a:pt x="18523" y="4683"/>
                  <a:pt x="18490" y="4842"/>
                </a:cubicBezTo>
                <a:cubicBezTo>
                  <a:pt x="18477" y="4903"/>
                  <a:pt x="18472" y="4994"/>
                  <a:pt x="18479" y="5057"/>
                </a:cubicBezTo>
                <a:cubicBezTo>
                  <a:pt x="18491" y="5165"/>
                  <a:pt x="18464" y="5227"/>
                  <a:pt x="18456" y="5327"/>
                </a:cubicBezTo>
                <a:cubicBezTo>
                  <a:pt x="18447" y="5443"/>
                  <a:pt x="18429" y="5544"/>
                  <a:pt x="18398" y="5637"/>
                </a:cubicBezTo>
                <a:cubicBezTo>
                  <a:pt x="18344" y="5804"/>
                  <a:pt x="18279" y="5672"/>
                  <a:pt x="18229" y="5628"/>
                </a:cubicBezTo>
                <a:cubicBezTo>
                  <a:pt x="18223" y="5722"/>
                  <a:pt x="18192" y="5681"/>
                  <a:pt x="18181" y="5725"/>
                </a:cubicBezTo>
                <a:cubicBezTo>
                  <a:pt x="18196" y="5750"/>
                  <a:pt x="18209" y="5785"/>
                  <a:pt x="18220" y="5817"/>
                </a:cubicBezTo>
                <a:cubicBezTo>
                  <a:pt x="18133" y="5768"/>
                  <a:pt x="18206" y="5973"/>
                  <a:pt x="18200" y="6028"/>
                </a:cubicBezTo>
                <a:cubicBezTo>
                  <a:pt x="18193" y="6100"/>
                  <a:pt x="18135" y="6157"/>
                  <a:pt x="18115" y="6205"/>
                </a:cubicBezTo>
                <a:cubicBezTo>
                  <a:pt x="18083" y="6284"/>
                  <a:pt x="18204" y="6324"/>
                  <a:pt x="18203" y="6323"/>
                </a:cubicBezTo>
                <a:cubicBezTo>
                  <a:pt x="18264" y="6443"/>
                  <a:pt x="18341" y="6545"/>
                  <a:pt x="18369" y="6717"/>
                </a:cubicBezTo>
                <a:cubicBezTo>
                  <a:pt x="18380" y="6770"/>
                  <a:pt x="18396" y="6825"/>
                  <a:pt x="18392" y="6886"/>
                </a:cubicBezTo>
                <a:cubicBezTo>
                  <a:pt x="18390" y="6911"/>
                  <a:pt x="18361" y="7025"/>
                  <a:pt x="18351" y="7031"/>
                </a:cubicBezTo>
                <a:cubicBezTo>
                  <a:pt x="18340" y="7042"/>
                  <a:pt x="18329" y="7020"/>
                  <a:pt x="18318" y="7008"/>
                </a:cubicBezTo>
                <a:cubicBezTo>
                  <a:pt x="18318" y="7008"/>
                  <a:pt x="18318" y="7008"/>
                  <a:pt x="18318" y="7008"/>
                </a:cubicBezTo>
                <a:cubicBezTo>
                  <a:pt x="18306" y="7020"/>
                  <a:pt x="18289" y="7036"/>
                  <a:pt x="18265" y="7060"/>
                </a:cubicBezTo>
                <a:cubicBezTo>
                  <a:pt x="18176" y="7146"/>
                  <a:pt x="18184" y="6950"/>
                  <a:pt x="18167" y="6847"/>
                </a:cubicBezTo>
                <a:cubicBezTo>
                  <a:pt x="18164" y="6776"/>
                  <a:pt x="18129" y="6739"/>
                  <a:pt x="18117" y="6676"/>
                </a:cubicBezTo>
                <a:cubicBezTo>
                  <a:pt x="18101" y="6595"/>
                  <a:pt x="18141" y="6632"/>
                  <a:pt x="18113" y="6550"/>
                </a:cubicBezTo>
                <a:cubicBezTo>
                  <a:pt x="18101" y="6586"/>
                  <a:pt x="18090" y="6580"/>
                  <a:pt x="18078" y="6540"/>
                </a:cubicBezTo>
                <a:cubicBezTo>
                  <a:pt x="18074" y="6547"/>
                  <a:pt x="18018" y="6576"/>
                  <a:pt x="18018" y="6576"/>
                </a:cubicBezTo>
                <a:cubicBezTo>
                  <a:pt x="18004" y="6566"/>
                  <a:pt x="17996" y="6503"/>
                  <a:pt x="17977" y="6485"/>
                </a:cubicBezTo>
                <a:cubicBezTo>
                  <a:pt x="17941" y="6449"/>
                  <a:pt x="17958" y="6346"/>
                  <a:pt x="17946" y="6282"/>
                </a:cubicBezTo>
                <a:cubicBezTo>
                  <a:pt x="17932" y="6208"/>
                  <a:pt x="17786" y="6152"/>
                  <a:pt x="17782" y="6276"/>
                </a:cubicBezTo>
                <a:cubicBezTo>
                  <a:pt x="17777" y="6477"/>
                  <a:pt x="17641" y="6326"/>
                  <a:pt x="17711" y="6274"/>
                </a:cubicBezTo>
                <a:cubicBezTo>
                  <a:pt x="17654" y="6210"/>
                  <a:pt x="17746" y="6023"/>
                  <a:pt x="17662" y="6023"/>
                </a:cubicBezTo>
                <a:cubicBezTo>
                  <a:pt x="17652" y="6023"/>
                  <a:pt x="17606" y="6146"/>
                  <a:pt x="17601" y="6164"/>
                </a:cubicBezTo>
                <a:cubicBezTo>
                  <a:pt x="17571" y="6205"/>
                  <a:pt x="17565" y="6407"/>
                  <a:pt x="17498" y="6306"/>
                </a:cubicBezTo>
                <a:cubicBezTo>
                  <a:pt x="17500" y="6461"/>
                  <a:pt x="17576" y="6387"/>
                  <a:pt x="17610" y="6440"/>
                </a:cubicBezTo>
                <a:cubicBezTo>
                  <a:pt x="17617" y="6451"/>
                  <a:pt x="17648" y="6655"/>
                  <a:pt x="17669" y="6553"/>
                </a:cubicBezTo>
                <a:cubicBezTo>
                  <a:pt x="17682" y="6491"/>
                  <a:pt x="17710" y="6439"/>
                  <a:pt x="17745" y="6467"/>
                </a:cubicBezTo>
                <a:cubicBezTo>
                  <a:pt x="17785" y="6498"/>
                  <a:pt x="17900" y="6520"/>
                  <a:pt x="17885" y="6642"/>
                </a:cubicBezTo>
                <a:cubicBezTo>
                  <a:pt x="17879" y="6694"/>
                  <a:pt x="17813" y="6679"/>
                  <a:pt x="17790" y="6712"/>
                </a:cubicBezTo>
                <a:cubicBezTo>
                  <a:pt x="17756" y="6758"/>
                  <a:pt x="17742" y="6879"/>
                  <a:pt x="17731" y="6952"/>
                </a:cubicBezTo>
                <a:cubicBezTo>
                  <a:pt x="17765" y="6966"/>
                  <a:pt x="17821" y="7061"/>
                  <a:pt x="17838" y="7109"/>
                </a:cubicBezTo>
                <a:cubicBezTo>
                  <a:pt x="17860" y="7168"/>
                  <a:pt x="17880" y="7244"/>
                  <a:pt x="17903" y="7299"/>
                </a:cubicBezTo>
                <a:cubicBezTo>
                  <a:pt x="17915" y="7327"/>
                  <a:pt x="17941" y="7302"/>
                  <a:pt x="17949" y="7356"/>
                </a:cubicBezTo>
                <a:cubicBezTo>
                  <a:pt x="17960" y="7417"/>
                  <a:pt x="18024" y="7446"/>
                  <a:pt x="17993" y="7519"/>
                </a:cubicBezTo>
                <a:cubicBezTo>
                  <a:pt x="18050" y="7613"/>
                  <a:pt x="18001" y="7612"/>
                  <a:pt x="17976" y="7670"/>
                </a:cubicBezTo>
                <a:cubicBezTo>
                  <a:pt x="18050" y="7659"/>
                  <a:pt x="18061" y="7824"/>
                  <a:pt x="18068" y="7928"/>
                </a:cubicBezTo>
                <a:cubicBezTo>
                  <a:pt x="18062" y="7926"/>
                  <a:pt x="18057" y="7924"/>
                  <a:pt x="18051" y="7922"/>
                </a:cubicBezTo>
                <a:cubicBezTo>
                  <a:pt x="18061" y="7974"/>
                  <a:pt x="18075" y="8133"/>
                  <a:pt x="18021" y="8076"/>
                </a:cubicBezTo>
                <a:cubicBezTo>
                  <a:pt x="17985" y="8265"/>
                  <a:pt x="17976" y="8451"/>
                  <a:pt x="17931" y="8631"/>
                </a:cubicBezTo>
                <a:cubicBezTo>
                  <a:pt x="17905" y="8733"/>
                  <a:pt x="17776" y="8976"/>
                  <a:pt x="17715" y="8976"/>
                </a:cubicBezTo>
                <a:cubicBezTo>
                  <a:pt x="17652" y="8976"/>
                  <a:pt x="17598" y="9022"/>
                  <a:pt x="17552" y="9095"/>
                </a:cubicBezTo>
                <a:cubicBezTo>
                  <a:pt x="17535" y="9123"/>
                  <a:pt x="17448" y="9179"/>
                  <a:pt x="17431" y="9181"/>
                </a:cubicBezTo>
                <a:cubicBezTo>
                  <a:pt x="17364" y="9184"/>
                  <a:pt x="17449" y="9297"/>
                  <a:pt x="17408" y="9353"/>
                </a:cubicBezTo>
                <a:cubicBezTo>
                  <a:pt x="17507" y="9324"/>
                  <a:pt x="17425" y="9636"/>
                  <a:pt x="17370" y="9636"/>
                </a:cubicBezTo>
                <a:cubicBezTo>
                  <a:pt x="17270" y="9636"/>
                  <a:pt x="17288" y="9365"/>
                  <a:pt x="17361" y="9358"/>
                </a:cubicBezTo>
                <a:cubicBezTo>
                  <a:pt x="17350" y="9334"/>
                  <a:pt x="17325" y="9190"/>
                  <a:pt x="17324" y="9156"/>
                </a:cubicBezTo>
                <a:cubicBezTo>
                  <a:pt x="17316" y="9189"/>
                  <a:pt x="17291" y="9190"/>
                  <a:pt x="17281" y="9161"/>
                </a:cubicBezTo>
                <a:cubicBezTo>
                  <a:pt x="17243" y="9088"/>
                  <a:pt x="17248" y="9160"/>
                  <a:pt x="17219" y="9197"/>
                </a:cubicBezTo>
                <a:cubicBezTo>
                  <a:pt x="17182" y="9244"/>
                  <a:pt x="17166" y="9275"/>
                  <a:pt x="17150" y="9354"/>
                </a:cubicBezTo>
                <a:cubicBezTo>
                  <a:pt x="17124" y="9477"/>
                  <a:pt x="17087" y="9557"/>
                  <a:pt x="17164" y="9664"/>
                </a:cubicBezTo>
                <a:cubicBezTo>
                  <a:pt x="17188" y="9696"/>
                  <a:pt x="17206" y="9784"/>
                  <a:pt x="17231" y="9835"/>
                </a:cubicBezTo>
                <a:cubicBezTo>
                  <a:pt x="17328" y="10031"/>
                  <a:pt x="17424" y="10197"/>
                  <a:pt x="17432" y="10502"/>
                </a:cubicBezTo>
                <a:cubicBezTo>
                  <a:pt x="17438" y="10648"/>
                  <a:pt x="17430" y="10811"/>
                  <a:pt x="17361" y="10885"/>
                </a:cubicBezTo>
                <a:cubicBezTo>
                  <a:pt x="17340" y="10914"/>
                  <a:pt x="17293" y="10991"/>
                  <a:pt x="17270" y="10968"/>
                </a:cubicBezTo>
                <a:cubicBezTo>
                  <a:pt x="17263" y="11100"/>
                  <a:pt x="17151" y="11291"/>
                  <a:pt x="17090" y="11258"/>
                </a:cubicBezTo>
                <a:cubicBezTo>
                  <a:pt x="17118" y="11181"/>
                  <a:pt x="17097" y="11088"/>
                  <a:pt x="17116" y="11006"/>
                </a:cubicBezTo>
                <a:cubicBezTo>
                  <a:pt x="17073" y="10993"/>
                  <a:pt x="17046" y="10880"/>
                  <a:pt x="17017" y="10842"/>
                </a:cubicBezTo>
                <a:cubicBezTo>
                  <a:pt x="16989" y="10905"/>
                  <a:pt x="16971" y="10844"/>
                  <a:pt x="16968" y="10780"/>
                </a:cubicBezTo>
                <a:cubicBezTo>
                  <a:pt x="16965" y="10686"/>
                  <a:pt x="16934" y="10728"/>
                  <a:pt x="16913" y="10691"/>
                </a:cubicBezTo>
                <a:cubicBezTo>
                  <a:pt x="16895" y="10659"/>
                  <a:pt x="16880" y="10623"/>
                  <a:pt x="16865" y="10602"/>
                </a:cubicBezTo>
                <a:cubicBezTo>
                  <a:pt x="16810" y="10628"/>
                  <a:pt x="16803" y="10558"/>
                  <a:pt x="16804" y="10467"/>
                </a:cubicBezTo>
                <a:cubicBezTo>
                  <a:pt x="16795" y="10469"/>
                  <a:pt x="16786" y="10471"/>
                  <a:pt x="16776" y="10471"/>
                </a:cubicBezTo>
                <a:cubicBezTo>
                  <a:pt x="16798" y="10597"/>
                  <a:pt x="16682" y="11080"/>
                  <a:pt x="16768" y="11080"/>
                </a:cubicBezTo>
                <a:cubicBezTo>
                  <a:pt x="16779" y="11119"/>
                  <a:pt x="16820" y="11218"/>
                  <a:pt x="16823" y="11285"/>
                </a:cubicBezTo>
                <a:cubicBezTo>
                  <a:pt x="16827" y="11367"/>
                  <a:pt x="16810" y="11442"/>
                  <a:pt x="16872" y="11466"/>
                </a:cubicBezTo>
                <a:cubicBezTo>
                  <a:pt x="16934" y="11490"/>
                  <a:pt x="16960" y="11614"/>
                  <a:pt x="17010" y="11684"/>
                </a:cubicBezTo>
                <a:cubicBezTo>
                  <a:pt x="17073" y="11771"/>
                  <a:pt x="17031" y="11872"/>
                  <a:pt x="17050" y="11981"/>
                </a:cubicBezTo>
                <a:cubicBezTo>
                  <a:pt x="17057" y="12023"/>
                  <a:pt x="17049" y="12073"/>
                  <a:pt x="17056" y="12112"/>
                </a:cubicBezTo>
                <a:cubicBezTo>
                  <a:pt x="17078" y="12149"/>
                  <a:pt x="17089" y="12165"/>
                  <a:pt x="17099" y="12229"/>
                </a:cubicBezTo>
                <a:cubicBezTo>
                  <a:pt x="17116" y="12345"/>
                  <a:pt x="17111" y="12381"/>
                  <a:pt x="17094" y="12493"/>
                </a:cubicBezTo>
                <a:cubicBezTo>
                  <a:pt x="17063" y="12447"/>
                  <a:pt x="17032" y="12400"/>
                  <a:pt x="17001" y="12354"/>
                </a:cubicBezTo>
                <a:lnTo>
                  <a:pt x="17015" y="12354"/>
                </a:lnTo>
                <a:cubicBezTo>
                  <a:pt x="16947" y="12235"/>
                  <a:pt x="16823" y="12103"/>
                  <a:pt x="16823" y="11890"/>
                </a:cubicBezTo>
                <a:cubicBezTo>
                  <a:pt x="16823" y="11666"/>
                  <a:pt x="16752" y="11500"/>
                  <a:pt x="16690" y="11329"/>
                </a:cubicBezTo>
                <a:cubicBezTo>
                  <a:pt x="16685" y="11373"/>
                  <a:pt x="16662" y="11399"/>
                  <a:pt x="16649" y="11349"/>
                </a:cubicBezTo>
                <a:cubicBezTo>
                  <a:pt x="16630" y="11269"/>
                  <a:pt x="16644" y="11146"/>
                  <a:pt x="16653" y="11067"/>
                </a:cubicBezTo>
                <a:cubicBezTo>
                  <a:pt x="16657" y="11029"/>
                  <a:pt x="16641" y="11028"/>
                  <a:pt x="16632" y="10979"/>
                </a:cubicBezTo>
                <a:cubicBezTo>
                  <a:pt x="16621" y="10918"/>
                  <a:pt x="16639" y="10808"/>
                  <a:pt x="16637" y="10738"/>
                </a:cubicBezTo>
                <a:cubicBezTo>
                  <a:pt x="16630" y="10655"/>
                  <a:pt x="16627" y="10548"/>
                  <a:pt x="16613" y="10479"/>
                </a:cubicBezTo>
                <a:cubicBezTo>
                  <a:pt x="16601" y="10423"/>
                  <a:pt x="16577" y="10425"/>
                  <a:pt x="16571" y="10334"/>
                </a:cubicBezTo>
                <a:cubicBezTo>
                  <a:pt x="16565" y="10247"/>
                  <a:pt x="16545" y="10134"/>
                  <a:pt x="16532" y="10049"/>
                </a:cubicBezTo>
                <a:cubicBezTo>
                  <a:pt x="16527" y="10041"/>
                  <a:pt x="16495" y="9936"/>
                  <a:pt x="16493" y="9923"/>
                </a:cubicBezTo>
                <a:cubicBezTo>
                  <a:pt x="16479" y="9986"/>
                  <a:pt x="16436" y="10018"/>
                  <a:pt x="16416" y="10076"/>
                </a:cubicBezTo>
                <a:close/>
                <a:moveTo>
                  <a:pt x="12039" y="6848"/>
                </a:moveTo>
                <a:cubicBezTo>
                  <a:pt x="12004" y="6889"/>
                  <a:pt x="11971" y="6901"/>
                  <a:pt x="11932" y="6892"/>
                </a:cubicBezTo>
                <a:cubicBezTo>
                  <a:pt x="11932" y="6932"/>
                  <a:pt x="11903" y="6952"/>
                  <a:pt x="11887" y="6931"/>
                </a:cubicBezTo>
                <a:cubicBezTo>
                  <a:pt x="11912" y="7084"/>
                  <a:pt x="11966" y="6955"/>
                  <a:pt x="12013" y="6961"/>
                </a:cubicBezTo>
                <a:cubicBezTo>
                  <a:pt x="11972" y="6961"/>
                  <a:pt x="12039" y="6848"/>
                  <a:pt x="12039" y="6848"/>
                </a:cubicBezTo>
                <a:close/>
                <a:moveTo>
                  <a:pt x="11471" y="6912"/>
                </a:moveTo>
                <a:cubicBezTo>
                  <a:pt x="11473" y="6912"/>
                  <a:pt x="11474" y="6911"/>
                  <a:pt x="11475" y="6911"/>
                </a:cubicBezTo>
                <a:cubicBezTo>
                  <a:pt x="11473" y="6910"/>
                  <a:pt x="11471" y="6909"/>
                  <a:pt x="11471" y="6912"/>
                </a:cubicBezTo>
                <a:close/>
                <a:moveTo>
                  <a:pt x="11509" y="6902"/>
                </a:moveTo>
                <a:cubicBezTo>
                  <a:pt x="11498" y="6908"/>
                  <a:pt x="11487" y="6911"/>
                  <a:pt x="11475" y="6911"/>
                </a:cubicBezTo>
                <a:cubicBezTo>
                  <a:pt x="11478" y="6913"/>
                  <a:pt x="11481" y="6917"/>
                  <a:pt x="11471" y="6912"/>
                </a:cubicBezTo>
                <a:cubicBezTo>
                  <a:pt x="11469" y="6937"/>
                  <a:pt x="11323" y="6767"/>
                  <a:pt x="11326" y="6909"/>
                </a:cubicBezTo>
                <a:cubicBezTo>
                  <a:pt x="11338" y="6910"/>
                  <a:pt x="11523" y="6995"/>
                  <a:pt x="11509" y="6902"/>
                </a:cubicBezTo>
                <a:close/>
                <a:moveTo>
                  <a:pt x="11163" y="3222"/>
                </a:moveTo>
                <a:cubicBezTo>
                  <a:pt x="11158" y="3206"/>
                  <a:pt x="11134" y="3222"/>
                  <a:pt x="11128" y="3223"/>
                </a:cubicBezTo>
                <a:cubicBezTo>
                  <a:pt x="11129" y="3223"/>
                  <a:pt x="11129" y="3223"/>
                  <a:pt x="11127" y="3223"/>
                </a:cubicBezTo>
                <a:cubicBezTo>
                  <a:pt x="10995" y="3248"/>
                  <a:pt x="11196" y="3337"/>
                  <a:pt x="11163" y="3222"/>
                </a:cubicBezTo>
                <a:close/>
                <a:moveTo>
                  <a:pt x="9199" y="4318"/>
                </a:moveTo>
                <a:cubicBezTo>
                  <a:pt x="9237" y="4364"/>
                  <a:pt x="9417" y="4225"/>
                  <a:pt x="9445" y="4143"/>
                </a:cubicBezTo>
                <a:cubicBezTo>
                  <a:pt x="9480" y="4037"/>
                  <a:pt x="9429" y="3960"/>
                  <a:pt x="9472" y="3886"/>
                </a:cubicBezTo>
                <a:cubicBezTo>
                  <a:pt x="9496" y="3845"/>
                  <a:pt x="9487" y="3733"/>
                  <a:pt x="9463" y="3699"/>
                </a:cubicBezTo>
                <a:cubicBezTo>
                  <a:pt x="9443" y="3670"/>
                  <a:pt x="9366" y="3695"/>
                  <a:pt x="9346" y="3719"/>
                </a:cubicBezTo>
                <a:cubicBezTo>
                  <a:pt x="9338" y="3728"/>
                  <a:pt x="9268" y="3818"/>
                  <a:pt x="9314" y="3838"/>
                </a:cubicBezTo>
                <a:cubicBezTo>
                  <a:pt x="9293" y="3875"/>
                  <a:pt x="9200" y="3806"/>
                  <a:pt x="9207" y="3909"/>
                </a:cubicBezTo>
                <a:cubicBezTo>
                  <a:pt x="9211" y="3977"/>
                  <a:pt x="9194" y="4039"/>
                  <a:pt x="9251" y="4049"/>
                </a:cubicBezTo>
                <a:cubicBezTo>
                  <a:pt x="9233" y="4073"/>
                  <a:pt x="9154" y="4219"/>
                  <a:pt x="9181" y="4224"/>
                </a:cubicBezTo>
                <a:cubicBezTo>
                  <a:pt x="9160" y="4247"/>
                  <a:pt x="9196" y="4315"/>
                  <a:pt x="9199" y="4318"/>
                </a:cubicBezTo>
                <a:close/>
                <a:moveTo>
                  <a:pt x="10468" y="511"/>
                </a:moveTo>
                <a:cubicBezTo>
                  <a:pt x="10485" y="525"/>
                  <a:pt x="10535" y="553"/>
                  <a:pt x="10582" y="560"/>
                </a:cubicBezTo>
                <a:cubicBezTo>
                  <a:pt x="10490" y="583"/>
                  <a:pt x="10602" y="674"/>
                  <a:pt x="10627" y="696"/>
                </a:cubicBezTo>
                <a:cubicBezTo>
                  <a:pt x="10646" y="713"/>
                  <a:pt x="10674" y="760"/>
                  <a:pt x="10697" y="760"/>
                </a:cubicBezTo>
                <a:cubicBezTo>
                  <a:pt x="10732" y="761"/>
                  <a:pt x="10714" y="667"/>
                  <a:pt x="10738" y="643"/>
                </a:cubicBezTo>
                <a:cubicBezTo>
                  <a:pt x="10789" y="591"/>
                  <a:pt x="10813" y="455"/>
                  <a:pt x="10883" y="557"/>
                </a:cubicBezTo>
                <a:cubicBezTo>
                  <a:pt x="10923" y="615"/>
                  <a:pt x="10877" y="618"/>
                  <a:pt x="10913" y="650"/>
                </a:cubicBezTo>
                <a:cubicBezTo>
                  <a:pt x="10975" y="704"/>
                  <a:pt x="11012" y="631"/>
                  <a:pt x="11070" y="613"/>
                </a:cubicBezTo>
                <a:cubicBezTo>
                  <a:pt x="11024" y="536"/>
                  <a:pt x="10901" y="482"/>
                  <a:pt x="10842" y="463"/>
                </a:cubicBezTo>
                <a:cubicBezTo>
                  <a:pt x="10813" y="453"/>
                  <a:pt x="10606" y="272"/>
                  <a:pt x="10654" y="433"/>
                </a:cubicBezTo>
                <a:cubicBezTo>
                  <a:pt x="10612" y="369"/>
                  <a:pt x="10549" y="349"/>
                  <a:pt x="10497" y="360"/>
                </a:cubicBezTo>
                <a:cubicBezTo>
                  <a:pt x="10457" y="369"/>
                  <a:pt x="10404" y="462"/>
                  <a:pt x="10468" y="511"/>
                </a:cubicBezTo>
                <a:close/>
                <a:moveTo>
                  <a:pt x="11139" y="347"/>
                </a:moveTo>
                <a:cubicBezTo>
                  <a:pt x="11078" y="266"/>
                  <a:pt x="10828" y="245"/>
                  <a:pt x="10763" y="340"/>
                </a:cubicBezTo>
                <a:cubicBezTo>
                  <a:pt x="10841" y="419"/>
                  <a:pt x="11071" y="517"/>
                  <a:pt x="11139" y="347"/>
                </a:cubicBezTo>
                <a:close/>
                <a:moveTo>
                  <a:pt x="11139" y="347"/>
                </a:moveTo>
                <a:cubicBezTo>
                  <a:pt x="11139" y="349"/>
                  <a:pt x="11138" y="351"/>
                  <a:pt x="11137" y="353"/>
                </a:cubicBezTo>
                <a:cubicBezTo>
                  <a:pt x="11139" y="349"/>
                  <a:pt x="11139" y="347"/>
                  <a:pt x="11139" y="347"/>
                </a:cubicBezTo>
                <a:close/>
                <a:moveTo>
                  <a:pt x="9181" y="4224"/>
                </a:moveTo>
                <a:cubicBezTo>
                  <a:pt x="9179" y="4223"/>
                  <a:pt x="9177" y="4228"/>
                  <a:pt x="9181" y="4224"/>
                </a:cubicBezTo>
                <a:cubicBezTo>
                  <a:pt x="9181" y="4224"/>
                  <a:pt x="9181" y="4224"/>
                  <a:pt x="9181" y="4224"/>
                </a:cubicBezTo>
                <a:close/>
                <a:moveTo>
                  <a:pt x="9490" y="3554"/>
                </a:moveTo>
                <a:cubicBezTo>
                  <a:pt x="9492" y="3588"/>
                  <a:pt x="9422" y="3648"/>
                  <a:pt x="9444" y="3666"/>
                </a:cubicBezTo>
                <a:cubicBezTo>
                  <a:pt x="9443" y="3665"/>
                  <a:pt x="9443" y="3664"/>
                  <a:pt x="9444" y="3666"/>
                </a:cubicBezTo>
                <a:cubicBezTo>
                  <a:pt x="9454" y="3673"/>
                  <a:pt x="9447" y="3668"/>
                  <a:pt x="9444" y="3666"/>
                </a:cubicBezTo>
                <a:cubicBezTo>
                  <a:pt x="9455" y="3674"/>
                  <a:pt x="9475" y="3615"/>
                  <a:pt x="9482" y="3634"/>
                </a:cubicBezTo>
                <a:cubicBezTo>
                  <a:pt x="9487" y="3647"/>
                  <a:pt x="9464" y="3727"/>
                  <a:pt x="9485" y="3716"/>
                </a:cubicBezTo>
                <a:cubicBezTo>
                  <a:pt x="9495" y="3657"/>
                  <a:pt x="9494" y="3702"/>
                  <a:pt x="9507" y="3701"/>
                </a:cubicBezTo>
                <a:cubicBezTo>
                  <a:pt x="9524" y="3699"/>
                  <a:pt x="9494" y="3654"/>
                  <a:pt x="9507" y="3634"/>
                </a:cubicBezTo>
                <a:cubicBezTo>
                  <a:pt x="9526" y="3604"/>
                  <a:pt x="9548" y="3684"/>
                  <a:pt x="9539" y="3711"/>
                </a:cubicBezTo>
                <a:cubicBezTo>
                  <a:pt x="9536" y="3720"/>
                  <a:pt x="9475" y="3803"/>
                  <a:pt x="9520" y="3818"/>
                </a:cubicBezTo>
                <a:cubicBezTo>
                  <a:pt x="9521" y="3763"/>
                  <a:pt x="9597" y="3826"/>
                  <a:pt x="9619" y="3771"/>
                </a:cubicBezTo>
                <a:cubicBezTo>
                  <a:pt x="9585" y="3856"/>
                  <a:pt x="9601" y="3871"/>
                  <a:pt x="9638" y="3888"/>
                </a:cubicBezTo>
                <a:cubicBezTo>
                  <a:pt x="9647" y="3963"/>
                  <a:pt x="9609" y="4014"/>
                  <a:pt x="9578" y="4017"/>
                </a:cubicBezTo>
                <a:cubicBezTo>
                  <a:pt x="9510" y="4023"/>
                  <a:pt x="9549" y="4017"/>
                  <a:pt x="9559" y="4110"/>
                </a:cubicBezTo>
                <a:cubicBezTo>
                  <a:pt x="9569" y="4197"/>
                  <a:pt x="9487" y="4194"/>
                  <a:pt x="9487" y="4254"/>
                </a:cubicBezTo>
                <a:cubicBezTo>
                  <a:pt x="9487" y="4307"/>
                  <a:pt x="9554" y="4281"/>
                  <a:pt x="9570" y="4279"/>
                </a:cubicBezTo>
                <a:cubicBezTo>
                  <a:pt x="9570" y="4279"/>
                  <a:pt x="9596" y="4322"/>
                  <a:pt x="9626" y="4295"/>
                </a:cubicBezTo>
                <a:cubicBezTo>
                  <a:pt x="9604" y="4367"/>
                  <a:pt x="9553" y="4342"/>
                  <a:pt x="9519" y="4389"/>
                </a:cubicBezTo>
                <a:cubicBezTo>
                  <a:pt x="9500" y="4416"/>
                  <a:pt x="9447" y="4492"/>
                  <a:pt x="9433" y="4525"/>
                </a:cubicBezTo>
                <a:cubicBezTo>
                  <a:pt x="9477" y="4553"/>
                  <a:pt x="9498" y="4470"/>
                  <a:pt x="9538" y="4493"/>
                </a:cubicBezTo>
                <a:cubicBezTo>
                  <a:pt x="9583" y="4519"/>
                  <a:pt x="9582" y="4377"/>
                  <a:pt x="9640" y="4444"/>
                </a:cubicBezTo>
                <a:cubicBezTo>
                  <a:pt x="9661" y="4469"/>
                  <a:pt x="9886" y="4393"/>
                  <a:pt x="9886" y="4338"/>
                </a:cubicBezTo>
                <a:cubicBezTo>
                  <a:pt x="9885" y="4320"/>
                  <a:pt x="9825" y="4308"/>
                  <a:pt x="9830" y="4309"/>
                </a:cubicBezTo>
                <a:cubicBezTo>
                  <a:pt x="9856" y="4299"/>
                  <a:pt x="9910" y="4199"/>
                  <a:pt x="9903" y="4134"/>
                </a:cubicBezTo>
                <a:cubicBezTo>
                  <a:pt x="9891" y="4021"/>
                  <a:pt x="9839" y="4120"/>
                  <a:pt x="9818" y="4086"/>
                </a:cubicBezTo>
                <a:cubicBezTo>
                  <a:pt x="9793" y="4045"/>
                  <a:pt x="9820" y="3889"/>
                  <a:pt x="9764" y="3841"/>
                </a:cubicBezTo>
                <a:cubicBezTo>
                  <a:pt x="9714" y="3799"/>
                  <a:pt x="9723" y="3681"/>
                  <a:pt x="9675" y="3615"/>
                </a:cubicBezTo>
                <a:cubicBezTo>
                  <a:pt x="9629" y="3552"/>
                  <a:pt x="9678" y="3492"/>
                  <a:pt x="9706" y="3426"/>
                </a:cubicBezTo>
                <a:cubicBezTo>
                  <a:pt x="9756" y="3308"/>
                  <a:pt x="9606" y="3379"/>
                  <a:pt x="9595" y="3371"/>
                </a:cubicBezTo>
                <a:cubicBezTo>
                  <a:pt x="9573" y="3354"/>
                  <a:pt x="9672" y="3259"/>
                  <a:pt x="9646" y="3222"/>
                </a:cubicBezTo>
                <a:cubicBezTo>
                  <a:pt x="9623" y="3191"/>
                  <a:pt x="9543" y="3220"/>
                  <a:pt x="9529" y="3261"/>
                </a:cubicBezTo>
                <a:cubicBezTo>
                  <a:pt x="9501" y="3338"/>
                  <a:pt x="9489" y="3365"/>
                  <a:pt x="9483" y="3459"/>
                </a:cubicBezTo>
                <a:cubicBezTo>
                  <a:pt x="9480" y="3512"/>
                  <a:pt x="9465" y="3486"/>
                  <a:pt x="9456" y="3517"/>
                </a:cubicBezTo>
                <a:cubicBezTo>
                  <a:pt x="9441" y="3567"/>
                  <a:pt x="9475" y="3597"/>
                  <a:pt x="9490" y="3554"/>
                </a:cubicBezTo>
                <a:close/>
                <a:moveTo>
                  <a:pt x="9137" y="2228"/>
                </a:moveTo>
                <a:cubicBezTo>
                  <a:pt x="9144" y="2241"/>
                  <a:pt x="9152" y="2254"/>
                  <a:pt x="9137" y="2228"/>
                </a:cubicBezTo>
                <a:cubicBezTo>
                  <a:pt x="9137" y="2228"/>
                  <a:pt x="9137" y="2228"/>
                  <a:pt x="9137" y="2228"/>
                </a:cubicBezTo>
                <a:close/>
                <a:moveTo>
                  <a:pt x="9131" y="2218"/>
                </a:moveTo>
                <a:cubicBezTo>
                  <a:pt x="9131" y="2218"/>
                  <a:pt x="9131" y="2218"/>
                  <a:pt x="9131" y="2218"/>
                </a:cubicBezTo>
                <a:cubicBezTo>
                  <a:pt x="9132" y="2219"/>
                  <a:pt x="9132" y="2219"/>
                  <a:pt x="9132" y="2220"/>
                </a:cubicBezTo>
                <a:cubicBezTo>
                  <a:pt x="9132" y="2219"/>
                  <a:pt x="9131" y="2218"/>
                  <a:pt x="9131" y="2218"/>
                </a:cubicBezTo>
                <a:close/>
                <a:moveTo>
                  <a:pt x="8638" y="2450"/>
                </a:moveTo>
                <a:cubicBezTo>
                  <a:pt x="8667" y="2488"/>
                  <a:pt x="8736" y="2480"/>
                  <a:pt x="8771" y="2505"/>
                </a:cubicBezTo>
                <a:cubicBezTo>
                  <a:pt x="8842" y="2555"/>
                  <a:pt x="8872" y="2481"/>
                  <a:pt x="8939" y="2469"/>
                </a:cubicBezTo>
                <a:cubicBezTo>
                  <a:pt x="8975" y="2463"/>
                  <a:pt x="9187" y="2313"/>
                  <a:pt x="9131" y="2218"/>
                </a:cubicBezTo>
                <a:cubicBezTo>
                  <a:pt x="9131" y="2218"/>
                  <a:pt x="9131" y="2218"/>
                  <a:pt x="9131" y="2218"/>
                </a:cubicBezTo>
                <a:cubicBezTo>
                  <a:pt x="9130" y="2217"/>
                  <a:pt x="9130" y="2217"/>
                  <a:pt x="9131" y="2218"/>
                </a:cubicBezTo>
                <a:cubicBezTo>
                  <a:pt x="9102" y="2169"/>
                  <a:pt x="9065" y="2138"/>
                  <a:pt x="9034" y="2095"/>
                </a:cubicBezTo>
                <a:cubicBezTo>
                  <a:pt x="9026" y="2084"/>
                  <a:pt x="8971" y="2132"/>
                  <a:pt x="8954" y="2137"/>
                </a:cubicBezTo>
                <a:cubicBezTo>
                  <a:pt x="8862" y="2165"/>
                  <a:pt x="8804" y="2114"/>
                  <a:pt x="8740" y="2253"/>
                </a:cubicBezTo>
                <a:cubicBezTo>
                  <a:pt x="8739" y="2069"/>
                  <a:pt x="8613" y="2066"/>
                  <a:pt x="8575" y="2219"/>
                </a:cubicBezTo>
                <a:cubicBezTo>
                  <a:pt x="8591" y="2230"/>
                  <a:pt x="8699" y="2190"/>
                  <a:pt x="8690" y="2250"/>
                </a:cubicBezTo>
                <a:cubicBezTo>
                  <a:pt x="8681" y="2309"/>
                  <a:pt x="8612" y="2271"/>
                  <a:pt x="8594" y="2314"/>
                </a:cubicBezTo>
                <a:cubicBezTo>
                  <a:pt x="8595" y="2310"/>
                  <a:pt x="8656" y="2343"/>
                  <a:pt x="8661" y="2352"/>
                </a:cubicBezTo>
                <a:cubicBezTo>
                  <a:pt x="8699" y="2418"/>
                  <a:pt x="8652" y="2404"/>
                  <a:pt x="8638" y="2450"/>
                </a:cubicBezTo>
                <a:close/>
                <a:moveTo>
                  <a:pt x="14887" y="11612"/>
                </a:moveTo>
                <a:cubicBezTo>
                  <a:pt x="14866" y="11612"/>
                  <a:pt x="14866" y="11776"/>
                  <a:pt x="14887" y="11776"/>
                </a:cubicBezTo>
                <a:cubicBezTo>
                  <a:pt x="14909" y="11776"/>
                  <a:pt x="14909" y="11612"/>
                  <a:pt x="14887" y="11612"/>
                </a:cubicBezTo>
                <a:close/>
                <a:moveTo>
                  <a:pt x="14917" y="12208"/>
                </a:moveTo>
                <a:cubicBezTo>
                  <a:pt x="14897" y="12208"/>
                  <a:pt x="14897" y="12301"/>
                  <a:pt x="14917" y="12301"/>
                </a:cubicBezTo>
                <a:cubicBezTo>
                  <a:pt x="14937" y="12301"/>
                  <a:pt x="14937" y="12208"/>
                  <a:pt x="14917" y="12208"/>
                </a:cubicBezTo>
                <a:close/>
                <a:moveTo>
                  <a:pt x="14917" y="12029"/>
                </a:moveTo>
                <a:cubicBezTo>
                  <a:pt x="14908" y="12029"/>
                  <a:pt x="14903" y="12048"/>
                  <a:pt x="14902" y="12070"/>
                </a:cubicBezTo>
                <a:cubicBezTo>
                  <a:pt x="14900" y="12047"/>
                  <a:pt x="14895" y="12029"/>
                  <a:pt x="14887" y="12029"/>
                </a:cubicBezTo>
                <a:cubicBezTo>
                  <a:pt x="14866" y="12029"/>
                  <a:pt x="14866" y="12155"/>
                  <a:pt x="14887" y="12155"/>
                </a:cubicBezTo>
                <a:cubicBezTo>
                  <a:pt x="14897" y="12155"/>
                  <a:pt x="14902" y="12129"/>
                  <a:pt x="14903" y="12101"/>
                </a:cubicBezTo>
                <a:cubicBezTo>
                  <a:pt x="14905" y="12119"/>
                  <a:pt x="14909" y="12133"/>
                  <a:pt x="14917" y="12133"/>
                </a:cubicBezTo>
                <a:cubicBezTo>
                  <a:pt x="14937" y="12133"/>
                  <a:pt x="14937" y="12029"/>
                  <a:pt x="14917" y="12029"/>
                </a:cubicBezTo>
                <a:close/>
                <a:moveTo>
                  <a:pt x="14858" y="11910"/>
                </a:moveTo>
                <a:cubicBezTo>
                  <a:pt x="14838" y="11910"/>
                  <a:pt x="14838" y="11997"/>
                  <a:pt x="14858" y="11997"/>
                </a:cubicBezTo>
                <a:cubicBezTo>
                  <a:pt x="14878" y="11997"/>
                  <a:pt x="14878" y="11910"/>
                  <a:pt x="14858" y="11910"/>
                </a:cubicBezTo>
                <a:close/>
                <a:moveTo>
                  <a:pt x="14917" y="11791"/>
                </a:moveTo>
                <a:cubicBezTo>
                  <a:pt x="14896" y="11791"/>
                  <a:pt x="14896" y="11927"/>
                  <a:pt x="14917" y="11927"/>
                </a:cubicBezTo>
                <a:cubicBezTo>
                  <a:pt x="14938" y="11927"/>
                  <a:pt x="14938" y="11791"/>
                  <a:pt x="14917" y="11791"/>
                </a:cubicBezTo>
                <a:close/>
                <a:moveTo>
                  <a:pt x="18007" y="11245"/>
                </a:moveTo>
                <a:cubicBezTo>
                  <a:pt x="18006" y="11243"/>
                  <a:pt x="18004" y="11241"/>
                  <a:pt x="18007" y="11245"/>
                </a:cubicBezTo>
                <a:cubicBezTo>
                  <a:pt x="18009" y="11249"/>
                  <a:pt x="18008" y="11247"/>
                  <a:pt x="18007" y="11245"/>
                </a:cubicBezTo>
                <a:cubicBezTo>
                  <a:pt x="18011" y="11252"/>
                  <a:pt x="18169" y="10941"/>
                  <a:pt x="18174" y="10906"/>
                </a:cubicBezTo>
                <a:cubicBezTo>
                  <a:pt x="18156" y="10886"/>
                  <a:pt x="18146" y="10778"/>
                  <a:pt x="18136" y="10779"/>
                </a:cubicBezTo>
                <a:cubicBezTo>
                  <a:pt x="18142" y="10778"/>
                  <a:pt x="18125" y="10950"/>
                  <a:pt x="18116" y="10969"/>
                </a:cubicBezTo>
                <a:cubicBezTo>
                  <a:pt x="18104" y="10995"/>
                  <a:pt x="17992" y="11219"/>
                  <a:pt x="18007" y="11245"/>
                </a:cubicBezTo>
                <a:close/>
                <a:moveTo>
                  <a:pt x="18126" y="9977"/>
                </a:moveTo>
                <a:cubicBezTo>
                  <a:pt x="18135" y="9941"/>
                  <a:pt x="18120" y="10003"/>
                  <a:pt x="18126" y="9977"/>
                </a:cubicBezTo>
                <a:cubicBezTo>
                  <a:pt x="18126" y="9977"/>
                  <a:pt x="18126" y="9977"/>
                  <a:pt x="18126" y="9977"/>
                </a:cubicBezTo>
                <a:close/>
                <a:moveTo>
                  <a:pt x="18126" y="9977"/>
                </a:moveTo>
                <a:cubicBezTo>
                  <a:pt x="18116" y="10017"/>
                  <a:pt x="18159" y="10255"/>
                  <a:pt x="18184" y="10260"/>
                </a:cubicBezTo>
                <a:cubicBezTo>
                  <a:pt x="18192" y="10246"/>
                  <a:pt x="18195" y="10228"/>
                  <a:pt x="18193" y="10207"/>
                </a:cubicBezTo>
                <a:cubicBezTo>
                  <a:pt x="18196" y="10193"/>
                  <a:pt x="18205" y="10337"/>
                  <a:pt x="18221" y="10355"/>
                </a:cubicBezTo>
                <a:cubicBezTo>
                  <a:pt x="18249" y="10384"/>
                  <a:pt x="18270" y="10329"/>
                  <a:pt x="18297" y="10355"/>
                </a:cubicBezTo>
                <a:cubicBezTo>
                  <a:pt x="18294" y="10352"/>
                  <a:pt x="18357" y="10467"/>
                  <a:pt x="18353" y="10423"/>
                </a:cubicBezTo>
                <a:cubicBezTo>
                  <a:pt x="18347" y="10400"/>
                  <a:pt x="18343" y="10377"/>
                  <a:pt x="18340" y="10353"/>
                </a:cubicBezTo>
                <a:cubicBezTo>
                  <a:pt x="18368" y="10364"/>
                  <a:pt x="18430" y="10562"/>
                  <a:pt x="18456" y="10536"/>
                </a:cubicBezTo>
                <a:cubicBezTo>
                  <a:pt x="18482" y="10508"/>
                  <a:pt x="18419" y="10411"/>
                  <a:pt x="18419" y="10378"/>
                </a:cubicBezTo>
                <a:cubicBezTo>
                  <a:pt x="18430" y="10386"/>
                  <a:pt x="18473" y="10401"/>
                  <a:pt x="18465" y="10346"/>
                </a:cubicBezTo>
                <a:cubicBezTo>
                  <a:pt x="18457" y="10299"/>
                  <a:pt x="18400" y="10318"/>
                  <a:pt x="18382" y="10299"/>
                </a:cubicBezTo>
                <a:cubicBezTo>
                  <a:pt x="18319" y="10234"/>
                  <a:pt x="18286" y="10331"/>
                  <a:pt x="18257" y="10188"/>
                </a:cubicBezTo>
                <a:cubicBezTo>
                  <a:pt x="18247" y="10139"/>
                  <a:pt x="18230" y="10058"/>
                  <a:pt x="18247" y="10005"/>
                </a:cubicBezTo>
                <a:cubicBezTo>
                  <a:pt x="18266" y="9946"/>
                  <a:pt x="18315" y="9916"/>
                  <a:pt x="18296" y="9818"/>
                </a:cubicBezTo>
                <a:cubicBezTo>
                  <a:pt x="18287" y="9776"/>
                  <a:pt x="18265" y="9769"/>
                  <a:pt x="18269" y="9716"/>
                </a:cubicBezTo>
                <a:cubicBezTo>
                  <a:pt x="18262" y="9685"/>
                  <a:pt x="18276" y="9639"/>
                  <a:pt x="18270" y="9608"/>
                </a:cubicBezTo>
                <a:cubicBezTo>
                  <a:pt x="18192" y="9621"/>
                  <a:pt x="18130" y="9545"/>
                  <a:pt x="18149" y="9767"/>
                </a:cubicBezTo>
                <a:cubicBezTo>
                  <a:pt x="18153" y="9811"/>
                  <a:pt x="18149" y="9869"/>
                  <a:pt x="18157" y="9910"/>
                </a:cubicBezTo>
                <a:cubicBezTo>
                  <a:pt x="18180" y="10029"/>
                  <a:pt x="18137" y="9935"/>
                  <a:pt x="18126" y="9977"/>
                </a:cubicBezTo>
                <a:close/>
                <a:moveTo>
                  <a:pt x="18373" y="10770"/>
                </a:moveTo>
                <a:cubicBezTo>
                  <a:pt x="18365" y="10762"/>
                  <a:pt x="18304" y="10693"/>
                  <a:pt x="18302" y="10735"/>
                </a:cubicBezTo>
                <a:cubicBezTo>
                  <a:pt x="18300" y="10769"/>
                  <a:pt x="18300" y="10849"/>
                  <a:pt x="18305" y="10892"/>
                </a:cubicBezTo>
                <a:cubicBezTo>
                  <a:pt x="18311" y="10939"/>
                  <a:pt x="18407" y="10959"/>
                  <a:pt x="18361" y="11016"/>
                </a:cubicBezTo>
                <a:cubicBezTo>
                  <a:pt x="18326" y="11060"/>
                  <a:pt x="18358" y="11106"/>
                  <a:pt x="18380" y="11141"/>
                </a:cubicBezTo>
                <a:cubicBezTo>
                  <a:pt x="18437" y="11233"/>
                  <a:pt x="18391" y="11047"/>
                  <a:pt x="18412" y="11011"/>
                </a:cubicBezTo>
                <a:cubicBezTo>
                  <a:pt x="18412" y="11029"/>
                  <a:pt x="18408" y="11091"/>
                  <a:pt x="18420" y="11099"/>
                </a:cubicBezTo>
                <a:cubicBezTo>
                  <a:pt x="18430" y="11106"/>
                  <a:pt x="18441" y="11036"/>
                  <a:pt x="18450" y="11028"/>
                </a:cubicBezTo>
                <a:cubicBezTo>
                  <a:pt x="18450" y="11088"/>
                  <a:pt x="18489" y="11112"/>
                  <a:pt x="18500" y="11052"/>
                </a:cubicBezTo>
                <a:cubicBezTo>
                  <a:pt x="18508" y="11014"/>
                  <a:pt x="18455" y="10969"/>
                  <a:pt x="18455" y="10915"/>
                </a:cubicBezTo>
                <a:cubicBezTo>
                  <a:pt x="18453" y="10807"/>
                  <a:pt x="18444" y="10847"/>
                  <a:pt x="18406" y="10869"/>
                </a:cubicBezTo>
                <a:cubicBezTo>
                  <a:pt x="18381" y="10883"/>
                  <a:pt x="18389" y="10788"/>
                  <a:pt x="18374" y="10771"/>
                </a:cubicBezTo>
                <a:cubicBezTo>
                  <a:pt x="18372" y="10769"/>
                  <a:pt x="18372" y="10769"/>
                  <a:pt x="18373" y="10770"/>
                </a:cubicBezTo>
                <a:close/>
                <a:moveTo>
                  <a:pt x="18373" y="10770"/>
                </a:moveTo>
                <a:cubicBezTo>
                  <a:pt x="18373" y="10770"/>
                  <a:pt x="18374" y="10771"/>
                  <a:pt x="18374" y="10771"/>
                </a:cubicBezTo>
                <a:cubicBezTo>
                  <a:pt x="18390" y="10789"/>
                  <a:pt x="18375" y="10773"/>
                  <a:pt x="18373" y="10770"/>
                </a:cubicBezTo>
                <a:close/>
                <a:moveTo>
                  <a:pt x="18550" y="10721"/>
                </a:moveTo>
                <a:cubicBezTo>
                  <a:pt x="18501" y="10616"/>
                  <a:pt x="18542" y="10536"/>
                  <a:pt x="18450" y="10545"/>
                </a:cubicBezTo>
                <a:cubicBezTo>
                  <a:pt x="18445" y="10594"/>
                  <a:pt x="18478" y="10619"/>
                  <a:pt x="18490" y="10647"/>
                </a:cubicBezTo>
                <a:cubicBezTo>
                  <a:pt x="18529" y="10740"/>
                  <a:pt x="18446" y="10681"/>
                  <a:pt x="18461" y="10761"/>
                </a:cubicBezTo>
                <a:cubicBezTo>
                  <a:pt x="18470" y="10805"/>
                  <a:pt x="18491" y="10791"/>
                  <a:pt x="18493" y="10838"/>
                </a:cubicBezTo>
                <a:cubicBezTo>
                  <a:pt x="18495" y="10881"/>
                  <a:pt x="18495" y="10978"/>
                  <a:pt x="18534" y="10961"/>
                </a:cubicBezTo>
                <a:cubicBezTo>
                  <a:pt x="18535" y="10904"/>
                  <a:pt x="18504" y="10846"/>
                  <a:pt x="18511" y="10797"/>
                </a:cubicBezTo>
                <a:cubicBezTo>
                  <a:pt x="18517" y="10745"/>
                  <a:pt x="18588" y="10806"/>
                  <a:pt x="18550" y="10722"/>
                </a:cubicBezTo>
                <a:cubicBezTo>
                  <a:pt x="18551" y="10724"/>
                  <a:pt x="18551" y="10725"/>
                  <a:pt x="18550" y="10721"/>
                </a:cubicBezTo>
                <a:close/>
                <a:moveTo>
                  <a:pt x="18567" y="11018"/>
                </a:moveTo>
                <a:cubicBezTo>
                  <a:pt x="18535" y="11058"/>
                  <a:pt x="18599" y="11108"/>
                  <a:pt x="18532" y="11148"/>
                </a:cubicBezTo>
                <a:cubicBezTo>
                  <a:pt x="18518" y="11179"/>
                  <a:pt x="18528" y="11169"/>
                  <a:pt x="18524" y="11213"/>
                </a:cubicBezTo>
                <a:cubicBezTo>
                  <a:pt x="18476" y="11205"/>
                  <a:pt x="18515" y="11239"/>
                  <a:pt x="18483" y="11279"/>
                </a:cubicBezTo>
                <a:cubicBezTo>
                  <a:pt x="18464" y="11302"/>
                  <a:pt x="18459" y="11211"/>
                  <a:pt x="18438" y="11195"/>
                </a:cubicBezTo>
                <a:cubicBezTo>
                  <a:pt x="18402" y="11167"/>
                  <a:pt x="18299" y="11449"/>
                  <a:pt x="18340" y="11468"/>
                </a:cubicBezTo>
                <a:cubicBezTo>
                  <a:pt x="18361" y="11478"/>
                  <a:pt x="18362" y="11323"/>
                  <a:pt x="18380" y="11341"/>
                </a:cubicBezTo>
                <a:cubicBezTo>
                  <a:pt x="18404" y="11365"/>
                  <a:pt x="18415" y="11418"/>
                  <a:pt x="18440" y="11352"/>
                </a:cubicBezTo>
                <a:cubicBezTo>
                  <a:pt x="18464" y="11290"/>
                  <a:pt x="18504" y="11376"/>
                  <a:pt x="18487" y="11430"/>
                </a:cubicBezTo>
                <a:cubicBezTo>
                  <a:pt x="18463" y="11508"/>
                  <a:pt x="18487" y="11574"/>
                  <a:pt x="18519" y="11619"/>
                </a:cubicBezTo>
                <a:cubicBezTo>
                  <a:pt x="18549" y="11661"/>
                  <a:pt x="18543" y="11619"/>
                  <a:pt x="18568" y="11616"/>
                </a:cubicBezTo>
                <a:cubicBezTo>
                  <a:pt x="18578" y="11615"/>
                  <a:pt x="18574" y="11707"/>
                  <a:pt x="18597" y="11648"/>
                </a:cubicBezTo>
                <a:cubicBezTo>
                  <a:pt x="18620" y="11587"/>
                  <a:pt x="18574" y="11526"/>
                  <a:pt x="18581" y="11463"/>
                </a:cubicBezTo>
                <a:cubicBezTo>
                  <a:pt x="18595" y="11337"/>
                  <a:pt x="18631" y="11489"/>
                  <a:pt x="18637" y="11535"/>
                </a:cubicBezTo>
                <a:cubicBezTo>
                  <a:pt x="18632" y="11471"/>
                  <a:pt x="18688" y="11246"/>
                  <a:pt x="18630" y="11212"/>
                </a:cubicBezTo>
                <a:cubicBezTo>
                  <a:pt x="18631" y="11213"/>
                  <a:pt x="18602" y="10974"/>
                  <a:pt x="18567" y="11018"/>
                </a:cubicBezTo>
                <a:close/>
                <a:moveTo>
                  <a:pt x="18509" y="12893"/>
                </a:moveTo>
                <a:cubicBezTo>
                  <a:pt x="18509" y="12925"/>
                  <a:pt x="18580" y="12922"/>
                  <a:pt x="18583" y="12922"/>
                </a:cubicBezTo>
                <a:cubicBezTo>
                  <a:pt x="18586" y="12922"/>
                  <a:pt x="18657" y="12925"/>
                  <a:pt x="18657" y="12893"/>
                </a:cubicBezTo>
                <a:cubicBezTo>
                  <a:pt x="18657" y="12848"/>
                  <a:pt x="18509" y="12848"/>
                  <a:pt x="18509" y="12893"/>
                </a:cubicBezTo>
                <a:close/>
                <a:moveTo>
                  <a:pt x="18807" y="12706"/>
                </a:moveTo>
                <a:cubicBezTo>
                  <a:pt x="18809" y="12681"/>
                  <a:pt x="18744" y="12467"/>
                  <a:pt x="18805" y="12498"/>
                </a:cubicBezTo>
                <a:cubicBezTo>
                  <a:pt x="18822" y="12507"/>
                  <a:pt x="18834" y="12488"/>
                  <a:pt x="18822" y="12454"/>
                </a:cubicBezTo>
                <a:cubicBezTo>
                  <a:pt x="18804" y="12407"/>
                  <a:pt x="18822" y="12428"/>
                  <a:pt x="18830" y="12382"/>
                </a:cubicBezTo>
                <a:cubicBezTo>
                  <a:pt x="18829" y="12388"/>
                  <a:pt x="18828" y="12396"/>
                  <a:pt x="18830" y="12382"/>
                </a:cubicBezTo>
                <a:cubicBezTo>
                  <a:pt x="18832" y="12374"/>
                  <a:pt x="18831" y="12377"/>
                  <a:pt x="18831" y="12382"/>
                </a:cubicBezTo>
                <a:cubicBezTo>
                  <a:pt x="18835" y="12359"/>
                  <a:pt x="18837" y="12335"/>
                  <a:pt x="18836" y="12310"/>
                </a:cubicBezTo>
                <a:cubicBezTo>
                  <a:pt x="18826" y="12307"/>
                  <a:pt x="18750" y="12335"/>
                  <a:pt x="18793" y="12255"/>
                </a:cubicBezTo>
                <a:cubicBezTo>
                  <a:pt x="18834" y="12179"/>
                  <a:pt x="18819" y="12103"/>
                  <a:pt x="18785" y="12201"/>
                </a:cubicBezTo>
                <a:cubicBezTo>
                  <a:pt x="18736" y="12338"/>
                  <a:pt x="18732" y="12594"/>
                  <a:pt x="18807" y="12706"/>
                </a:cubicBezTo>
                <a:close/>
                <a:moveTo>
                  <a:pt x="18703" y="13208"/>
                </a:moveTo>
                <a:cubicBezTo>
                  <a:pt x="18702" y="13214"/>
                  <a:pt x="18702" y="13213"/>
                  <a:pt x="18703" y="13208"/>
                </a:cubicBezTo>
                <a:cubicBezTo>
                  <a:pt x="18703" y="13208"/>
                  <a:pt x="18703" y="13208"/>
                  <a:pt x="18703" y="13208"/>
                </a:cubicBezTo>
                <a:close/>
                <a:moveTo>
                  <a:pt x="18706" y="13195"/>
                </a:moveTo>
                <a:cubicBezTo>
                  <a:pt x="18705" y="13200"/>
                  <a:pt x="18704" y="13205"/>
                  <a:pt x="18703" y="13208"/>
                </a:cubicBezTo>
                <a:cubicBezTo>
                  <a:pt x="18704" y="13206"/>
                  <a:pt x="18704" y="13201"/>
                  <a:pt x="18706" y="13195"/>
                </a:cubicBezTo>
                <a:close/>
                <a:moveTo>
                  <a:pt x="18708" y="13182"/>
                </a:moveTo>
                <a:cubicBezTo>
                  <a:pt x="18707" y="13187"/>
                  <a:pt x="18706" y="13191"/>
                  <a:pt x="18706" y="13195"/>
                </a:cubicBezTo>
                <a:cubicBezTo>
                  <a:pt x="18707" y="13190"/>
                  <a:pt x="18707" y="13185"/>
                  <a:pt x="18708" y="13182"/>
                </a:cubicBezTo>
                <a:close/>
                <a:moveTo>
                  <a:pt x="18631" y="13116"/>
                </a:moveTo>
                <a:cubicBezTo>
                  <a:pt x="18604" y="13180"/>
                  <a:pt x="18689" y="13281"/>
                  <a:pt x="18709" y="13177"/>
                </a:cubicBezTo>
                <a:cubicBezTo>
                  <a:pt x="18703" y="13131"/>
                  <a:pt x="18653" y="13062"/>
                  <a:pt x="18631" y="13116"/>
                </a:cubicBezTo>
                <a:close/>
                <a:moveTo>
                  <a:pt x="18709" y="13177"/>
                </a:moveTo>
                <a:cubicBezTo>
                  <a:pt x="18709" y="13177"/>
                  <a:pt x="18709" y="13179"/>
                  <a:pt x="18708" y="13182"/>
                </a:cubicBezTo>
                <a:cubicBezTo>
                  <a:pt x="18708" y="13180"/>
                  <a:pt x="18709" y="13179"/>
                  <a:pt x="18709" y="13177"/>
                </a:cubicBezTo>
                <a:close/>
                <a:moveTo>
                  <a:pt x="18965" y="13209"/>
                </a:moveTo>
                <a:cubicBezTo>
                  <a:pt x="18958" y="13205"/>
                  <a:pt x="18901" y="13061"/>
                  <a:pt x="18883" y="13049"/>
                </a:cubicBezTo>
                <a:cubicBezTo>
                  <a:pt x="18852" y="13028"/>
                  <a:pt x="18785" y="12995"/>
                  <a:pt x="18776" y="13084"/>
                </a:cubicBezTo>
                <a:cubicBezTo>
                  <a:pt x="18772" y="13116"/>
                  <a:pt x="18944" y="13197"/>
                  <a:pt x="18965" y="13209"/>
                </a:cubicBezTo>
                <a:close/>
                <a:moveTo>
                  <a:pt x="18564" y="13963"/>
                </a:moveTo>
                <a:cubicBezTo>
                  <a:pt x="18566" y="13969"/>
                  <a:pt x="18565" y="13967"/>
                  <a:pt x="18564" y="13963"/>
                </a:cubicBezTo>
                <a:cubicBezTo>
                  <a:pt x="18564" y="13963"/>
                  <a:pt x="18564" y="13963"/>
                  <a:pt x="18564" y="13963"/>
                </a:cubicBezTo>
                <a:close/>
                <a:moveTo>
                  <a:pt x="18561" y="13948"/>
                </a:moveTo>
                <a:cubicBezTo>
                  <a:pt x="18548" y="13893"/>
                  <a:pt x="18349" y="13990"/>
                  <a:pt x="18322" y="13989"/>
                </a:cubicBezTo>
                <a:cubicBezTo>
                  <a:pt x="18309" y="13988"/>
                  <a:pt x="18111" y="13990"/>
                  <a:pt x="18215" y="14056"/>
                </a:cubicBezTo>
                <a:cubicBezTo>
                  <a:pt x="18236" y="14069"/>
                  <a:pt x="18567" y="13974"/>
                  <a:pt x="18561" y="13948"/>
                </a:cubicBezTo>
                <a:close/>
                <a:moveTo>
                  <a:pt x="18561" y="13948"/>
                </a:moveTo>
                <a:cubicBezTo>
                  <a:pt x="18563" y="13956"/>
                  <a:pt x="18564" y="13960"/>
                  <a:pt x="18564" y="13963"/>
                </a:cubicBezTo>
                <a:cubicBezTo>
                  <a:pt x="18562" y="13954"/>
                  <a:pt x="18557" y="13931"/>
                  <a:pt x="18561" y="13948"/>
                </a:cubicBezTo>
                <a:close/>
                <a:moveTo>
                  <a:pt x="18149" y="14016"/>
                </a:moveTo>
                <a:cubicBezTo>
                  <a:pt x="18158" y="13879"/>
                  <a:pt x="17924" y="13927"/>
                  <a:pt x="17984" y="14067"/>
                </a:cubicBezTo>
                <a:cubicBezTo>
                  <a:pt x="17996" y="14094"/>
                  <a:pt x="18146" y="14057"/>
                  <a:pt x="18149" y="14016"/>
                </a:cubicBezTo>
                <a:close/>
                <a:moveTo>
                  <a:pt x="18149" y="14016"/>
                </a:moveTo>
                <a:cubicBezTo>
                  <a:pt x="18146" y="14057"/>
                  <a:pt x="18151" y="13986"/>
                  <a:pt x="18149" y="14016"/>
                </a:cubicBezTo>
                <a:cubicBezTo>
                  <a:pt x="18149" y="14016"/>
                  <a:pt x="18149" y="14016"/>
                  <a:pt x="18149" y="14016"/>
                </a:cubicBezTo>
                <a:close/>
                <a:moveTo>
                  <a:pt x="17948" y="14037"/>
                </a:moveTo>
                <a:cubicBezTo>
                  <a:pt x="17968" y="14025"/>
                  <a:pt x="17987" y="13996"/>
                  <a:pt x="17971" y="13952"/>
                </a:cubicBezTo>
                <a:cubicBezTo>
                  <a:pt x="17943" y="13876"/>
                  <a:pt x="17880" y="14078"/>
                  <a:pt x="17948" y="14037"/>
                </a:cubicBezTo>
                <a:close/>
                <a:moveTo>
                  <a:pt x="17644" y="13955"/>
                </a:moveTo>
                <a:cubicBezTo>
                  <a:pt x="17673" y="13961"/>
                  <a:pt x="17781" y="14035"/>
                  <a:pt x="17800" y="14018"/>
                </a:cubicBezTo>
                <a:cubicBezTo>
                  <a:pt x="17825" y="13996"/>
                  <a:pt x="17819" y="13933"/>
                  <a:pt x="17848" y="14007"/>
                </a:cubicBezTo>
                <a:cubicBezTo>
                  <a:pt x="17870" y="14062"/>
                  <a:pt x="17903" y="13959"/>
                  <a:pt x="17868" y="13927"/>
                </a:cubicBezTo>
                <a:cubicBezTo>
                  <a:pt x="17873" y="13932"/>
                  <a:pt x="17880" y="13938"/>
                  <a:pt x="17868" y="13927"/>
                </a:cubicBezTo>
                <a:cubicBezTo>
                  <a:pt x="17862" y="13922"/>
                  <a:pt x="17862" y="13922"/>
                  <a:pt x="17865" y="13924"/>
                </a:cubicBezTo>
                <a:cubicBezTo>
                  <a:pt x="17826" y="13891"/>
                  <a:pt x="17781" y="13852"/>
                  <a:pt x="17738" y="13846"/>
                </a:cubicBezTo>
                <a:cubicBezTo>
                  <a:pt x="17625" y="13828"/>
                  <a:pt x="17776" y="13728"/>
                  <a:pt x="17776" y="13727"/>
                </a:cubicBezTo>
                <a:cubicBezTo>
                  <a:pt x="17767" y="13694"/>
                  <a:pt x="17618" y="13733"/>
                  <a:pt x="17581" y="13686"/>
                </a:cubicBezTo>
                <a:cubicBezTo>
                  <a:pt x="17527" y="13617"/>
                  <a:pt x="17555" y="13734"/>
                  <a:pt x="17490" y="13732"/>
                </a:cubicBezTo>
                <a:cubicBezTo>
                  <a:pt x="17416" y="13730"/>
                  <a:pt x="17216" y="13409"/>
                  <a:pt x="17178" y="13703"/>
                </a:cubicBezTo>
                <a:cubicBezTo>
                  <a:pt x="17206" y="13704"/>
                  <a:pt x="17222" y="13717"/>
                  <a:pt x="17239" y="13760"/>
                </a:cubicBezTo>
                <a:cubicBezTo>
                  <a:pt x="17265" y="13822"/>
                  <a:pt x="17308" y="13823"/>
                  <a:pt x="17344" y="13843"/>
                </a:cubicBezTo>
                <a:cubicBezTo>
                  <a:pt x="17397" y="13872"/>
                  <a:pt x="17450" y="13849"/>
                  <a:pt x="17502" y="13889"/>
                </a:cubicBezTo>
                <a:cubicBezTo>
                  <a:pt x="17552" y="13928"/>
                  <a:pt x="17591" y="13945"/>
                  <a:pt x="17644" y="13955"/>
                </a:cubicBezTo>
                <a:close/>
                <a:moveTo>
                  <a:pt x="17194" y="13497"/>
                </a:moveTo>
                <a:cubicBezTo>
                  <a:pt x="17204" y="13462"/>
                  <a:pt x="17197" y="13486"/>
                  <a:pt x="17194" y="13497"/>
                </a:cubicBezTo>
                <a:cubicBezTo>
                  <a:pt x="17205" y="13458"/>
                  <a:pt x="17226" y="13121"/>
                  <a:pt x="17217" y="13082"/>
                </a:cubicBezTo>
                <a:cubicBezTo>
                  <a:pt x="17228" y="13090"/>
                  <a:pt x="17239" y="13101"/>
                  <a:pt x="17249" y="13115"/>
                </a:cubicBezTo>
                <a:cubicBezTo>
                  <a:pt x="17249" y="13094"/>
                  <a:pt x="17271" y="13030"/>
                  <a:pt x="17254" y="13021"/>
                </a:cubicBezTo>
                <a:cubicBezTo>
                  <a:pt x="17212" y="13001"/>
                  <a:pt x="17234" y="12921"/>
                  <a:pt x="17209" y="12875"/>
                </a:cubicBezTo>
                <a:cubicBezTo>
                  <a:pt x="17192" y="12842"/>
                  <a:pt x="17145" y="12877"/>
                  <a:pt x="17149" y="12930"/>
                </a:cubicBezTo>
                <a:cubicBezTo>
                  <a:pt x="17152" y="12976"/>
                  <a:pt x="17197" y="12975"/>
                  <a:pt x="17204" y="13044"/>
                </a:cubicBezTo>
                <a:cubicBezTo>
                  <a:pt x="17172" y="12971"/>
                  <a:pt x="17123" y="12976"/>
                  <a:pt x="17111" y="12883"/>
                </a:cubicBezTo>
                <a:cubicBezTo>
                  <a:pt x="17093" y="12746"/>
                  <a:pt x="17082" y="12803"/>
                  <a:pt x="17041" y="12716"/>
                </a:cubicBezTo>
                <a:cubicBezTo>
                  <a:pt x="17011" y="12651"/>
                  <a:pt x="17070" y="12602"/>
                  <a:pt x="17055" y="12544"/>
                </a:cubicBezTo>
                <a:cubicBezTo>
                  <a:pt x="17043" y="12500"/>
                  <a:pt x="16982" y="12408"/>
                  <a:pt x="16963" y="12372"/>
                </a:cubicBezTo>
                <a:cubicBezTo>
                  <a:pt x="16882" y="12226"/>
                  <a:pt x="16785" y="12148"/>
                  <a:pt x="16711" y="11988"/>
                </a:cubicBezTo>
                <a:cubicBezTo>
                  <a:pt x="16681" y="11924"/>
                  <a:pt x="16635" y="11764"/>
                  <a:pt x="16594" y="11748"/>
                </a:cubicBezTo>
                <a:cubicBezTo>
                  <a:pt x="16580" y="11742"/>
                  <a:pt x="16452" y="11672"/>
                  <a:pt x="16448" y="11679"/>
                </a:cubicBezTo>
                <a:cubicBezTo>
                  <a:pt x="16402" y="11752"/>
                  <a:pt x="16593" y="12069"/>
                  <a:pt x="16607" y="12125"/>
                </a:cubicBezTo>
                <a:cubicBezTo>
                  <a:pt x="16633" y="12233"/>
                  <a:pt x="16693" y="12256"/>
                  <a:pt x="16713" y="12364"/>
                </a:cubicBezTo>
                <a:cubicBezTo>
                  <a:pt x="16735" y="12487"/>
                  <a:pt x="16761" y="12552"/>
                  <a:pt x="16793" y="12662"/>
                </a:cubicBezTo>
                <a:cubicBezTo>
                  <a:pt x="16816" y="12740"/>
                  <a:pt x="16851" y="12848"/>
                  <a:pt x="16852" y="12942"/>
                </a:cubicBezTo>
                <a:cubicBezTo>
                  <a:pt x="16854" y="13030"/>
                  <a:pt x="16910" y="13097"/>
                  <a:pt x="16933" y="13158"/>
                </a:cubicBezTo>
                <a:cubicBezTo>
                  <a:pt x="16962" y="13234"/>
                  <a:pt x="16979" y="13308"/>
                  <a:pt x="17022" y="13366"/>
                </a:cubicBezTo>
                <a:cubicBezTo>
                  <a:pt x="17043" y="13395"/>
                  <a:pt x="17089" y="13534"/>
                  <a:pt x="17108" y="13542"/>
                </a:cubicBezTo>
                <a:cubicBezTo>
                  <a:pt x="17103" y="13519"/>
                  <a:pt x="17104" y="13498"/>
                  <a:pt x="17110" y="13477"/>
                </a:cubicBezTo>
                <a:cubicBezTo>
                  <a:pt x="17119" y="13492"/>
                  <a:pt x="17129" y="13505"/>
                  <a:pt x="17140" y="13515"/>
                </a:cubicBezTo>
                <a:cubicBezTo>
                  <a:pt x="17140" y="13515"/>
                  <a:pt x="17190" y="13510"/>
                  <a:pt x="17194" y="13497"/>
                </a:cubicBezTo>
                <a:cubicBezTo>
                  <a:pt x="17193" y="13502"/>
                  <a:pt x="17192" y="13504"/>
                  <a:pt x="17194" y="13497"/>
                </a:cubicBezTo>
                <a:close/>
                <a:moveTo>
                  <a:pt x="18315" y="12543"/>
                </a:moveTo>
                <a:cubicBezTo>
                  <a:pt x="18371" y="12539"/>
                  <a:pt x="18462" y="12605"/>
                  <a:pt x="18512" y="12549"/>
                </a:cubicBezTo>
                <a:cubicBezTo>
                  <a:pt x="18534" y="12526"/>
                  <a:pt x="18594" y="12311"/>
                  <a:pt x="18570" y="12328"/>
                </a:cubicBezTo>
                <a:cubicBezTo>
                  <a:pt x="18554" y="12339"/>
                  <a:pt x="18529" y="12427"/>
                  <a:pt x="18516" y="12444"/>
                </a:cubicBezTo>
                <a:cubicBezTo>
                  <a:pt x="18479" y="12492"/>
                  <a:pt x="18434" y="12492"/>
                  <a:pt x="18392" y="12470"/>
                </a:cubicBezTo>
                <a:cubicBezTo>
                  <a:pt x="18330" y="12437"/>
                  <a:pt x="18271" y="12364"/>
                  <a:pt x="18218" y="12487"/>
                </a:cubicBezTo>
                <a:cubicBezTo>
                  <a:pt x="18178" y="12580"/>
                  <a:pt x="18182" y="12772"/>
                  <a:pt x="18163" y="12886"/>
                </a:cubicBezTo>
                <a:cubicBezTo>
                  <a:pt x="18145" y="12998"/>
                  <a:pt x="18100" y="13092"/>
                  <a:pt x="18150" y="13197"/>
                </a:cubicBezTo>
                <a:cubicBezTo>
                  <a:pt x="18194" y="13292"/>
                  <a:pt x="18146" y="13376"/>
                  <a:pt x="18161" y="13482"/>
                </a:cubicBezTo>
                <a:cubicBezTo>
                  <a:pt x="18176" y="13586"/>
                  <a:pt x="18215" y="13506"/>
                  <a:pt x="18222" y="13450"/>
                </a:cubicBezTo>
                <a:cubicBezTo>
                  <a:pt x="18233" y="13367"/>
                  <a:pt x="18234" y="13277"/>
                  <a:pt x="18233" y="13192"/>
                </a:cubicBezTo>
                <a:cubicBezTo>
                  <a:pt x="18232" y="13157"/>
                  <a:pt x="18230" y="13125"/>
                  <a:pt x="18228" y="13091"/>
                </a:cubicBezTo>
                <a:cubicBezTo>
                  <a:pt x="18239" y="13079"/>
                  <a:pt x="18268" y="12995"/>
                  <a:pt x="18281" y="13063"/>
                </a:cubicBezTo>
                <a:cubicBezTo>
                  <a:pt x="18291" y="13117"/>
                  <a:pt x="18269" y="13124"/>
                  <a:pt x="18267" y="13168"/>
                </a:cubicBezTo>
                <a:cubicBezTo>
                  <a:pt x="18264" y="13212"/>
                  <a:pt x="18304" y="13244"/>
                  <a:pt x="18316" y="13265"/>
                </a:cubicBezTo>
                <a:cubicBezTo>
                  <a:pt x="18275" y="13423"/>
                  <a:pt x="18348" y="13348"/>
                  <a:pt x="18382" y="13318"/>
                </a:cubicBezTo>
                <a:cubicBezTo>
                  <a:pt x="18401" y="13301"/>
                  <a:pt x="18366" y="13060"/>
                  <a:pt x="18353" y="13021"/>
                </a:cubicBezTo>
                <a:cubicBezTo>
                  <a:pt x="18301" y="12865"/>
                  <a:pt x="18347" y="12949"/>
                  <a:pt x="18393" y="12818"/>
                </a:cubicBezTo>
                <a:cubicBezTo>
                  <a:pt x="18404" y="12788"/>
                  <a:pt x="18492" y="12666"/>
                  <a:pt x="18407" y="12714"/>
                </a:cubicBezTo>
                <a:cubicBezTo>
                  <a:pt x="18355" y="12744"/>
                  <a:pt x="18326" y="12772"/>
                  <a:pt x="18285" y="12829"/>
                </a:cubicBezTo>
                <a:cubicBezTo>
                  <a:pt x="18270" y="12850"/>
                  <a:pt x="18129" y="12555"/>
                  <a:pt x="18315" y="12543"/>
                </a:cubicBezTo>
                <a:close/>
                <a:moveTo>
                  <a:pt x="18036" y="8753"/>
                </a:moveTo>
                <a:cubicBezTo>
                  <a:pt x="18034" y="8811"/>
                  <a:pt x="18072" y="9023"/>
                  <a:pt x="18105" y="9028"/>
                </a:cubicBezTo>
                <a:cubicBezTo>
                  <a:pt x="18106" y="8982"/>
                  <a:pt x="18173" y="8517"/>
                  <a:pt x="18120" y="8516"/>
                </a:cubicBezTo>
                <a:cubicBezTo>
                  <a:pt x="18121" y="8516"/>
                  <a:pt x="18122" y="8516"/>
                  <a:pt x="18120" y="8516"/>
                </a:cubicBezTo>
                <a:cubicBezTo>
                  <a:pt x="18103" y="8516"/>
                  <a:pt x="18115" y="8516"/>
                  <a:pt x="18120" y="8516"/>
                </a:cubicBezTo>
                <a:cubicBezTo>
                  <a:pt x="18072" y="8516"/>
                  <a:pt x="18040" y="8669"/>
                  <a:pt x="18036" y="8753"/>
                </a:cubicBezTo>
                <a:close/>
                <a:moveTo>
                  <a:pt x="19073" y="5519"/>
                </a:moveTo>
                <a:cubicBezTo>
                  <a:pt x="19071" y="5515"/>
                  <a:pt x="19127" y="5409"/>
                  <a:pt x="19092" y="5420"/>
                </a:cubicBezTo>
                <a:cubicBezTo>
                  <a:pt x="19075" y="5425"/>
                  <a:pt x="19057" y="5491"/>
                  <a:pt x="19073" y="5519"/>
                </a:cubicBezTo>
                <a:close/>
                <a:moveTo>
                  <a:pt x="19092" y="5420"/>
                </a:moveTo>
                <a:cubicBezTo>
                  <a:pt x="19101" y="5417"/>
                  <a:pt x="19083" y="5423"/>
                  <a:pt x="19092" y="5420"/>
                </a:cubicBezTo>
                <a:cubicBezTo>
                  <a:pt x="19092" y="5420"/>
                  <a:pt x="19092" y="5420"/>
                  <a:pt x="19092" y="5420"/>
                </a:cubicBezTo>
                <a:close/>
                <a:moveTo>
                  <a:pt x="19362" y="4469"/>
                </a:moveTo>
                <a:cubicBezTo>
                  <a:pt x="19352" y="4454"/>
                  <a:pt x="19320" y="4624"/>
                  <a:pt x="19365" y="4572"/>
                </a:cubicBezTo>
                <a:cubicBezTo>
                  <a:pt x="19382" y="4552"/>
                  <a:pt x="19375" y="4489"/>
                  <a:pt x="19362" y="4469"/>
                </a:cubicBezTo>
                <a:close/>
                <a:moveTo>
                  <a:pt x="19365" y="4572"/>
                </a:moveTo>
                <a:cubicBezTo>
                  <a:pt x="19357" y="4581"/>
                  <a:pt x="19375" y="4560"/>
                  <a:pt x="19365" y="4572"/>
                </a:cubicBezTo>
                <a:cubicBezTo>
                  <a:pt x="19365" y="4572"/>
                  <a:pt x="19365" y="4572"/>
                  <a:pt x="19365" y="4572"/>
                </a:cubicBezTo>
                <a:close/>
                <a:moveTo>
                  <a:pt x="19192" y="5301"/>
                </a:moveTo>
                <a:cubicBezTo>
                  <a:pt x="19186" y="5297"/>
                  <a:pt x="19157" y="5328"/>
                  <a:pt x="19141" y="5321"/>
                </a:cubicBezTo>
                <a:cubicBezTo>
                  <a:pt x="19141" y="5318"/>
                  <a:pt x="19129" y="5468"/>
                  <a:pt x="19134" y="5469"/>
                </a:cubicBezTo>
                <a:cubicBezTo>
                  <a:pt x="19143" y="5457"/>
                  <a:pt x="19148" y="5440"/>
                  <a:pt x="19149" y="5419"/>
                </a:cubicBezTo>
                <a:cubicBezTo>
                  <a:pt x="19153" y="5401"/>
                  <a:pt x="19202" y="5310"/>
                  <a:pt x="19192" y="5301"/>
                </a:cubicBezTo>
                <a:close/>
                <a:moveTo>
                  <a:pt x="19276" y="5181"/>
                </a:moveTo>
                <a:cubicBezTo>
                  <a:pt x="19264" y="5174"/>
                  <a:pt x="19242" y="5284"/>
                  <a:pt x="19250" y="5289"/>
                </a:cubicBezTo>
                <a:cubicBezTo>
                  <a:pt x="19259" y="5278"/>
                  <a:pt x="19265" y="5262"/>
                  <a:pt x="19269" y="5240"/>
                </a:cubicBezTo>
                <a:cubicBezTo>
                  <a:pt x="19268" y="5247"/>
                  <a:pt x="19266" y="5252"/>
                  <a:pt x="19270" y="5238"/>
                </a:cubicBezTo>
                <a:cubicBezTo>
                  <a:pt x="19273" y="5227"/>
                  <a:pt x="19272" y="5229"/>
                  <a:pt x="19271" y="5234"/>
                </a:cubicBezTo>
                <a:cubicBezTo>
                  <a:pt x="19276" y="5218"/>
                  <a:pt x="19278" y="5200"/>
                  <a:pt x="19276" y="5181"/>
                </a:cubicBezTo>
                <a:close/>
                <a:moveTo>
                  <a:pt x="19310" y="5077"/>
                </a:moveTo>
                <a:cubicBezTo>
                  <a:pt x="19319" y="5072"/>
                  <a:pt x="19326" y="5061"/>
                  <a:pt x="19330" y="5044"/>
                </a:cubicBezTo>
                <a:cubicBezTo>
                  <a:pt x="19329" y="5049"/>
                  <a:pt x="19328" y="5053"/>
                  <a:pt x="19331" y="5044"/>
                </a:cubicBezTo>
                <a:cubicBezTo>
                  <a:pt x="19337" y="5030"/>
                  <a:pt x="19338" y="5016"/>
                  <a:pt x="19334" y="5002"/>
                </a:cubicBezTo>
                <a:cubicBezTo>
                  <a:pt x="19321" y="4998"/>
                  <a:pt x="19300" y="5073"/>
                  <a:pt x="19310" y="5077"/>
                </a:cubicBezTo>
                <a:close/>
                <a:moveTo>
                  <a:pt x="19352" y="4824"/>
                </a:moveTo>
                <a:cubicBezTo>
                  <a:pt x="19332" y="4824"/>
                  <a:pt x="19332" y="4895"/>
                  <a:pt x="19352" y="4895"/>
                </a:cubicBezTo>
                <a:cubicBezTo>
                  <a:pt x="19371" y="4895"/>
                  <a:pt x="19371" y="4824"/>
                  <a:pt x="19352" y="4824"/>
                </a:cubicBezTo>
                <a:close/>
                <a:moveTo>
                  <a:pt x="19352" y="4725"/>
                </a:moveTo>
                <a:cubicBezTo>
                  <a:pt x="19373" y="4725"/>
                  <a:pt x="19373" y="4585"/>
                  <a:pt x="19352" y="4585"/>
                </a:cubicBezTo>
                <a:cubicBezTo>
                  <a:pt x="19330" y="4585"/>
                  <a:pt x="19330" y="4725"/>
                  <a:pt x="19352" y="4725"/>
                </a:cubicBezTo>
                <a:close/>
                <a:moveTo>
                  <a:pt x="18630" y="7331"/>
                </a:moveTo>
                <a:cubicBezTo>
                  <a:pt x="18630" y="7331"/>
                  <a:pt x="18630" y="7339"/>
                  <a:pt x="18630" y="7331"/>
                </a:cubicBezTo>
                <a:cubicBezTo>
                  <a:pt x="18630" y="7331"/>
                  <a:pt x="18630" y="7331"/>
                  <a:pt x="18630" y="7331"/>
                </a:cubicBezTo>
                <a:close/>
                <a:moveTo>
                  <a:pt x="18517" y="7425"/>
                </a:moveTo>
                <a:cubicBezTo>
                  <a:pt x="18518" y="7406"/>
                  <a:pt x="18501" y="7271"/>
                  <a:pt x="18498" y="7278"/>
                </a:cubicBezTo>
                <a:cubicBezTo>
                  <a:pt x="18516" y="7245"/>
                  <a:pt x="18544" y="7552"/>
                  <a:pt x="18561" y="7572"/>
                </a:cubicBezTo>
                <a:cubicBezTo>
                  <a:pt x="18651" y="7681"/>
                  <a:pt x="18592" y="7360"/>
                  <a:pt x="18630" y="7332"/>
                </a:cubicBezTo>
                <a:cubicBezTo>
                  <a:pt x="18626" y="7299"/>
                  <a:pt x="18557" y="7205"/>
                  <a:pt x="18563" y="7198"/>
                </a:cubicBezTo>
                <a:cubicBezTo>
                  <a:pt x="18534" y="7235"/>
                  <a:pt x="18522" y="7120"/>
                  <a:pt x="18501" y="7150"/>
                </a:cubicBezTo>
                <a:cubicBezTo>
                  <a:pt x="18495" y="7159"/>
                  <a:pt x="18454" y="7233"/>
                  <a:pt x="18451" y="7243"/>
                </a:cubicBezTo>
                <a:cubicBezTo>
                  <a:pt x="18443" y="7271"/>
                  <a:pt x="18507" y="7422"/>
                  <a:pt x="18517" y="7425"/>
                </a:cubicBezTo>
                <a:close/>
                <a:moveTo>
                  <a:pt x="18451" y="7243"/>
                </a:moveTo>
                <a:cubicBezTo>
                  <a:pt x="18458" y="7221"/>
                  <a:pt x="18444" y="7266"/>
                  <a:pt x="18451" y="7243"/>
                </a:cubicBezTo>
                <a:cubicBezTo>
                  <a:pt x="18451" y="7243"/>
                  <a:pt x="18451" y="7243"/>
                  <a:pt x="18451" y="7243"/>
                </a:cubicBezTo>
                <a:close/>
                <a:moveTo>
                  <a:pt x="18766" y="7260"/>
                </a:moveTo>
                <a:cubicBezTo>
                  <a:pt x="18766" y="7261"/>
                  <a:pt x="18766" y="7260"/>
                  <a:pt x="18766" y="7260"/>
                </a:cubicBezTo>
                <a:cubicBezTo>
                  <a:pt x="18757" y="7241"/>
                  <a:pt x="18779" y="7173"/>
                  <a:pt x="18790" y="7169"/>
                </a:cubicBezTo>
                <a:cubicBezTo>
                  <a:pt x="18753" y="7005"/>
                  <a:pt x="18645" y="7150"/>
                  <a:pt x="18627" y="7248"/>
                </a:cubicBezTo>
                <a:cubicBezTo>
                  <a:pt x="18651" y="7218"/>
                  <a:pt x="18674" y="7350"/>
                  <a:pt x="18705" y="7343"/>
                </a:cubicBezTo>
                <a:cubicBezTo>
                  <a:pt x="18710" y="7252"/>
                  <a:pt x="18721" y="7161"/>
                  <a:pt x="18766" y="7260"/>
                </a:cubicBezTo>
                <a:close/>
                <a:moveTo>
                  <a:pt x="18948" y="6999"/>
                </a:moveTo>
                <a:cubicBezTo>
                  <a:pt x="18984" y="7023"/>
                  <a:pt x="18983" y="6977"/>
                  <a:pt x="18991" y="6930"/>
                </a:cubicBezTo>
                <a:cubicBezTo>
                  <a:pt x="19006" y="6843"/>
                  <a:pt x="19025" y="7027"/>
                  <a:pt x="19036" y="6989"/>
                </a:cubicBezTo>
                <a:cubicBezTo>
                  <a:pt x="19043" y="6966"/>
                  <a:pt x="19039" y="6819"/>
                  <a:pt x="19077" y="6846"/>
                </a:cubicBezTo>
                <a:cubicBezTo>
                  <a:pt x="19078" y="7071"/>
                  <a:pt x="19113" y="6821"/>
                  <a:pt x="19126" y="6803"/>
                </a:cubicBezTo>
                <a:cubicBezTo>
                  <a:pt x="19065" y="6744"/>
                  <a:pt x="19092" y="6638"/>
                  <a:pt x="19072" y="6533"/>
                </a:cubicBezTo>
                <a:cubicBezTo>
                  <a:pt x="19047" y="6408"/>
                  <a:pt x="19058" y="6426"/>
                  <a:pt x="19055" y="6317"/>
                </a:cubicBezTo>
                <a:cubicBezTo>
                  <a:pt x="19051" y="6212"/>
                  <a:pt x="19052" y="6179"/>
                  <a:pt x="19009" y="6092"/>
                </a:cubicBezTo>
                <a:cubicBezTo>
                  <a:pt x="18991" y="6055"/>
                  <a:pt x="18920" y="5888"/>
                  <a:pt x="18903" y="5901"/>
                </a:cubicBezTo>
                <a:cubicBezTo>
                  <a:pt x="18871" y="5925"/>
                  <a:pt x="18870" y="5982"/>
                  <a:pt x="18875" y="6042"/>
                </a:cubicBezTo>
                <a:cubicBezTo>
                  <a:pt x="18885" y="6150"/>
                  <a:pt x="18921" y="6237"/>
                  <a:pt x="18935" y="6357"/>
                </a:cubicBezTo>
                <a:cubicBezTo>
                  <a:pt x="18947" y="6467"/>
                  <a:pt x="18909" y="6567"/>
                  <a:pt x="18867" y="6623"/>
                </a:cubicBezTo>
                <a:cubicBezTo>
                  <a:pt x="18809" y="6700"/>
                  <a:pt x="18822" y="6522"/>
                  <a:pt x="18813" y="6529"/>
                </a:cubicBezTo>
                <a:cubicBezTo>
                  <a:pt x="18787" y="6549"/>
                  <a:pt x="18804" y="6688"/>
                  <a:pt x="18794" y="6735"/>
                </a:cubicBezTo>
                <a:cubicBezTo>
                  <a:pt x="18767" y="6872"/>
                  <a:pt x="18825" y="6830"/>
                  <a:pt x="18739" y="6812"/>
                </a:cubicBezTo>
                <a:cubicBezTo>
                  <a:pt x="18719" y="6807"/>
                  <a:pt x="18628" y="6840"/>
                  <a:pt x="18608" y="6856"/>
                </a:cubicBezTo>
                <a:cubicBezTo>
                  <a:pt x="18606" y="6858"/>
                  <a:pt x="18511" y="7073"/>
                  <a:pt x="18509" y="7028"/>
                </a:cubicBezTo>
                <a:cubicBezTo>
                  <a:pt x="18518" y="7202"/>
                  <a:pt x="18728" y="6974"/>
                  <a:pt x="18775" y="6990"/>
                </a:cubicBezTo>
                <a:cubicBezTo>
                  <a:pt x="18816" y="7005"/>
                  <a:pt x="18802" y="7127"/>
                  <a:pt x="18850" y="7172"/>
                </a:cubicBezTo>
                <a:cubicBezTo>
                  <a:pt x="18869" y="7190"/>
                  <a:pt x="18895" y="7080"/>
                  <a:pt x="18905" y="7049"/>
                </a:cubicBezTo>
                <a:cubicBezTo>
                  <a:pt x="18915" y="7016"/>
                  <a:pt x="18856" y="6999"/>
                  <a:pt x="18877" y="6949"/>
                </a:cubicBezTo>
                <a:cubicBezTo>
                  <a:pt x="18888" y="6921"/>
                  <a:pt x="18937" y="6991"/>
                  <a:pt x="18948" y="6999"/>
                </a:cubicBezTo>
                <a:close/>
                <a:moveTo>
                  <a:pt x="19033" y="5496"/>
                </a:moveTo>
                <a:cubicBezTo>
                  <a:pt x="19032" y="5510"/>
                  <a:pt x="19033" y="5504"/>
                  <a:pt x="19033" y="5496"/>
                </a:cubicBezTo>
                <a:cubicBezTo>
                  <a:pt x="19033" y="5496"/>
                  <a:pt x="19033" y="5496"/>
                  <a:pt x="19033" y="5496"/>
                </a:cubicBezTo>
                <a:close/>
                <a:moveTo>
                  <a:pt x="19096" y="5643"/>
                </a:moveTo>
                <a:cubicBezTo>
                  <a:pt x="19039" y="5690"/>
                  <a:pt x="19002" y="5692"/>
                  <a:pt x="19011" y="5817"/>
                </a:cubicBezTo>
                <a:cubicBezTo>
                  <a:pt x="19015" y="5882"/>
                  <a:pt x="18926" y="5785"/>
                  <a:pt x="18918" y="5777"/>
                </a:cubicBezTo>
                <a:cubicBezTo>
                  <a:pt x="18904" y="5761"/>
                  <a:pt x="18816" y="5740"/>
                  <a:pt x="18805" y="5767"/>
                </a:cubicBezTo>
                <a:cubicBezTo>
                  <a:pt x="18779" y="5830"/>
                  <a:pt x="18882" y="5840"/>
                  <a:pt x="18887" y="5867"/>
                </a:cubicBezTo>
                <a:cubicBezTo>
                  <a:pt x="18887" y="5866"/>
                  <a:pt x="18832" y="5946"/>
                  <a:pt x="18823" y="5929"/>
                </a:cubicBezTo>
                <a:cubicBezTo>
                  <a:pt x="18807" y="5898"/>
                  <a:pt x="18821" y="5867"/>
                  <a:pt x="18798" y="5836"/>
                </a:cubicBezTo>
                <a:cubicBezTo>
                  <a:pt x="18766" y="5792"/>
                  <a:pt x="18759" y="5767"/>
                  <a:pt x="18783" y="5706"/>
                </a:cubicBezTo>
                <a:cubicBezTo>
                  <a:pt x="18804" y="5654"/>
                  <a:pt x="18767" y="5681"/>
                  <a:pt x="18768" y="5639"/>
                </a:cubicBezTo>
                <a:cubicBezTo>
                  <a:pt x="18776" y="5627"/>
                  <a:pt x="18820" y="5654"/>
                  <a:pt x="18827" y="5653"/>
                </a:cubicBezTo>
                <a:cubicBezTo>
                  <a:pt x="18847" y="5598"/>
                  <a:pt x="18758" y="5355"/>
                  <a:pt x="18745" y="5315"/>
                </a:cubicBezTo>
                <a:cubicBezTo>
                  <a:pt x="18770" y="5226"/>
                  <a:pt x="18978" y="5679"/>
                  <a:pt x="19034" y="5483"/>
                </a:cubicBezTo>
                <a:cubicBezTo>
                  <a:pt x="19033" y="5488"/>
                  <a:pt x="19033" y="5492"/>
                  <a:pt x="19033" y="5495"/>
                </a:cubicBezTo>
                <a:cubicBezTo>
                  <a:pt x="19033" y="5489"/>
                  <a:pt x="19034" y="5483"/>
                  <a:pt x="19034" y="5483"/>
                </a:cubicBezTo>
                <a:cubicBezTo>
                  <a:pt x="19031" y="5535"/>
                  <a:pt x="19065" y="5653"/>
                  <a:pt x="19096" y="5643"/>
                </a:cubicBezTo>
                <a:close/>
                <a:moveTo>
                  <a:pt x="18829" y="5159"/>
                </a:moveTo>
                <a:cubicBezTo>
                  <a:pt x="18830" y="5165"/>
                  <a:pt x="18832" y="5171"/>
                  <a:pt x="18833" y="5178"/>
                </a:cubicBezTo>
                <a:cubicBezTo>
                  <a:pt x="18832" y="5172"/>
                  <a:pt x="18831" y="5165"/>
                  <a:pt x="18829" y="5159"/>
                </a:cubicBezTo>
                <a:close/>
                <a:moveTo>
                  <a:pt x="18411" y="4270"/>
                </a:moveTo>
                <a:cubicBezTo>
                  <a:pt x="18476" y="4384"/>
                  <a:pt x="18539" y="4512"/>
                  <a:pt x="18578" y="4673"/>
                </a:cubicBezTo>
                <a:cubicBezTo>
                  <a:pt x="18589" y="4717"/>
                  <a:pt x="18587" y="4762"/>
                  <a:pt x="18611" y="4788"/>
                </a:cubicBezTo>
                <a:cubicBezTo>
                  <a:pt x="18654" y="4833"/>
                  <a:pt x="18640" y="4894"/>
                  <a:pt x="18667" y="4958"/>
                </a:cubicBezTo>
                <a:cubicBezTo>
                  <a:pt x="18688" y="5009"/>
                  <a:pt x="18721" y="5189"/>
                  <a:pt x="18758" y="5198"/>
                </a:cubicBezTo>
                <a:cubicBezTo>
                  <a:pt x="18731" y="5032"/>
                  <a:pt x="18809" y="5077"/>
                  <a:pt x="18829" y="5159"/>
                </a:cubicBezTo>
                <a:cubicBezTo>
                  <a:pt x="18800" y="5007"/>
                  <a:pt x="18697" y="4982"/>
                  <a:pt x="18670" y="4815"/>
                </a:cubicBezTo>
                <a:cubicBezTo>
                  <a:pt x="18665" y="4783"/>
                  <a:pt x="18625" y="4655"/>
                  <a:pt x="18664" y="4658"/>
                </a:cubicBezTo>
                <a:cubicBezTo>
                  <a:pt x="18705" y="4660"/>
                  <a:pt x="18748" y="4715"/>
                  <a:pt x="18776" y="4766"/>
                </a:cubicBezTo>
                <a:cubicBezTo>
                  <a:pt x="18702" y="4609"/>
                  <a:pt x="18610" y="4462"/>
                  <a:pt x="18530" y="4314"/>
                </a:cubicBezTo>
                <a:cubicBezTo>
                  <a:pt x="18458" y="4180"/>
                  <a:pt x="18403" y="3947"/>
                  <a:pt x="18305" y="3871"/>
                </a:cubicBezTo>
                <a:cubicBezTo>
                  <a:pt x="18294" y="3902"/>
                  <a:pt x="18353" y="3989"/>
                  <a:pt x="18357" y="4038"/>
                </a:cubicBezTo>
                <a:cubicBezTo>
                  <a:pt x="18351" y="4037"/>
                  <a:pt x="18316" y="3951"/>
                  <a:pt x="18317" y="4024"/>
                </a:cubicBezTo>
                <a:cubicBezTo>
                  <a:pt x="18317" y="4021"/>
                  <a:pt x="18317" y="4019"/>
                  <a:pt x="18317" y="4024"/>
                </a:cubicBezTo>
                <a:cubicBezTo>
                  <a:pt x="18317" y="4032"/>
                  <a:pt x="18317" y="4028"/>
                  <a:pt x="18317" y="4025"/>
                </a:cubicBezTo>
                <a:cubicBezTo>
                  <a:pt x="18318" y="4067"/>
                  <a:pt x="18395" y="4244"/>
                  <a:pt x="18411" y="4270"/>
                </a:cubicBezTo>
                <a:close/>
                <a:moveTo>
                  <a:pt x="16915" y="995"/>
                </a:moveTo>
                <a:cubicBezTo>
                  <a:pt x="16973" y="1013"/>
                  <a:pt x="17071" y="1079"/>
                  <a:pt x="17120" y="990"/>
                </a:cubicBezTo>
                <a:cubicBezTo>
                  <a:pt x="17085" y="977"/>
                  <a:pt x="16908" y="917"/>
                  <a:pt x="16884" y="963"/>
                </a:cubicBezTo>
                <a:cubicBezTo>
                  <a:pt x="16889" y="988"/>
                  <a:pt x="16900" y="998"/>
                  <a:pt x="16915" y="995"/>
                </a:cubicBezTo>
                <a:close/>
                <a:moveTo>
                  <a:pt x="16473" y="977"/>
                </a:moveTo>
                <a:cubicBezTo>
                  <a:pt x="16455" y="968"/>
                  <a:pt x="16513" y="997"/>
                  <a:pt x="16473" y="977"/>
                </a:cubicBezTo>
                <a:cubicBezTo>
                  <a:pt x="16473" y="977"/>
                  <a:pt x="16473" y="977"/>
                  <a:pt x="16473" y="977"/>
                </a:cubicBezTo>
                <a:close/>
                <a:moveTo>
                  <a:pt x="16473" y="977"/>
                </a:moveTo>
                <a:cubicBezTo>
                  <a:pt x="16549" y="1015"/>
                  <a:pt x="16593" y="1009"/>
                  <a:pt x="16666" y="993"/>
                </a:cubicBezTo>
                <a:cubicBezTo>
                  <a:pt x="16704" y="985"/>
                  <a:pt x="16742" y="1004"/>
                  <a:pt x="16780" y="986"/>
                </a:cubicBezTo>
                <a:cubicBezTo>
                  <a:pt x="16831" y="961"/>
                  <a:pt x="16799" y="903"/>
                  <a:pt x="16763" y="890"/>
                </a:cubicBezTo>
                <a:cubicBezTo>
                  <a:pt x="16716" y="873"/>
                  <a:pt x="16665" y="891"/>
                  <a:pt x="16620" y="863"/>
                </a:cubicBezTo>
                <a:cubicBezTo>
                  <a:pt x="16577" y="836"/>
                  <a:pt x="16567" y="885"/>
                  <a:pt x="16533" y="881"/>
                </a:cubicBezTo>
                <a:cubicBezTo>
                  <a:pt x="16492" y="876"/>
                  <a:pt x="16458" y="831"/>
                  <a:pt x="16412" y="834"/>
                </a:cubicBezTo>
                <a:cubicBezTo>
                  <a:pt x="16394" y="930"/>
                  <a:pt x="16439" y="960"/>
                  <a:pt x="16473" y="977"/>
                </a:cubicBezTo>
                <a:close/>
                <a:moveTo>
                  <a:pt x="14103" y="391"/>
                </a:moveTo>
                <a:cubicBezTo>
                  <a:pt x="14107" y="387"/>
                  <a:pt x="14115" y="385"/>
                  <a:pt x="14128" y="389"/>
                </a:cubicBezTo>
                <a:cubicBezTo>
                  <a:pt x="14094" y="421"/>
                  <a:pt x="14179" y="477"/>
                  <a:pt x="14191" y="479"/>
                </a:cubicBezTo>
                <a:cubicBezTo>
                  <a:pt x="14217" y="485"/>
                  <a:pt x="14423" y="551"/>
                  <a:pt x="14430" y="498"/>
                </a:cubicBezTo>
                <a:cubicBezTo>
                  <a:pt x="14398" y="476"/>
                  <a:pt x="14389" y="413"/>
                  <a:pt x="14360" y="388"/>
                </a:cubicBezTo>
                <a:cubicBezTo>
                  <a:pt x="14332" y="364"/>
                  <a:pt x="14297" y="374"/>
                  <a:pt x="14267" y="365"/>
                </a:cubicBezTo>
                <a:cubicBezTo>
                  <a:pt x="14196" y="343"/>
                  <a:pt x="14159" y="229"/>
                  <a:pt x="14079" y="241"/>
                </a:cubicBezTo>
                <a:cubicBezTo>
                  <a:pt x="14051" y="245"/>
                  <a:pt x="13977" y="256"/>
                  <a:pt x="13986" y="347"/>
                </a:cubicBezTo>
                <a:cubicBezTo>
                  <a:pt x="13998" y="452"/>
                  <a:pt x="14059" y="404"/>
                  <a:pt x="14103" y="391"/>
                </a:cubicBezTo>
                <a:close/>
                <a:moveTo>
                  <a:pt x="14103" y="391"/>
                </a:moveTo>
                <a:cubicBezTo>
                  <a:pt x="14094" y="399"/>
                  <a:pt x="14103" y="413"/>
                  <a:pt x="14128" y="389"/>
                </a:cubicBezTo>
                <a:cubicBezTo>
                  <a:pt x="14121" y="387"/>
                  <a:pt x="14112" y="388"/>
                  <a:pt x="14103" y="391"/>
                </a:cubicBezTo>
                <a:close/>
                <a:moveTo>
                  <a:pt x="12029" y="300"/>
                </a:moveTo>
                <a:cubicBezTo>
                  <a:pt x="12031" y="299"/>
                  <a:pt x="12032" y="298"/>
                  <a:pt x="12036" y="299"/>
                </a:cubicBezTo>
                <a:cubicBezTo>
                  <a:pt x="12036" y="304"/>
                  <a:pt x="12034" y="306"/>
                  <a:pt x="12033" y="307"/>
                </a:cubicBezTo>
                <a:cubicBezTo>
                  <a:pt x="12030" y="313"/>
                  <a:pt x="12028" y="318"/>
                  <a:pt x="12024" y="323"/>
                </a:cubicBezTo>
                <a:cubicBezTo>
                  <a:pt x="12042" y="312"/>
                  <a:pt x="12083" y="341"/>
                  <a:pt x="12095" y="345"/>
                </a:cubicBezTo>
                <a:cubicBezTo>
                  <a:pt x="12130" y="356"/>
                  <a:pt x="12165" y="311"/>
                  <a:pt x="12192" y="275"/>
                </a:cubicBezTo>
                <a:cubicBezTo>
                  <a:pt x="12139" y="217"/>
                  <a:pt x="12128" y="313"/>
                  <a:pt x="12082" y="293"/>
                </a:cubicBezTo>
                <a:cubicBezTo>
                  <a:pt x="12038" y="274"/>
                  <a:pt x="11993" y="262"/>
                  <a:pt x="11946" y="284"/>
                </a:cubicBezTo>
                <a:cubicBezTo>
                  <a:pt x="11955" y="337"/>
                  <a:pt x="12005" y="304"/>
                  <a:pt x="12029" y="300"/>
                </a:cubicBezTo>
                <a:close/>
                <a:moveTo>
                  <a:pt x="12029" y="300"/>
                </a:moveTo>
                <a:cubicBezTo>
                  <a:pt x="12024" y="302"/>
                  <a:pt x="12029" y="308"/>
                  <a:pt x="12033" y="307"/>
                </a:cubicBezTo>
                <a:cubicBezTo>
                  <a:pt x="12034" y="304"/>
                  <a:pt x="12035" y="302"/>
                  <a:pt x="12036" y="299"/>
                </a:cubicBezTo>
                <a:cubicBezTo>
                  <a:pt x="12034" y="299"/>
                  <a:pt x="12032" y="299"/>
                  <a:pt x="12029" y="300"/>
                </a:cubicBezTo>
                <a:close/>
                <a:moveTo>
                  <a:pt x="12024" y="323"/>
                </a:moveTo>
                <a:cubicBezTo>
                  <a:pt x="12022" y="324"/>
                  <a:pt x="12020" y="327"/>
                  <a:pt x="12018" y="330"/>
                </a:cubicBezTo>
                <a:cubicBezTo>
                  <a:pt x="12021" y="328"/>
                  <a:pt x="12022" y="325"/>
                  <a:pt x="12024" y="323"/>
                </a:cubicBezTo>
                <a:close/>
                <a:moveTo>
                  <a:pt x="12358" y="302"/>
                </a:moveTo>
                <a:cubicBezTo>
                  <a:pt x="12351" y="305"/>
                  <a:pt x="12346" y="307"/>
                  <a:pt x="12359" y="301"/>
                </a:cubicBezTo>
                <a:cubicBezTo>
                  <a:pt x="12379" y="292"/>
                  <a:pt x="12368" y="297"/>
                  <a:pt x="12359" y="301"/>
                </a:cubicBezTo>
                <a:cubicBezTo>
                  <a:pt x="12393" y="286"/>
                  <a:pt x="12400" y="352"/>
                  <a:pt x="12428" y="371"/>
                </a:cubicBezTo>
                <a:cubicBezTo>
                  <a:pt x="12469" y="398"/>
                  <a:pt x="12499" y="355"/>
                  <a:pt x="12537" y="334"/>
                </a:cubicBezTo>
                <a:cubicBezTo>
                  <a:pt x="12554" y="324"/>
                  <a:pt x="12681" y="339"/>
                  <a:pt x="12677" y="280"/>
                </a:cubicBezTo>
                <a:cubicBezTo>
                  <a:pt x="12657" y="254"/>
                  <a:pt x="12623" y="247"/>
                  <a:pt x="12594" y="265"/>
                </a:cubicBezTo>
                <a:cubicBezTo>
                  <a:pt x="12556" y="289"/>
                  <a:pt x="12523" y="300"/>
                  <a:pt x="12483" y="289"/>
                </a:cubicBezTo>
                <a:cubicBezTo>
                  <a:pt x="12485" y="289"/>
                  <a:pt x="12482" y="193"/>
                  <a:pt x="12471" y="182"/>
                </a:cubicBezTo>
                <a:cubicBezTo>
                  <a:pt x="12443" y="155"/>
                  <a:pt x="12372" y="232"/>
                  <a:pt x="12343" y="245"/>
                </a:cubicBezTo>
                <a:cubicBezTo>
                  <a:pt x="12321" y="255"/>
                  <a:pt x="12331" y="290"/>
                  <a:pt x="12314" y="310"/>
                </a:cubicBezTo>
                <a:cubicBezTo>
                  <a:pt x="12304" y="322"/>
                  <a:pt x="12281" y="295"/>
                  <a:pt x="12272" y="317"/>
                </a:cubicBezTo>
                <a:cubicBezTo>
                  <a:pt x="12255" y="357"/>
                  <a:pt x="12347" y="307"/>
                  <a:pt x="12358" y="302"/>
                </a:cubicBezTo>
                <a:close/>
                <a:moveTo>
                  <a:pt x="12358" y="302"/>
                </a:moveTo>
                <a:cubicBezTo>
                  <a:pt x="12358" y="302"/>
                  <a:pt x="12358" y="301"/>
                  <a:pt x="12359" y="301"/>
                </a:cubicBezTo>
                <a:cubicBezTo>
                  <a:pt x="12359" y="301"/>
                  <a:pt x="12359" y="301"/>
                  <a:pt x="12359" y="301"/>
                </a:cubicBezTo>
                <a:cubicBezTo>
                  <a:pt x="12359" y="301"/>
                  <a:pt x="12358" y="302"/>
                  <a:pt x="12358" y="302"/>
                </a:cubicBezTo>
                <a:close/>
                <a:moveTo>
                  <a:pt x="12742" y="303"/>
                </a:moveTo>
                <a:cubicBezTo>
                  <a:pt x="12739" y="303"/>
                  <a:pt x="12737" y="303"/>
                  <a:pt x="12742" y="303"/>
                </a:cubicBezTo>
                <a:cubicBezTo>
                  <a:pt x="12764" y="302"/>
                  <a:pt x="12774" y="307"/>
                  <a:pt x="12793" y="279"/>
                </a:cubicBezTo>
                <a:cubicBezTo>
                  <a:pt x="12782" y="217"/>
                  <a:pt x="12712" y="254"/>
                  <a:pt x="12688" y="274"/>
                </a:cubicBezTo>
                <a:cubicBezTo>
                  <a:pt x="12667" y="292"/>
                  <a:pt x="12738" y="303"/>
                  <a:pt x="12742" y="303"/>
                </a:cubicBezTo>
                <a:close/>
                <a:moveTo>
                  <a:pt x="12545" y="1097"/>
                </a:moveTo>
                <a:cubicBezTo>
                  <a:pt x="12547" y="1115"/>
                  <a:pt x="12574" y="1146"/>
                  <a:pt x="12554" y="1161"/>
                </a:cubicBezTo>
                <a:cubicBezTo>
                  <a:pt x="12519" y="1187"/>
                  <a:pt x="12539" y="1264"/>
                  <a:pt x="12526" y="1304"/>
                </a:cubicBezTo>
                <a:cubicBezTo>
                  <a:pt x="12517" y="1331"/>
                  <a:pt x="12479" y="1318"/>
                  <a:pt x="12478" y="1360"/>
                </a:cubicBezTo>
                <a:cubicBezTo>
                  <a:pt x="12476" y="1430"/>
                  <a:pt x="12532" y="1418"/>
                  <a:pt x="12552" y="1419"/>
                </a:cubicBezTo>
                <a:cubicBezTo>
                  <a:pt x="12592" y="1423"/>
                  <a:pt x="12602" y="1491"/>
                  <a:pt x="12638" y="1511"/>
                </a:cubicBezTo>
                <a:cubicBezTo>
                  <a:pt x="12678" y="1532"/>
                  <a:pt x="12773" y="1554"/>
                  <a:pt x="12811" y="1524"/>
                </a:cubicBezTo>
                <a:cubicBezTo>
                  <a:pt x="12814" y="1506"/>
                  <a:pt x="12709" y="1418"/>
                  <a:pt x="12695" y="1375"/>
                </a:cubicBezTo>
                <a:cubicBezTo>
                  <a:pt x="12650" y="1244"/>
                  <a:pt x="12729" y="1096"/>
                  <a:pt x="12777" y="1030"/>
                </a:cubicBezTo>
                <a:cubicBezTo>
                  <a:pt x="12895" y="865"/>
                  <a:pt x="13042" y="905"/>
                  <a:pt x="13161" y="769"/>
                </a:cubicBezTo>
                <a:cubicBezTo>
                  <a:pt x="13117" y="641"/>
                  <a:pt x="13029" y="763"/>
                  <a:pt x="12974" y="782"/>
                </a:cubicBezTo>
                <a:cubicBezTo>
                  <a:pt x="12899" y="808"/>
                  <a:pt x="12827" y="809"/>
                  <a:pt x="12754" y="837"/>
                </a:cubicBezTo>
                <a:cubicBezTo>
                  <a:pt x="12723" y="849"/>
                  <a:pt x="12529" y="985"/>
                  <a:pt x="12545" y="1097"/>
                </a:cubicBezTo>
                <a:close/>
                <a:moveTo>
                  <a:pt x="12754" y="837"/>
                </a:moveTo>
                <a:cubicBezTo>
                  <a:pt x="12766" y="832"/>
                  <a:pt x="12717" y="851"/>
                  <a:pt x="12754" y="837"/>
                </a:cubicBezTo>
                <a:cubicBezTo>
                  <a:pt x="12754" y="837"/>
                  <a:pt x="12754" y="837"/>
                  <a:pt x="12754" y="837"/>
                </a:cubicBezTo>
                <a:close/>
                <a:moveTo>
                  <a:pt x="15435" y="11127"/>
                </a:moveTo>
                <a:cubicBezTo>
                  <a:pt x="15344" y="10815"/>
                  <a:pt x="15356" y="11392"/>
                  <a:pt x="15369" y="11507"/>
                </a:cubicBezTo>
                <a:cubicBezTo>
                  <a:pt x="15383" y="11645"/>
                  <a:pt x="15421" y="11641"/>
                  <a:pt x="15476" y="11563"/>
                </a:cubicBezTo>
                <a:cubicBezTo>
                  <a:pt x="15549" y="11458"/>
                  <a:pt x="15466" y="11233"/>
                  <a:pt x="15435" y="11127"/>
                </a:cubicBezTo>
                <a:cubicBezTo>
                  <a:pt x="15432" y="11117"/>
                  <a:pt x="15433" y="11120"/>
                  <a:pt x="15435" y="11127"/>
                </a:cubicBezTo>
                <a:close/>
                <a:moveTo>
                  <a:pt x="18435" y="13505"/>
                </a:moveTo>
                <a:cubicBezTo>
                  <a:pt x="18445" y="13474"/>
                  <a:pt x="18440" y="13339"/>
                  <a:pt x="18417" y="13339"/>
                </a:cubicBezTo>
                <a:cubicBezTo>
                  <a:pt x="18362" y="13339"/>
                  <a:pt x="18400" y="13611"/>
                  <a:pt x="18435" y="13505"/>
                </a:cubicBezTo>
                <a:close/>
                <a:moveTo>
                  <a:pt x="19678" y="12982"/>
                </a:moveTo>
                <a:cubicBezTo>
                  <a:pt x="19673" y="12979"/>
                  <a:pt x="19378" y="12679"/>
                  <a:pt x="19404" y="12913"/>
                </a:cubicBezTo>
                <a:cubicBezTo>
                  <a:pt x="19341" y="12945"/>
                  <a:pt x="19349" y="13007"/>
                  <a:pt x="19303" y="13092"/>
                </a:cubicBezTo>
                <a:cubicBezTo>
                  <a:pt x="19269" y="13156"/>
                  <a:pt x="19272" y="12975"/>
                  <a:pt x="19231" y="12975"/>
                </a:cubicBezTo>
                <a:cubicBezTo>
                  <a:pt x="19219" y="12975"/>
                  <a:pt x="19234" y="12831"/>
                  <a:pt x="19234" y="12823"/>
                </a:cubicBezTo>
                <a:cubicBezTo>
                  <a:pt x="19237" y="12711"/>
                  <a:pt x="19208" y="12713"/>
                  <a:pt x="19172" y="12677"/>
                </a:cubicBezTo>
                <a:cubicBezTo>
                  <a:pt x="19138" y="12677"/>
                  <a:pt x="19009" y="12584"/>
                  <a:pt x="18988" y="12716"/>
                </a:cubicBezTo>
                <a:cubicBezTo>
                  <a:pt x="18941" y="12663"/>
                  <a:pt x="18964" y="12845"/>
                  <a:pt x="19020" y="12868"/>
                </a:cubicBezTo>
                <a:cubicBezTo>
                  <a:pt x="19055" y="12882"/>
                  <a:pt x="19038" y="12984"/>
                  <a:pt x="19080" y="13001"/>
                </a:cubicBezTo>
                <a:cubicBezTo>
                  <a:pt x="19023" y="13023"/>
                  <a:pt x="19089" y="13161"/>
                  <a:pt x="19096" y="13217"/>
                </a:cubicBezTo>
                <a:cubicBezTo>
                  <a:pt x="19118" y="13398"/>
                  <a:pt x="19164" y="13185"/>
                  <a:pt x="19198" y="13228"/>
                </a:cubicBezTo>
                <a:cubicBezTo>
                  <a:pt x="19273" y="13322"/>
                  <a:pt x="19330" y="13387"/>
                  <a:pt x="19418" y="13444"/>
                </a:cubicBezTo>
                <a:cubicBezTo>
                  <a:pt x="19438" y="13469"/>
                  <a:pt x="19513" y="13624"/>
                  <a:pt x="19502" y="13686"/>
                </a:cubicBezTo>
                <a:cubicBezTo>
                  <a:pt x="19483" y="13777"/>
                  <a:pt x="19518" y="13721"/>
                  <a:pt x="19468" y="13778"/>
                </a:cubicBezTo>
                <a:cubicBezTo>
                  <a:pt x="19433" y="13815"/>
                  <a:pt x="19414" y="13889"/>
                  <a:pt x="19415" y="13967"/>
                </a:cubicBezTo>
                <a:cubicBezTo>
                  <a:pt x="19416" y="14004"/>
                  <a:pt x="19496" y="13984"/>
                  <a:pt x="19513" y="13984"/>
                </a:cubicBezTo>
                <a:cubicBezTo>
                  <a:pt x="19525" y="13984"/>
                  <a:pt x="19569" y="13953"/>
                  <a:pt x="19586" y="13948"/>
                </a:cubicBezTo>
                <a:cubicBezTo>
                  <a:pt x="19612" y="13964"/>
                  <a:pt x="19658" y="14069"/>
                  <a:pt x="19683" y="14116"/>
                </a:cubicBezTo>
                <a:cubicBezTo>
                  <a:pt x="19684" y="14120"/>
                  <a:pt x="19685" y="14122"/>
                  <a:pt x="19686" y="14122"/>
                </a:cubicBezTo>
                <a:cubicBezTo>
                  <a:pt x="19739" y="14112"/>
                  <a:pt x="19896" y="14151"/>
                  <a:pt x="19853" y="13972"/>
                </a:cubicBezTo>
                <a:cubicBezTo>
                  <a:pt x="19975" y="13799"/>
                  <a:pt x="20028" y="13972"/>
                  <a:pt x="20097" y="14168"/>
                </a:cubicBezTo>
                <a:cubicBezTo>
                  <a:pt x="20136" y="14278"/>
                  <a:pt x="20174" y="14268"/>
                  <a:pt x="20232" y="14297"/>
                </a:cubicBezTo>
                <a:cubicBezTo>
                  <a:pt x="20268" y="14302"/>
                  <a:pt x="20307" y="14387"/>
                  <a:pt x="20343" y="14364"/>
                </a:cubicBezTo>
                <a:cubicBezTo>
                  <a:pt x="20342" y="14365"/>
                  <a:pt x="20342" y="14365"/>
                  <a:pt x="20343" y="14364"/>
                </a:cubicBezTo>
                <a:cubicBezTo>
                  <a:pt x="20352" y="14358"/>
                  <a:pt x="20346" y="14362"/>
                  <a:pt x="20343" y="14364"/>
                </a:cubicBezTo>
                <a:cubicBezTo>
                  <a:pt x="20412" y="14315"/>
                  <a:pt x="20304" y="14122"/>
                  <a:pt x="20272" y="14121"/>
                </a:cubicBezTo>
                <a:cubicBezTo>
                  <a:pt x="20284" y="14054"/>
                  <a:pt x="20222" y="14010"/>
                  <a:pt x="20213" y="13926"/>
                </a:cubicBezTo>
                <a:cubicBezTo>
                  <a:pt x="20205" y="13856"/>
                  <a:pt x="20148" y="13806"/>
                  <a:pt x="20134" y="13726"/>
                </a:cubicBezTo>
                <a:cubicBezTo>
                  <a:pt x="20170" y="13714"/>
                  <a:pt x="20189" y="13752"/>
                  <a:pt x="20199" y="13681"/>
                </a:cubicBezTo>
                <a:cubicBezTo>
                  <a:pt x="20203" y="13576"/>
                  <a:pt x="20111" y="13452"/>
                  <a:pt x="20062" y="13462"/>
                </a:cubicBezTo>
                <a:cubicBezTo>
                  <a:pt x="20112" y="13282"/>
                  <a:pt x="19750" y="13006"/>
                  <a:pt x="19686" y="12988"/>
                </a:cubicBezTo>
                <a:cubicBezTo>
                  <a:pt x="19684" y="12987"/>
                  <a:pt x="19681" y="12985"/>
                  <a:pt x="19678" y="12982"/>
                </a:cubicBezTo>
                <a:close/>
                <a:moveTo>
                  <a:pt x="17922" y="13244"/>
                </a:moveTo>
                <a:cubicBezTo>
                  <a:pt x="17922" y="13244"/>
                  <a:pt x="17922" y="13244"/>
                  <a:pt x="17922" y="13244"/>
                </a:cubicBezTo>
                <a:cubicBezTo>
                  <a:pt x="17923" y="13247"/>
                  <a:pt x="17925" y="13255"/>
                  <a:pt x="17922" y="13244"/>
                </a:cubicBezTo>
                <a:close/>
                <a:moveTo>
                  <a:pt x="17820" y="13268"/>
                </a:moveTo>
                <a:cubicBezTo>
                  <a:pt x="17843" y="13328"/>
                  <a:pt x="17909" y="13197"/>
                  <a:pt x="17922" y="13244"/>
                </a:cubicBezTo>
                <a:cubicBezTo>
                  <a:pt x="17922" y="13243"/>
                  <a:pt x="17921" y="13242"/>
                  <a:pt x="17922" y="13244"/>
                </a:cubicBezTo>
                <a:cubicBezTo>
                  <a:pt x="17947" y="13336"/>
                  <a:pt x="17975" y="13189"/>
                  <a:pt x="17975" y="13151"/>
                </a:cubicBezTo>
                <a:cubicBezTo>
                  <a:pt x="17977" y="13076"/>
                  <a:pt x="17955" y="13125"/>
                  <a:pt x="17973" y="13070"/>
                </a:cubicBezTo>
                <a:cubicBezTo>
                  <a:pt x="17971" y="13075"/>
                  <a:pt x="17989" y="13011"/>
                  <a:pt x="17989" y="13010"/>
                </a:cubicBezTo>
                <a:cubicBezTo>
                  <a:pt x="17996" y="12927"/>
                  <a:pt x="17983" y="12901"/>
                  <a:pt x="17998" y="12838"/>
                </a:cubicBezTo>
                <a:cubicBezTo>
                  <a:pt x="18010" y="12787"/>
                  <a:pt x="18074" y="12747"/>
                  <a:pt x="18065" y="12653"/>
                </a:cubicBezTo>
                <a:cubicBezTo>
                  <a:pt x="18078" y="12568"/>
                  <a:pt x="18045" y="12496"/>
                  <a:pt x="18117" y="12485"/>
                </a:cubicBezTo>
                <a:cubicBezTo>
                  <a:pt x="18143" y="12455"/>
                  <a:pt x="18191" y="12454"/>
                  <a:pt x="18143" y="12372"/>
                </a:cubicBezTo>
                <a:cubicBezTo>
                  <a:pt x="18124" y="12339"/>
                  <a:pt x="18102" y="12311"/>
                  <a:pt x="18083" y="12277"/>
                </a:cubicBezTo>
                <a:cubicBezTo>
                  <a:pt x="18129" y="12189"/>
                  <a:pt x="18053" y="12140"/>
                  <a:pt x="18059" y="12057"/>
                </a:cubicBezTo>
                <a:cubicBezTo>
                  <a:pt x="18062" y="12065"/>
                  <a:pt x="18064" y="12073"/>
                  <a:pt x="18066" y="12081"/>
                </a:cubicBezTo>
                <a:cubicBezTo>
                  <a:pt x="18071" y="12047"/>
                  <a:pt x="18069" y="11970"/>
                  <a:pt x="18087" y="11946"/>
                </a:cubicBezTo>
                <a:cubicBezTo>
                  <a:pt x="18133" y="11884"/>
                  <a:pt x="18158" y="11912"/>
                  <a:pt x="18116" y="11824"/>
                </a:cubicBezTo>
                <a:cubicBezTo>
                  <a:pt x="18151" y="11824"/>
                  <a:pt x="18222" y="11729"/>
                  <a:pt x="18158" y="11689"/>
                </a:cubicBezTo>
                <a:cubicBezTo>
                  <a:pt x="18108" y="11658"/>
                  <a:pt x="18081" y="11608"/>
                  <a:pt x="18057" y="11538"/>
                </a:cubicBezTo>
                <a:cubicBezTo>
                  <a:pt x="18041" y="11492"/>
                  <a:pt x="18015" y="11396"/>
                  <a:pt x="17978" y="11447"/>
                </a:cubicBezTo>
                <a:cubicBezTo>
                  <a:pt x="17948" y="11488"/>
                  <a:pt x="17913" y="11615"/>
                  <a:pt x="17927" y="11676"/>
                </a:cubicBezTo>
                <a:cubicBezTo>
                  <a:pt x="17877" y="11652"/>
                  <a:pt x="17888" y="11770"/>
                  <a:pt x="17849" y="11801"/>
                </a:cubicBezTo>
                <a:cubicBezTo>
                  <a:pt x="17791" y="11848"/>
                  <a:pt x="17785" y="11875"/>
                  <a:pt x="17746" y="11969"/>
                </a:cubicBezTo>
                <a:cubicBezTo>
                  <a:pt x="17727" y="12016"/>
                  <a:pt x="17720" y="12067"/>
                  <a:pt x="17689" y="12078"/>
                </a:cubicBezTo>
                <a:cubicBezTo>
                  <a:pt x="17644" y="12095"/>
                  <a:pt x="17592" y="12128"/>
                  <a:pt x="17584" y="12230"/>
                </a:cubicBezTo>
                <a:cubicBezTo>
                  <a:pt x="17580" y="12272"/>
                  <a:pt x="17591" y="12337"/>
                  <a:pt x="17559" y="12307"/>
                </a:cubicBezTo>
                <a:cubicBezTo>
                  <a:pt x="17524" y="12274"/>
                  <a:pt x="17500" y="12299"/>
                  <a:pt x="17508" y="12206"/>
                </a:cubicBezTo>
                <a:cubicBezTo>
                  <a:pt x="17432" y="12256"/>
                  <a:pt x="17390" y="12422"/>
                  <a:pt x="17437" y="12583"/>
                </a:cubicBezTo>
                <a:cubicBezTo>
                  <a:pt x="17440" y="12593"/>
                  <a:pt x="17438" y="12813"/>
                  <a:pt x="17467" y="12813"/>
                </a:cubicBezTo>
                <a:cubicBezTo>
                  <a:pt x="17482" y="12813"/>
                  <a:pt x="17508" y="12775"/>
                  <a:pt x="17500" y="12836"/>
                </a:cubicBezTo>
                <a:cubicBezTo>
                  <a:pt x="17475" y="12891"/>
                  <a:pt x="17502" y="12891"/>
                  <a:pt x="17505" y="12941"/>
                </a:cubicBezTo>
                <a:cubicBezTo>
                  <a:pt x="17518" y="13126"/>
                  <a:pt x="17537" y="13116"/>
                  <a:pt x="17619" y="13099"/>
                </a:cubicBezTo>
                <a:cubicBezTo>
                  <a:pt x="17612" y="13291"/>
                  <a:pt x="17718" y="13078"/>
                  <a:pt x="17758" y="13174"/>
                </a:cubicBezTo>
                <a:cubicBezTo>
                  <a:pt x="17766" y="13193"/>
                  <a:pt x="17803" y="13185"/>
                  <a:pt x="17813" y="13188"/>
                </a:cubicBezTo>
                <a:cubicBezTo>
                  <a:pt x="17824" y="13192"/>
                  <a:pt x="17813" y="13252"/>
                  <a:pt x="17820" y="13268"/>
                </a:cubicBezTo>
                <a:close/>
                <a:moveTo>
                  <a:pt x="18409" y="14289"/>
                </a:moveTo>
                <a:cubicBezTo>
                  <a:pt x="18449" y="14337"/>
                  <a:pt x="18528" y="14187"/>
                  <a:pt x="18555" y="14173"/>
                </a:cubicBezTo>
                <a:cubicBezTo>
                  <a:pt x="18606" y="14145"/>
                  <a:pt x="18682" y="14098"/>
                  <a:pt x="18720" y="14019"/>
                </a:cubicBezTo>
                <a:cubicBezTo>
                  <a:pt x="18733" y="13992"/>
                  <a:pt x="18739" y="13935"/>
                  <a:pt x="18710" y="13935"/>
                </a:cubicBezTo>
                <a:cubicBezTo>
                  <a:pt x="18652" y="13935"/>
                  <a:pt x="18564" y="13966"/>
                  <a:pt x="18517" y="14011"/>
                </a:cubicBezTo>
                <a:cubicBezTo>
                  <a:pt x="18487" y="14039"/>
                  <a:pt x="18340" y="14209"/>
                  <a:pt x="18409" y="14289"/>
                </a:cubicBezTo>
                <a:close/>
                <a:moveTo>
                  <a:pt x="18203" y="10475"/>
                </a:moveTo>
                <a:cubicBezTo>
                  <a:pt x="18209" y="10488"/>
                  <a:pt x="18206" y="10482"/>
                  <a:pt x="18203" y="10475"/>
                </a:cubicBezTo>
                <a:cubicBezTo>
                  <a:pt x="18213" y="10499"/>
                  <a:pt x="18236" y="10665"/>
                  <a:pt x="18260" y="10591"/>
                </a:cubicBezTo>
                <a:cubicBezTo>
                  <a:pt x="18302" y="10463"/>
                  <a:pt x="18185" y="10410"/>
                  <a:pt x="18184" y="10430"/>
                </a:cubicBezTo>
                <a:cubicBezTo>
                  <a:pt x="18188" y="10447"/>
                  <a:pt x="18195" y="10462"/>
                  <a:pt x="18203" y="10474"/>
                </a:cubicBezTo>
                <a:cubicBezTo>
                  <a:pt x="18200" y="10468"/>
                  <a:pt x="18198" y="10463"/>
                  <a:pt x="18203" y="10475"/>
                </a:cubicBezTo>
                <a:close/>
                <a:moveTo>
                  <a:pt x="18203" y="10474"/>
                </a:moveTo>
                <a:cubicBezTo>
                  <a:pt x="18203" y="10475"/>
                  <a:pt x="18203" y="10475"/>
                  <a:pt x="18203" y="10475"/>
                </a:cubicBezTo>
                <a:cubicBezTo>
                  <a:pt x="18203" y="10475"/>
                  <a:pt x="18203" y="10475"/>
                  <a:pt x="18203" y="10475"/>
                </a:cubicBezTo>
                <a:cubicBezTo>
                  <a:pt x="18203" y="10475"/>
                  <a:pt x="18203" y="10474"/>
                  <a:pt x="18203" y="10474"/>
                </a:cubicBezTo>
                <a:close/>
                <a:moveTo>
                  <a:pt x="18208" y="14137"/>
                </a:moveTo>
                <a:cubicBezTo>
                  <a:pt x="18218" y="14147"/>
                  <a:pt x="18241" y="14172"/>
                  <a:pt x="18208" y="14136"/>
                </a:cubicBezTo>
                <a:cubicBezTo>
                  <a:pt x="18202" y="14131"/>
                  <a:pt x="18204" y="14132"/>
                  <a:pt x="18208" y="14136"/>
                </a:cubicBezTo>
                <a:cubicBezTo>
                  <a:pt x="18196" y="14124"/>
                  <a:pt x="18128" y="14084"/>
                  <a:pt x="18125" y="14144"/>
                </a:cubicBezTo>
                <a:cubicBezTo>
                  <a:pt x="18117" y="14275"/>
                  <a:pt x="18321" y="14257"/>
                  <a:pt x="18208" y="14137"/>
                </a:cubicBezTo>
                <a:close/>
                <a:moveTo>
                  <a:pt x="20300" y="13583"/>
                </a:moveTo>
                <a:cubicBezTo>
                  <a:pt x="20327" y="13605"/>
                  <a:pt x="20306" y="13588"/>
                  <a:pt x="20300" y="13583"/>
                </a:cubicBezTo>
                <a:cubicBezTo>
                  <a:pt x="20353" y="13625"/>
                  <a:pt x="20397" y="13588"/>
                  <a:pt x="20440" y="13522"/>
                </a:cubicBezTo>
                <a:cubicBezTo>
                  <a:pt x="20465" y="13483"/>
                  <a:pt x="20519" y="13428"/>
                  <a:pt x="20518" y="13344"/>
                </a:cubicBezTo>
                <a:cubicBezTo>
                  <a:pt x="20512" y="13302"/>
                  <a:pt x="20531" y="13414"/>
                  <a:pt x="20532" y="13422"/>
                </a:cubicBezTo>
                <a:cubicBezTo>
                  <a:pt x="20611" y="13279"/>
                  <a:pt x="20417" y="13084"/>
                  <a:pt x="20371" y="13042"/>
                </a:cubicBezTo>
                <a:cubicBezTo>
                  <a:pt x="20398" y="13169"/>
                  <a:pt x="20488" y="13172"/>
                  <a:pt x="20514" y="13312"/>
                </a:cubicBezTo>
                <a:cubicBezTo>
                  <a:pt x="20464" y="13166"/>
                  <a:pt x="20457" y="13394"/>
                  <a:pt x="20444" y="13406"/>
                </a:cubicBezTo>
                <a:cubicBezTo>
                  <a:pt x="20415" y="13431"/>
                  <a:pt x="20407" y="13487"/>
                  <a:pt x="20374" y="13488"/>
                </a:cubicBezTo>
                <a:cubicBezTo>
                  <a:pt x="20324" y="13489"/>
                  <a:pt x="20273" y="13488"/>
                  <a:pt x="20224" y="13497"/>
                </a:cubicBezTo>
                <a:cubicBezTo>
                  <a:pt x="20218" y="13531"/>
                  <a:pt x="20289" y="13574"/>
                  <a:pt x="20300" y="13583"/>
                </a:cubicBezTo>
                <a:close/>
                <a:moveTo>
                  <a:pt x="19777" y="14371"/>
                </a:moveTo>
                <a:cubicBezTo>
                  <a:pt x="19779" y="14373"/>
                  <a:pt x="19772" y="14357"/>
                  <a:pt x="19777" y="14371"/>
                </a:cubicBezTo>
                <a:cubicBezTo>
                  <a:pt x="19777" y="14371"/>
                  <a:pt x="19777" y="14371"/>
                  <a:pt x="19777" y="14371"/>
                </a:cubicBezTo>
                <a:close/>
                <a:moveTo>
                  <a:pt x="20212" y="16507"/>
                </a:moveTo>
                <a:cubicBezTo>
                  <a:pt x="20187" y="16412"/>
                  <a:pt x="20187" y="16179"/>
                  <a:pt x="20136" y="16182"/>
                </a:cubicBezTo>
                <a:cubicBezTo>
                  <a:pt x="20136" y="16202"/>
                  <a:pt x="20134" y="16220"/>
                  <a:pt x="20130" y="16238"/>
                </a:cubicBezTo>
                <a:cubicBezTo>
                  <a:pt x="20135" y="16227"/>
                  <a:pt x="20083" y="15986"/>
                  <a:pt x="20081" y="15960"/>
                </a:cubicBezTo>
                <a:cubicBezTo>
                  <a:pt x="20075" y="15875"/>
                  <a:pt x="20084" y="15868"/>
                  <a:pt x="20040" y="15809"/>
                </a:cubicBezTo>
                <a:cubicBezTo>
                  <a:pt x="20017" y="15780"/>
                  <a:pt x="19964" y="15743"/>
                  <a:pt x="19949" y="15703"/>
                </a:cubicBezTo>
                <a:cubicBezTo>
                  <a:pt x="19904" y="15582"/>
                  <a:pt x="19972" y="15443"/>
                  <a:pt x="19929" y="15321"/>
                </a:cubicBezTo>
                <a:cubicBezTo>
                  <a:pt x="19901" y="15245"/>
                  <a:pt x="19924" y="15146"/>
                  <a:pt x="19919" y="15061"/>
                </a:cubicBezTo>
                <a:cubicBezTo>
                  <a:pt x="19919" y="15054"/>
                  <a:pt x="19878" y="14911"/>
                  <a:pt x="19880" y="14912"/>
                </a:cubicBezTo>
                <a:cubicBezTo>
                  <a:pt x="19828" y="14903"/>
                  <a:pt x="19822" y="14989"/>
                  <a:pt x="19815" y="14813"/>
                </a:cubicBezTo>
                <a:cubicBezTo>
                  <a:pt x="19811" y="14711"/>
                  <a:pt x="19798" y="14611"/>
                  <a:pt x="19793" y="14509"/>
                </a:cubicBezTo>
                <a:cubicBezTo>
                  <a:pt x="19792" y="14484"/>
                  <a:pt x="19777" y="14278"/>
                  <a:pt x="19746" y="14376"/>
                </a:cubicBezTo>
                <a:cubicBezTo>
                  <a:pt x="19732" y="14422"/>
                  <a:pt x="19688" y="14572"/>
                  <a:pt x="19692" y="14627"/>
                </a:cubicBezTo>
                <a:cubicBezTo>
                  <a:pt x="19700" y="14733"/>
                  <a:pt x="19667" y="14868"/>
                  <a:pt x="19667" y="14990"/>
                </a:cubicBezTo>
                <a:cubicBezTo>
                  <a:pt x="19667" y="15106"/>
                  <a:pt x="19602" y="15514"/>
                  <a:pt x="19517" y="15468"/>
                </a:cubicBezTo>
                <a:cubicBezTo>
                  <a:pt x="19470" y="15442"/>
                  <a:pt x="19479" y="15345"/>
                  <a:pt x="19446" y="15327"/>
                </a:cubicBezTo>
                <a:cubicBezTo>
                  <a:pt x="19398" y="15302"/>
                  <a:pt x="19387" y="15226"/>
                  <a:pt x="19344" y="15191"/>
                </a:cubicBezTo>
                <a:cubicBezTo>
                  <a:pt x="19303" y="15158"/>
                  <a:pt x="19248" y="15114"/>
                  <a:pt x="19239" y="15012"/>
                </a:cubicBezTo>
                <a:cubicBezTo>
                  <a:pt x="19232" y="14933"/>
                  <a:pt x="19291" y="14767"/>
                  <a:pt x="19317" y="14709"/>
                </a:cubicBezTo>
                <a:cubicBezTo>
                  <a:pt x="19349" y="14635"/>
                  <a:pt x="19364" y="14630"/>
                  <a:pt x="19337" y="14552"/>
                </a:cubicBezTo>
                <a:cubicBezTo>
                  <a:pt x="19317" y="14492"/>
                  <a:pt x="19262" y="14587"/>
                  <a:pt x="19241" y="14596"/>
                </a:cubicBezTo>
                <a:cubicBezTo>
                  <a:pt x="19224" y="14604"/>
                  <a:pt x="19135" y="14522"/>
                  <a:pt x="19118" y="14502"/>
                </a:cubicBezTo>
                <a:cubicBezTo>
                  <a:pt x="19095" y="14475"/>
                  <a:pt x="19080" y="14443"/>
                  <a:pt x="19058" y="14412"/>
                </a:cubicBezTo>
                <a:cubicBezTo>
                  <a:pt x="19047" y="14394"/>
                  <a:pt x="19004" y="14414"/>
                  <a:pt x="19016" y="14446"/>
                </a:cubicBezTo>
                <a:cubicBezTo>
                  <a:pt x="19023" y="14466"/>
                  <a:pt x="19112" y="14542"/>
                  <a:pt x="19045" y="14577"/>
                </a:cubicBezTo>
                <a:cubicBezTo>
                  <a:pt x="19016" y="14591"/>
                  <a:pt x="18868" y="14589"/>
                  <a:pt x="18876" y="14713"/>
                </a:cubicBezTo>
                <a:cubicBezTo>
                  <a:pt x="18881" y="14778"/>
                  <a:pt x="18791" y="14911"/>
                  <a:pt x="18822" y="14959"/>
                </a:cubicBezTo>
                <a:cubicBezTo>
                  <a:pt x="18866" y="15028"/>
                  <a:pt x="18724" y="14990"/>
                  <a:pt x="18724" y="15022"/>
                </a:cubicBezTo>
                <a:cubicBezTo>
                  <a:pt x="18723" y="14949"/>
                  <a:pt x="18676" y="14817"/>
                  <a:pt x="18635" y="14835"/>
                </a:cubicBezTo>
                <a:cubicBezTo>
                  <a:pt x="18569" y="14861"/>
                  <a:pt x="18534" y="15004"/>
                  <a:pt x="18483" y="15066"/>
                </a:cubicBezTo>
                <a:cubicBezTo>
                  <a:pt x="18470" y="15082"/>
                  <a:pt x="18427" y="15244"/>
                  <a:pt x="18434" y="15245"/>
                </a:cubicBezTo>
                <a:cubicBezTo>
                  <a:pt x="18387" y="15242"/>
                  <a:pt x="18358" y="15245"/>
                  <a:pt x="18384" y="15344"/>
                </a:cubicBezTo>
                <a:cubicBezTo>
                  <a:pt x="18375" y="15320"/>
                  <a:pt x="18370" y="15347"/>
                  <a:pt x="18370" y="15427"/>
                </a:cubicBezTo>
                <a:cubicBezTo>
                  <a:pt x="18358" y="15374"/>
                  <a:pt x="18347" y="15321"/>
                  <a:pt x="18337" y="15267"/>
                </a:cubicBezTo>
                <a:cubicBezTo>
                  <a:pt x="18339" y="15272"/>
                  <a:pt x="18287" y="15351"/>
                  <a:pt x="18284" y="15358"/>
                </a:cubicBezTo>
                <a:cubicBezTo>
                  <a:pt x="18258" y="15414"/>
                  <a:pt x="18277" y="15467"/>
                  <a:pt x="18268" y="15530"/>
                </a:cubicBezTo>
                <a:cubicBezTo>
                  <a:pt x="18260" y="15592"/>
                  <a:pt x="18214" y="15654"/>
                  <a:pt x="18199" y="15723"/>
                </a:cubicBezTo>
                <a:cubicBezTo>
                  <a:pt x="18184" y="15790"/>
                  <a:pt x="18104" y="15831"/>
                  <a:pt x="18073" y="15836"/>
                </a:cubicBezTo>
                <a:cubicBezTo>
                  <a:pt x="18014" y="15845"/>
                  <a:pt x="17925" y="15987"/>
                  <a:pt x="17873" y="15945"/>
                </a:cubicBezTo>
                <a:cubicBezTo>
                  <a:pt x="17808" y="15893"/>
                  <a:pt x="17705" y="16161"/>
                  <a:pt x="17661" y="16223"/>
                </a:cubicBezTo>
                <a:cubicBezTo>
                  <a:pt x="17645" y="16246"/>
                  <a:pt x="17649" y="16125"/>
                  <a:pt x="17649" y="16129"/>
                </a:cubicBezTo>
                <a:cubicBezTo>
                  <a:pt x="17614" y="16235"/>
                  <a:pt x="17634" y="16351"/>
                  <a:pt x="17592" y="16439"/>
                </a:cubicBezTo>
                <a:cubicBezTo>
                  <a:pt x="17527" y="16576"/>
                  <a:pt x="17642" y="16741"/>
                  <a:pt x="17595" y="16856"/>
                </a:cubicBezTo>
                <a:cubicBezTo>
                  <a:pt x="17578" y="16899"/>
                  <a:pt x="17554" y="16719"/>
                  <a:pt x="17551" y="16752"/>
                </a:cubicBezTo>
                <a:cubicBezTo>
                  <a:pt x="17551" y="16751"/>
                  <a:pt x="17556" y="16838"/>
                  <a:pt x="17544" y="16823"/>
                </a:cubicBezTo>
                <a:cubicBezTo>
                  <a:pt x="17535" y="16812"/>
                  <a:pt x="17530" y="16743"/>
                  <a:pt x="17525" y="16741"/>
                </a:cubicBezTo>
                <a:cubicBezTo>
                  <a:pt x="17504" y="16729"/>
                  <a:pt x="17554" y="16987"/>
                  <a:pt x="17556" y="17007"/>
                </a:cubicBezTo>
                <a:cubicBezTo>
                  <a:pt x="17563" y="17106"/>
                  <a:pt x="17557" y="17203"/>
                  <a:pt x="17575" y="17298"/>
                </a:cubicBezTo>
                <a:cubicBezTo>
                  <a:pt x="17594" y="17398"/>
                  <a:pt x="17567" y="17531"/>
                  <a:pt x="17580" y="17644"/>
                </a:cubicBezTo>
                <a:cubicBezTo>
                  <a:pt x="17592" y="17744"/>
                  <a:pt x="17562" y="17916"/>
                  <a:pt x="17533" y="17998"/>
                </a:cubicBezTo>
                <a:cubicBezTo>
                  <a:pt x="17516" y="18044"/>
                  <a:pt x="17462" y="18031"/>
                  <a:pt x="17475" y="18113"/>
                </a:cubicBezTo>
                <a:cubicBezTo>
                  <a:pt x="17483" y="18165"/>
                  <a:pt x="17551" y="18280"/>
                  <a:pt x="17578" y="18285"/>
                </a:cubicBezTo>
                <a:cubicBezTo>
                  <a:pt x="17678" y="18303"/>
                  <a:pt x="17757" y="18086"/>
                  <a:pt x="17852" y="18078"/>
                </a:cubicBezTo>
                <a:cubicBezTo>
                  <a:pt x="17903" y="18074"/>
                  <a:pt x="17955" y="18082"/>
                  <a:pt x="18006" y="18087"/>
                </a:cubicBezTo>
                <a:cubicBezTo>
                  <a:pt x="18073" y="18092"/>
                  <a:pt x="18089" y="17985"/>
                  <a:pt x="18142" y="17931"/>
                </a:cubicBezTo>
                <a:cubicBezTo>
                  <a:pt x="18199" y="17873"/>
                  <a:pt x="18242" y="17830"/>
                  <a:pt x="18307" y="17823"/>
                </a:cubicBezTo>
                <a:cubicBezTo>
                  <a:pt x="18384" y="17815"/>
                  <a:pt x="18447" y="17716"/>
                  <a:pt x="18521" y="17712"/>
                </a:cubicBezTo>
                <a:cubicBezTo>
                  <a:pt x="18557" y="17711"/>
                  <a:pt x="18631" y="17689"/>
                  <a:pt x="18661" y="17733"/>
                </a:cubicBezTo>
                <a:cubicBezTo>
                  <a:pt x="18685" y="17769"/>
                  <a:pt x="18802" y="17794"/>
                  <a:pt x="18807" y="17854"/>
                </a:cubicBezTo>
                <a:cubicBezTo>
                  <a:pt x="18805" y="17877"/>
                  <a:pt x="18801" y="17897"/>
                  <a:pt x="18795" y="17916"/>
                </a:cubicBezTo>
                <a:cubicBezTo>
                  <a:pt x="18787" y="17958"/>
                  <a:pt x="18826" y="17991"/>
                  <a:pt x="18830" y="18036"/>
                </a:cubicBezTo>
                <a:cubicBezTo>
                  <a:pt x="18834" y="18079"/>
                  <a:pt x="18847" y="18228"/>
                  <a:pt x="18830" y="18261"/>
                </a:cubicBezTo>
                <a:cubicBezTo>
                  <a:pt x="18891" y="18149"/>
                  <a:pt x="19008" y="18040"/>
                  <a:pt x="19048" y="17901"/>
                </a:cubicBezTo>
                <a:cubicBezTo>
                  <a:pt x="19031" y="17960"/>
                  <a:pt x="19021" y="18032"/>
                  <a:pt x="18998" y="18100"/>
                </a:cubicBezTo>
                <a:cubicBezTo>
                  <a:pt x="18983" y="18137"/>
                  <a:pt x="18971" y="18179"/>
                  <a:pt x="18963" y="18225"/>
                </a:cubicBezTo>
                <a:cubicBezTo>
                  <a:pt x="18957" y="18265"/>
                  <a:pt x="18916" y="18271"/>
                  <a:pt x="18902" y="18310"/>
                </a:cubicBezTo>
                <a:cubicBezTo>
                  <a:pt x="18935" y="18315"/>
                  <a:pt x="19028" y="18151"/>
                  <a:pt x="19021" y="18145"/>
                </a:cubicBezTo>
                <a:cubicBezTo>
                  <a:pt x="19069" y="18188"/>
                  <a:pt x="18983" y="18336"/>
                  <a:pt x="18984" y="18361"/>
                </a:cubicBezTo>
                <a:cubicBezTo>
                  <a:pt x="18988" y="18410"/>
                  <a:pt x="19082" y="18359"/>
                  <a:pt x="19050" y="18535"/>
                </a:cubicBezTo>
                <a:cubicBezTo>
                  <a:pt x="19025" y="18671"/>
                  <a:pt x="19026" y="18695"/>
                  <a:pt x="19076" y="18787"/>
                </a:cubicBezTo>
                <a:cubicBezTo>
                  <a:pt x="19088" y="18807"/>
                  <a:pt x="19216" y="18880"/>
                  <a:pt x="19223" y="18874"/>
                </a:cubicBezTo>
                <a:cubicBezTo>
                  <a:pt x="19236" y="18864"/>
                  <a:pt x="19338" y="18736"/>
                  <a:pt x="19341" y="18759"/>
                </a:cubicBezTo>
                <a:cubicBezTo>
                  <a:pt x="19345" y="18790"/>
                  <a:pt x="19337" y="18918"/>
                  <a:pt x="19378" y="18926"/>
                </a:cubicBezTo>
                <a:cubicBezTo>
                  <a:pt x="19399" y="18930"/>
                  <a:pt x="19503" y="18785"/>
                  <a:pt x="19532" y="18761"/>
                </a:cubicBezTo>
                <a:cubicBezTo>
                  <a:pt x="19591" y="18711"/>
                  <a:pt x="19648" y="18749"/>
                  <a:pt x="19693" y="18641"/>
                </a:cubicBezTo>
                <a:cubicBezTo>
                  <a:pt x="19802" y="18375"/>
                  <a:pt x="19888" y="18088"/>
                  <a:pt x="20030" y="17886"/>
                </a:cubicBezTo>
                <a:cubicBezTo>
                  <a:pt x="20071" y="17829"/>
                  <a:pt x="20135" y="17690"/>
                  <a:pt x="20142" y="17589"/>
                </a:cubicBezTo>
                <a:cubicBezTo>
                  <a:pt x="20153" y="17438"/>
                  <a:pt x="20248" y="17357"/>
                  <a:pt x="20256" y="17220"/>
                </a:cubicBezTo>
                <a:cubicBezTo>
                  <a:pt x="20261" y="17118"/>
                  <a:pt x="20252" y="17052"/>
                  <a:pt x="20263" y="16960"/>
                </a:cubicBezTo>
                <a:cubicBezTo>
                  <a:pt x="20284" y="16792"/>
                  <a:pt x="20285" y="16647"/>
                  <a:pt x="20218" y="16525"/>
                </a:cubicBezTo>
                <a:cubicBezTo>
                  <a:pt x="20205" y="16493"/>
                  <a:pt x="20208" y="16497"/>
                  <a:pt x="20212" y="16507"/>
                </a:cubicBezTo>
                <a:close/>
                <a:moveTo>
                  <a:pt x="20212" y="16507"/>
                </a:moveTo>
                <a:cubicBezTo>
                  <a:pt x="20214" y="16514"/>
                  <a:pt x="20216" y="16520"/>
                  <a:pt x="20218" y="16525"/>
                </a:cubicBezTo>
                <a:cubicBezTo>
                  <a:pt x="20225" y="16539"/>
                  <a:pt x="20217" y="16519"/>
                  <a:pt x="20212" y="16507"/>
                </a:cubicBezTo>
                <a:close/>
                <a:moveTo>
                  <a:pt x="21499" y="18706"/>
                </a:moveTo>
                <a:cubicBezTo>
                  <a:pt x="21375" y="18853"/>
                  <a:pt x="21419" y="18489"/>
                  <a:pt x="21409" y="18495"/>
                </a:cubicBezTo>
                <a:cubicBezTo>
                  <a:pt x="21410" y="18530"/>
                  <a:pt x="21386" y="18606"/>
                  <a:pt x="21369" y="18552"/>
                </a:cubicBezTo>
                <a:cubicBezTo>
                  <a:pt x="21351" y="18495"/>
                  <a:pt x="21395" y="18401"/>
                  <a:pt x="21396" y="18340"/>
                </a:cubicBezTo>
                <a:cubicBezTo>
                  <a:pt x="21396" y="18307"/>
                  <a:pt x="21327" y="18161"/>
                  <a:pt x="21324" y="18165"/>
                </a:cubicBezTo>
                <a:cubicBezTo>
                  <a:pt x="21304" y="18191"/>
                  <a:pt x="21326" y="18458"/>
                  <a:pt x="21327" y="18502"/>
                </a:cubicBezTo>
                <a:cubicBezTo>
                  <a:pt x="21333" y="18724"/>
                  <a:pt x="21265" y="18834"/>
                  <a:pt x="21176" y="18920"/>
                </a:cubicBezTo>
                <a:cubicBezTo>
                  <a:pt x="21129" y="18966"/>
                  <a:pt x="21250" y="19063"/>
                  <a:pt x="21184" y="19161"/>
                </a:cubicBezTo>
                <a:cubicBezTo>
                  <a:pt x="21130" y="19241"/>
                  <a:pt x="21091" y="19246"/>
                  <a:pt x="21032" y="19299"/>
                </a:cubicBezTo>
                <a:cubicBezTo>
                  <a:pt x="21036" y="19257"/>
                  <a:pt x="21041" y="19216"/>
                  <a:pt x="21046" y="19175"/>
                </a:cubicBezTo>
                <a:cubicBezTo>
                  <a:pt x="20931" y="19287"/>
                  <a:pt x="20853" y="19501"/>
                  <a:pt x="20732" y="19607"/>
                </a:cubicBezTo>
                <a:cubicBezTo>
                  <a:pt x="20648" y="19680"/>
                  <a:pt x="20563" y="19740"/>
                  <a:pt x="20484" y="19834"/>
                </a:cubicBezTo>
                <a:cubicBezTo>
                  <a:pt x="20461" y="19862"/>
                  <a:pt x="20330" y="20085"/>
                  <a:pt x="20312" y="20083"/>
                </a:cubicBezTo>
                <a:cubicBezTo>
                  <a:pt x="20337" y="20088"/>
                  <a:pt x="20361" y="20086"/>
                  <a:pt x="20385" y="20078"/>
                </a:cubicBezTo>
                <a:cubicBezTo>
                  <a:pt x="20385" y="20316"/>
                  <a:pt x="20640" y="19959"/>
                  <a:pt x="20668" y="19913"/>
                </a:cubicBezTo>
                <a:cubicBezTo>
                  <a:pt x="20718" y="19829"/>
                  <a:pt x="20741" y="19776"/>
                  <a:pt x="20802" y="19735"/>
                </a:cubicBezTo>
                <a:cubicBezTo>
                  <a:pt x="20824" y="19720"/>
                  <a:pt x="20866" y="19720"/>
                  <a:pt x="20886" y="19692"/>
                </a:cubicBezTo>
                <a:cubicBezTo>
                  <a:pt x="20898" y="19674"/>
                  <a:pt x="20876" y="19650"/>
                  <a:pt x="20877" y="19647"/>
                </a:cubicBezTo>
                <a:cubicBezTo>
                  <a:pt x="20963" y="19525"/>
                  <a:pt x="21036" y="19392"/>
                  <a:pt x="21113" y="19262"/>
                </a:cubicBezTo>
                <a:cubicBezTo>
                  <a:pt x="21084" y="19345"/>
                  <a:pt x="21199" y="19252"/>
                  <a:pt x="21204" y="19245"/>
                </a:cubicBezTo>
                <a:cubicBezTo>
                  <a:pt x="21252" y="19184"/>
                  <a:pt x="21295" y="19112"/>
                  <a:pt x="21342" y="19049"/>
                </a:cubicBezTo>
                <a:cubicBezTo>
                  <a:pt x="21379" y="18999"/>
                  <a:pt x="21362" y="18960"/>
                  <a:pt x="21415" y="18922"/>
                </a:cubicBezTo>
                <a:cubicBezTo>
                  <a:pt x="21485" y="18871"/>
                  <a:pt x="21505" y="18770"/>
                  <a:pt x="21561" y="18695"/>
                </a:cubicBezTo>
                <a:cubicBezTo>
                  <a:pt x="21539" y="18668"/>
                  <a:pt x="21519" y="18672"/>
                  <a:pt x="21499" y="18706"/>
                </a:cubicBezTo>
                <a:close/>
                <a:moveTo>
                  <a:pt x="19364" y="19226"/>
                </a:moveTo>
                <a:cubicBezTo>
                  <a:pt x="19317" y="19238"/>
                  <a:pt x="19223" y="19139"/>
                  <a:pt x="19197" y="19220"/>
                </a:cubicBezTo>
                <a:cubicBezTo>
                  <a:pt x="19178" y="19278"/>
                  <a:pt x="19129" y="19601"/>
                  <a:pt x="19192" y="19628"/>
                </a:cubicBezTo>
                <a:cubicBezTo>
                  <a:pt x="19224" y="19641"/>
                  <a:pt x="19251" y="19522"/>
                  <a:pt x="19277" y="19559"/>
                </a:cubicBezTo>
                <a:cubicBezTo>
                  <a:pt x="19303" y="19598"/>
                  <a:pt x="19327" y="19495"/>
                  <a:pt x="19338" y="19463"/>
                </a:cubicBezTo>
                <a:cubicBezTo>
                  <a:pt x="19343" y="19448"/>
                  <a:pt x="19434" y="19193"/>
                  <a:pt x="19424" y="19191"/>
                </a:cubicBezTo>
                <a:cubicBezTo>
                  <a:pt x="19403" y="19198"/>
                  <a:pt x="19383" y="19210"/>
                  <a:pt x="19364" y="19226"/>
                </a:cubicBezTo>
                <a:close/>
                <a:moveTo>
                  <a:pt x="6296" y="20846"/>
                </a:moveTo>
                <a:cubicBezTo>
                  <a:pt x="6299" y="20846"/>
                  <a:pt x="6304" y="20847"/>
                  <a:pt x="6296" y="20846"/>
                </a:cubicBezTo>
                <a:cubicBezTo>
                  <a:pt x="6294" y="20846"/>
                  <a:pt x="6295" y="20846"/>
                  <a:pt x="6296" y="20846"/>
                </a:cubicBezTo>
                <a:cubicBezTo>
                  <a:pt x="6248" y="20837"/>
                  <a:pt x="6227" y="20988"/>
                  <a:pt x="6256" y="20987"/>
                </a:cubicBezTo>
                <a:cubicBezTo>
                  <a:pt x="6288" y="20985"/>
                  <a:pt x="6368" y="20860"/>
                  <a:pt x="6296" y="20846"/>
                </a:cubicBezTo>
                <a:close/>
                <a:moveTo>
                  <a:pt x="6229" y="20851"/>
                </a:moveTo>
                <a:cubicBezTo>
                  <a:pt x="6225" y="20852"/>
                  <a:pt x="6227" y="20852"/>
                  <a:pt x="6229" y="20851"/>
                </a:cubicBezTo>
                <a:cubicBezTo>
                  <a:pt x="6205" y="20852"/>
                  <a:pt x="6182" y="20849"/>
                  <a:pt x="6158" y="20843"/>
                </a:cubicBezTo>
                <a:cubicBezTo>
                  <a:pt x="6169" y="20851"/>
                  <a:pt x="6178" y="20866"/>
                  <a:pt x="6184" y="20885"/>
                </a:cubicBezTo>
                <a:cubicBezTo>
                  <a:pt x="6175" y="20904"/>
                  <a:pt x="6164" y="20910"/>
                  <a:pt x="6151" y="20904"/>
                </a:cubicBezTo>
                <a:cubicBezTo>
                  <a:pt x="6157" y="21099"/>
                  <a:pt x="6268" y="20836"/>
                  <a:pt x="6229" y="20851"/>
                </a:cubicBezTo>
                <a:close/>
                <a:moveTo>
                  <a:pt x="6229" y="20851"/>
                </a:moveTo>
                <a:cubicBezTo>
                  <a:pt x="6229" y="20851"/>
                  <a:pt x="6229" y="20851"/>
                  <a:pt x="6229" y="20851"/>
                </a:cubicBezTo>
                <a:cubicBezTo>
                  <a:pt x="6242" y="20846"/>
                  <a:pt x="6233" y="20849"/>
                  <a:pt x="6229" y="20851"/>
                </a:cubicBezTo>
                <a:close/>
                <a:moveTo>
                  <a:pt x="7285" y="13654"/>
                </a:moveTo>
                <a:cubicBezTo>
                  <a:pt x="7288" y="13679"/>
                  <a:pt x="7287" y="13672"/>
                  <a:pt x="7285" y="13654"/>
                </a:cubicBezTo>
                <a:cubicBezTo>
                  <a:pt x="7285" y="13654"/>
                  <a:pt x="7285" y="13654"/>
                  <a:pt x="7285" y="13654"/>
                </a:cubicBezTo>
                <a:close/>
                <a:moveTo>
                  <a:pt x="4090" y="4960"/>
                </a:moveTo>
                <a:cubicBezTo>
                  <a:pt x="4122" y="4948"/>
                  <a:pt x="4098" y="4976"/>
                  <a:pt x="4113" y="5005"/>
                </a:cubicBezTo>
                <a:cubicBezTo>
                  <a:pt x="4193" y="4987"/>
                  <a:pt x="4250" y="4869"/>
                  <a:pt x="4333" y="4875"/>
                </a:cubicBezTo>
                <a:cubicBezTo>
                  <a:pt x="4325" y="4917"/>
                  <a:pt x="4310" y="4952"/>
                  <a:pt x="4289" y="4969"/>
                </a:cubicBezTo>
                <a:cubicBezTo>
                  <a:pt x="4346" y="5043"/>
                  <a:pt x="4314" y="4997"/>
                  <a:pt x="4386" y="4997"/>
                </a:cubicBezTo>
                <a:cubicBezTo>
                  <a:pt x="4419" y="4997"/>
                  <a:pt x="4443" y="4994"/>
                  <a:pt x="4464" y="4948"/>
                </a:cubicBezTo>
                <a:cubicBezTo>
                  <a:pt x="4471" y="4933"/>
                  <a:pt x="4475" y="4889"/>
                  <a:pt x="4460" y="4889"/>
                </a:cubicBezTo>
                <a:cubicBezTo>
                  <a:pt x="4403" y="4889"/>
                  <a:pt x="4437" y="4717"/>
                  <a:pt x="4355" y="4731"/>
                </a:cubicBezTo>
                <a:cubicBezTo>
                  <a:pt x="4292" y="4731"/>
                  <a:pt x="4247" y="4874"/>
                  <a:pt x="4188" y="4882"/>
                </a:cubicBezTo>
                <a:cubicBezTo>
                  <a:pt x="4154" y="4908"/>
                  <a:pt x="4122" y="4915"/>
                  <a:pt x="4090" y="4960"/>
                </a:cubicBezTo>
                <a:close/>
                <a:moveTo>
                  <a:pt x="4464" y="5169"/>
                </a:moveTo>
                <a:cubicBezTo>
                  <a:pt x="4531" y="5212"/>
                  <a:pt x="4521" y="5336"/>
                  <a:pt x="4484" y="5419"/>
                </a:cubicBezTo>
                <a:cubicBezTo>
                  <a:pt x="4522" y="5420"/>
                  <a:pt x="4511" y="5517"/>
                  <a:pt x="4506" y="5561"/>
                </a:cubicBezTo>
                <a:cubicBezTo>
                  <a:pt x="4537" y="5530"/>
                  <a:pt x="4602" y="5318"/>
                  <a:pt x="4575" y="5261"/>
                </a:cubicBezTo>
                <a:cubicBezTo>
                  <a:pt x="4634" y="5206"/>
                  <a:pt x="4653" y="5400"/>
                  <a:pt x="4680" y="5322"/>
                </a:cubicBezTo>
                <a:cubicBezTo>
                  <a:pt x="4728" y="5205"/>
                  <a:pt x="4567" y="5150"/>
                  <a:pt x="4542" y="5150"/>
                </a:cubicBezTo>
                <a:cubicBezTo>
                  <a:pt x="4536" y="5197"/>
                  <a:pt x="4495" y="5183"/>
                  <a:pt x="4464" y="5169"/>
                </a:cubicBezTo>
                <a:close/>
                <a:moveTo>
                  <a:pt x="4405" y="5152"/>
                </a:moveTo>
                <a:cubicBezTo>
                  <a:pt x="4373" y="5115"/>
                  <a:pt x="4310" y="5244"/>
                  <a:pt x="4296" y="5287"/>
                </a:cubicBezTo>
                <a:cubicBezTo>
                  <a:pt x="4292" y="5268"/>
                  <a:pt x="4291" y="5240"/>
                  <a:pt x="4291" y="5219"/>
                </a:cubicBezTo>
                <a:cubicBezTo>
                  <a:pt x="4287" y="5225"/>
                  <a:pt x="4284" y="5231"/>
                  <a:pt x="4281" y="5237"/>
                </a:cubicBezTo>
                <a:cubicBezTo>
                  <a:pt x="4305" y="5280"/>
                  <a:pt x="4225" y="5396"/>
                  <a:pt x="4210" y="5445"/>
                </a:cubicBezTo>
                <a:cubicBezTo>
                  <a:pt x="4201" y="5476"/>
                  <a:pt x="4094" y="5813"/>
                  <a:pt x="4129" y="5813"/>
                </a:cubicBezTo>
                <a:cubicBezTo>
                  <a:pt x="4216" y="5810"/>
                  <a:pt x="4215" y="5481"/>
                  <a:pt x="4263" y="5402"/>
                </a:cubicBezTo>
                <a:cubicBezTo>
                  <a:pt x="4310" y="5321"/>
                  <a:pt x="4334" y="5242"/>
                  <a:pt x="4386" y="5210"/>
                </a:cubicBezTo>
                <a:cubicBezTo>
                  <a:pt x="4392" y="5191"/>
                  <a:pt x="4398" y="5172"/>
                  <a:pt x="4405" y="5152"/>
                </a:cubicBezTo>
                <a:close/>
                <a:moveTo>
                  <a:pt x="7275" y="13572"/>
                </a:moveTo>
                <a:cubicBezTo>
                  <a:pt x="7319" y="13946"/>
                  <a:pt x="7231" y="14058"/>
                  <a:pt x="7137" y="14345"/>
                </a:cubicBezTo>
                <a:cubicBezTo>
                  <a:pt x="7115" y="14412"/>
                  <a:pt x="7100" y="14674"/>
                  <a:pt x="7045" y="14674"/>
                </a:cubicBezTo>
                <a:cubicBezTo>
                  <a:pt x="7010" y="14674"/>
                  <a:pt x="7017" y="14722"/>
                  <a:pt x="7022" y="14791"/>
                </a:cubicBezTo>
                <a:cubicBezTo>
                  <a:pt x="7030" y="14913"/>
                  <a:pt x="7045" y="15081"/>
                  <a:pt x="7033" y="15202"/>
                </a:cubicBezTo>
                <a:cubicBezTo>
                  <a:pt x="7024" y="15288"/>
                  <a:pt x="7046" y="15423"/>
                  <a:pt x="7011" y="15483"/>
                </a:cubicBezTo>
                <a:cubicBezTo>
                  <a:pt x="6977" y="15541"/>
                  <a:pt x="7006" y="15671"/>
                  <a:pt x="6992" y="15747"/>
                </a:cubicBezTo>
                <a:cubicBezTo>
                  <a:pt x="6983" y="15796"/>
                  <a:pt x="6969" y="15873"/>
                  <a:pt x="6956" y="15917"/>
                </a:cubicBezTo>
                <a:cubicBezTo>
                  <a:pt x="6932" y="15995"/>
                  <a:pt x="6908" y="16040"/>
                  <a:pt x="6938" y="16133"/>
                </a:cubicBezTo>
                <a:cubicBezTo>
                  <a:pt x="6896" y="16167"/>
                  <a:pt x="6884" y="16192"/>
                  <a:pt x="6862" y="16263"/>
                </a:cubicBezTo>
                <a:cubicBezTo>
                  <a:pt x="6842" y="16325"/>
                  <a:pt x="6720" y="16302"/>
                  <a:pt x="6683" y="16335"/>
                </a:cubicBezTo>
                <a:cubicBezTo>
                  <a:pt x="6591" y="16415"/>
                  <a:pt x="6383" y="16601"/>
                  <a:pt x="6441" y="16881"/>
                </a:cubicBezTo>
                <a:cubicBezTo>
                  <a:pt x="6493" y="17133"/>
                  <a:pt x="6396" y="17266"/>
                  <a:pt x="6372" y="17494"/>
                </a:cubicBezTo>
                <a:cubicBezTo>
                  <a:pt x="6366" y="17548"/>
                  <a:pt x="6322" y="17752"/>
                  <a:pt x="6291" y="17716"/>
                </a:cubicBezTo>
                <a:cubicBezTo>
                  <a:pt x="6258" y="17679"/>
                  <a:pt x="6284" y="17666"/>
                  <a:pt x="6297" y="17594"/>
                </a:cubicBezTo>
                <a:cubicBezTo>
                  <a:pt x="6275" y="17666"/>
                  <a:pt x="6261" y="17673"/>
                  <a:pt x="6262" y="17766"/>
                </a:cubicBezTo>
                <a:cubicBezTo>
                  <a:pt x="6263" y="17827"/>
                  <a:pt x="6251" y="18037"/>
                  <a:pt x="6202" y="18037"/>
                </a:cubicBezTo>
                <a:cubicBezTo>
                  <a:pt x="6180" y="18037"/>
                  <a:pt x="6171" y="18153"/>
                  <a:pt x="6148" y="18192"/>
                </a:cubicBezTo>
                <a:cubicBezTo>
                  <a:pt x="6077" y="18312"/>
                  <a:pt x="5991" y="18158"/>
                  <a:pt x="5921" y="18158"/>
                </a:cubicBezTo>
                <a:cubicBezTo>
                  <a:pt x="5947" y="18179"/>
                  <a:pt x="5995" y="18220"/>
                  <a:pt x="5987" y="18293"/>
                </a:cubicBezTo>
                <a:cubicBezTo>
                  <a:pt x="5984" y="18318"/>
                  <a:pt x="5970" y="18343"/>
                  <a:pt x="5985" y="18366"/>
                </a:cubicBezTo>
                <a:cubicBezTo>
                  <a:pt x="6030" y="18436"/>
                  <a:pt x="6062" y="18461"/>
                  <a:pt x="6033" y="18593"/>
                </a:cubicBezTo>
                <a:cubicBezTo>
                  <a:pt x="5985" y="18814"/>
                  <a:pt x="5845" y="18951"/>
                  <a:pt x="5722" y="18871"/>
                </a:cubicBezTo>
                <a:cubicBezTo>
                  <a:pt x="5740" y="18925"/>
                  <a:pt x="5761" y="18984"/>
                  <a:pt x="5741" y="19029"/>
                </a:cubicBezTo>
                <a:cubicBezTo>
                  <a:pt x="5736" y="19106"/>
                  <a:pt x="5789" y="19129"/>
                  <a:pt x="5742" y="19211"/>
                </a:cubicBezTo>
                <a:cubicBezTo>
                  <a:pt x="5721" y="19249"/>
                  <a:pt x="5695" y="19250"/>
                  <a:pt x="5668" y="19235"/>
                </a:cubicBezTo>
                <a:cubicBezTo>
                  <a:pt x="5641" y="19221"/>
                  <a:pt x="5617" y="19193"/>
                  <a:pt x="5590" y="19173"/>
                </a:cubicBezTo>
                <a:cubicBezTo>
                  <a:pt x="5617" y="19400"/>
                  <a:pt x="5645" y="19258"/>
                  <a:pt x="5710" y="19341"/>
                </a:cubicBezTo>
                <a:cubicBezTo>
                  <a:pt x="5786" y="19438"/>
                  <a:pt x="5684" y="19470"/>
                  <a:pt x="5678" y="19525"/>
                </a:cubicBezTo>
                <a:cubicBezTo>
                  <a:pt x="5670" y="19611"/>
                  <a:pt x="5650" y="19548"/>
                  <a:pt x="5669" y="19686"/>
                </a:cubicBezTo>
                <a:cubicBezTo>
                  <a:pt x="5688" y="19825"/>
                  <a:pt x="5586" y="19820"/>
                  <a:pt x="5575" y="19924"/>
                </a:cubicBezTo>
                <a:cubicBezTo>
                  <a:pt x="5559" y="20067"/>
                  <a:pt x="5663" y="20081"/>
                  <a:pt x="5703" y="20129"/>
                </a:cubicBezTo>
                <a:cubicBezTo>
                  <a:pt x="5797" y="20244"/>
                  <a:pt x="5664" y="20375"/>
                  <a:pt x="5676" y="20502"/>
                </a:cubicBezTo>
                <a:cubicBezTo>
                  <a:pt x="5687" y="20613"/>
                  <a:pt x="5664" y="20625"/>
                  <a:pt x="5626" y="20678"/>
                </a:cubicBezTo>
                <a:cubicBezTo>
                  <a:pt x="5644" y="20771"/>
                  <a:pt x="5674" y="20849"/>
                  <a:pt x="5711" y="20914"/>
                </a:cubicBezTo>
                <a:cubicBezTo>
                  <a:pt x="5741" y="20968"/>
                  <a:pt x="5709" y="21015"/>
                  <a:pt x="5677" y="20976"/>
                </a:cubicBezTo>
                <a:cubicBezTo>
                  <a:pt x="5679" y="21019"/>
                  <a:pt x="5728" y="21027"/>
                  <a:pt x="5747" y="21047"/>
                </a:cubicBezTo>
                <a:cubicBezTo>
                  <a:pt x="5795" y="21130"/>
                  <a:pt x="5842" y="21214"/>
                  <a:pt x="5895" y="21283"/>
                </a:cubicBezTo>
                <a:cubicBezTo>
                  <a:pt x="5914" y="21307"/>
                  <a:pt x="6102" y="21389"/>
                  <a:pt x="5974" y="21432"/>
                </a:cubicBezTo>
                <a:cubicBezTo>
                  <a:pt x="5942" y="21444"/>
                  <a:pt x="5922" y="21475"/>
                  <a:pt x="5885" y="21473"/>
                </a:cubicBezTo>
                <a:cubicBezTo>
                  <a:pt x="5917" y="21579"/>
                  <a:pt x="5688" y="21408"/>
                  <a:pt x="5656" y="21399"/>
                </a:cubicBezTo>
                <a:cubicBezTo>
                  <a:pt x="5597" y="21368"/>
                  <a:pt x="5493" y="21302"/>
                  <a:pt x="5450" y="21198"/>
                </a:cubicBezTo>
                <a:cubicBezTo>
                  <a:pt x="5420" y="21124"/>
                  <a:pt x="5401" y="21030"/>
                  <a:pt x="5362" y="20971"/>
                </a:cubicBezTo>
                <a:cubicBezTo>
                  <a:pt x="5338" y="20935"/>
                  <a:pt x="5313" y="20932"/>
                  <a:pt x="5295" y="20874"/>
                </a:cubicBezTo>
                <a:cubicBezTo>
                  <a:pt x="5306" y="20875"/>
                  <a:pt x="5318" y="20861"/>
                  <a:pt x="5329" y="20861"/>
                </a:cubicBezTo>
                <a:cubicBezTo>
                  <a:pt x="5330" y="20805"/>
                  <a:pt x="5276" y="20805"/>
                  <a:pt x="5263" y="20771"/>
                </a:cubicBezTo>
                <a:cubicBezTo>
                  <a:pt x="5237" y="20700"/>
                  <a:pt x="5228" y="20685"/>
                  <a:pt x="5191" y="20627"/>
                </a:cubicBezTo>
                <a:cubicBezTo>
                  <a:pt x="5160" y="20578"/>
                  <a:pt x="5107" y="20420"/>
                  <a:pt x="5120" y="20335"/>
                </a:cubicBezTo>
                <a:cubicBezTo>
                  <a:pt x="5130" y="20271"/>
                  <a:pt x="5159" y="20315"/>
                  <a:pt x="5156" y="20258"/>
                </a:cubicBezTo>
                <a:cubicBezTo>
                  <a:pt x="5152" y="20180"/>
                  <a:pt x="5181" y="20104"/>
                  <a:pt x="5100" y="20164"/>
                </a:cubicBezTo>
                <a:cubicBezTo>
                  <a:pt x="5082" y="20178"/>
                  <a:pt x="5071" y="20183"/>
                  <a:pt x="5058" y="20147"/>
                </a:cubicBezTo>
                <a:cubicBezTo>
                  <a:pt x="5033" y="20073"/>
                  <a:pt x="5077" y="19903"/>
                  <a:pt x="5125" y="19927"/>
                </a:cubicBezTo>
                <a:cubicBezTo>
                  <a:pt x="5121" y="19907"/>
                  <a:pt x="5101" y="19832"/>
                  <a:pt x="5097" y="19832"/>
                </a:cubicBezTo>
                <a:cubicBezTo>
                  <a:pt x="5030" y="19820"/>
                  <a:pt x="5065" y="19673"/>
                  <a:pt x="5132" y="19724"/>
                </a:cubicBezTo>
                <a:cubicBezTo>
                  <a:pt x="5122" y="19674"/>
                  <a:pt x="5116" y="19419"/>
                  <a:pt x="5102" y="19405"/>
                </a:cubicBezTo>
                <a:cubicBezTo>
                  <a:pt x="5061" y="19364"/>
                  <a:pt x="5100" y="19539"/>
                  <a:pt x="5100" y="19537"/>
                </a:cubicBezTo>
                <a:cubicBezTo>
                  <a:pt x="5100" y="19621"/>
                  <a:pt x="5046" y="19632"/>
                  <a:pt x="5027" y="19572"/>
                </a:cubicBezTo>
                <a:cubicBezTo>
                  <a:pt x="5015" y="19536"/>
                  <a:pt x="5014" y="19493"/>
                  <a:pt x="5010" y="19452"/>
                </a:cubicBezTo>
                <a:cubicBezTo>
                  <a:pt x="5002" y="19380"/>
                  <a:pt x="5001" y="19317"/>
                  <a:pt x="4993" y="19267"/>
                </a:cubicBezTo>
                <a:cubicBezTo>
                  <a:pt x="4976" y="19157"/>
                  <a:pt x="4990" y="19070"/>
                  <a:pt x="4988" y="18967"/>
                </a:cubicBezTo>
                <a:cubicBezTo>
                  <a:pt x="4987" y="18905"/>
                  <a:pt x="4945" y="18791"/>
                  <a:pt x="4932" y="18730"/>
                </a:cubicBezTo>
                <a:cubicBezTo>
                  <a:pt x="4915" y="18656"/>
                  <a:pt x="4906" y="18590"/>
                  <a:pt x="4896" y="18511"/>
                </a:cubicBezTo>
                <a:cubicBezTo>
                  <a:pt x="4905" y="18531"/>
                  <a:pt x="4919" y="18542"/>
                  <a:pt x="4929" y="18561"/>
                </a:cubicBezTo>
                <a:cubicBezTo>
                  <a:pt x="4944" y="18352"/>
                  <a:pt x="4960" y="18104"/>
                  <a:pt x="4943" y="17895"/>
                </a:cubicBezTo>
                <a:cubicBezTo>
                  <a:pt x="4935" y="17658"/>
                  <a:pt x="4867" y="17433"/>
                  <a:pt x="4883" y="17195"/>
                </a:cubicBezTo>
                <a:cubicBezTo>
                  <a:pt x="4900" y="16941"/>
                  <a:pt x="4895" y="16620"/>
                  <a:pt x="4860" y="16376"/>
                </a:cubicBezTo>
                <a:cubicBezTo>
                  <a:pt x="4848" y="16294"/>
                  <a:pt x="4870" y="16253"/>
                  <a:pt x="4869" y="16168"/>
                </a:cubicBezTo>
                <a:cubicBezTo>
                  <a:pt x="4868" y="16035"/>
                  <a:pt x="4858" y="15917"/>
                  <a:pt x="4850" y="15788"/>
                </a:cubicBezTo>
                <a:cubicBezTo>
                  <a:pt x="4824" y="15375"/>
                  <a:pt x="4579" y="15296"/>
                  <a:pt x="4441" y="15057"/>
                </a:cubicBezTo>
                <a:cubicBezTo>
                  <a:pt x="4352" y="14902"/>
                  <a:pt x="4346" y="14657"/>
                  <a:pt x="4283" y="14461"/>
                </a:cubicBezTo>
                <a:cubicBezTo>
                  <a:pt x="4226" y="14282"/>
                  <a:pt x="4191" y="14080"/>
                  <a:pt x="4132" y="13904"/>
                </a:cubicBezTo>
                <a:cubicBezTo>
                  <a:pt x="4101" y="13811"/>
                  <a:pt x="4078" y="13700"/>
                  <a:pt x="4027" y="13643"/>
                </a:cubicBezTo>
                <a:cubicBezTo>
                  <a:pt x="4009" y="13624"/>
                  <a:pt x="3987" y="13622"/>
                  <a:pt x="3979" y="13577"/>
                </a:cubicBezTo>
                <a:cubicBezTo>
                  <a:pt x="3972" y="13536"/>
                  <a:pt x="3999" y="13492"/>
                  <a:pt x="3996" y="13485"/>
                </a:cubicBezTo>
                <a:cubicBezTo>
                  <a:pt x="3983" y="13452"/>
                  <a:pt x="3971" y="13438"/>
                  <a:pt x="3980" y="13392"/>
                </a:cubicBezTo>
                <a:cubicBezTo>
                  <a:pt x="3938" y="13348"/>
                  <a:pt x="3986" y="13166"/>
                  <a:pt x="4010" y="13157"/>
                </a:cubicBezTo>
                <a:cubicBezTo>
                  <a:pt x="4033" y="13147"/>
                  <a:pt x="4007" y="13084"/>
                  <a:pt x="4029" y="13053"/>
                </a:cubicBezTo>
                <a:cubicBezTo>
                  <a:pt x="4027" y="13032"/>
                  <a:pt x="4015" y="13013"/>
                  <a:pt x="4015" y="12982"/>
                </a:cubicBezTo>
                <a:cubicBezTo>
                  <a:pt x="4015" y="12974"/>
                  <a:pt x="3918" y="12906"/>
                  <a:pt x="3978" y="12854"/>
                </a:cubicBezTo>
                <a:cubicBezTo>
                  <a:pt x="3972" y="12808"/>
                  <a:pt x="3958" y="12657"/>
                  <a:pt x="3991" y="12646"/>
                </a:cubicBezTo>
                <a:cubicBezTo>
                  <a:pt x="4020" y="12500"/>
                  <a:pt x="4027" y="12366"/>
                  <a:pt x="4112" y="12315"/>
                </a:cubicBezTo>
                <a:cubicBezTo>
                  <a:pt x="4111" y="12302"/>
                  <a:pt x="4112" y="12287"/>
                  <a:pt x="4115" y="12281"/>
                </a:cubicBezTo>
                <a:cubicBezTo>
                  <a:pt x="4123" y="12266"/>
                  <a:pt x="4131" y="12259"/>
                  <a:pt x="4140" y="12259"/>
                </a:cubicBezTo>
                <a:cubicBezTo>
                  <a:pt x="4135" y="12229"/>
                  <a:pt x="4137" y="12201"/>
                  <a:pt x="4146" y="12174"/>
                </a:cubicBezTo>
                <a:cubicBezTo>
                  <a:pt x="4172" y="12111"/>
                  <a:pt x="4194" y="12142"/>
                  <a:pt x="4217" y="12064"/>
                </a:cubicBezTo>
                <a:cubicBezTo>
                  <a:pt x="4238" y="11989"/>
                  <a:pt x="4262" y="11740"/>
                  <a:pt x="4214" y="11678"/>
                </a:cubicBezTo>
                <a:cubicBezTo>
                  <a:pt x="4275" y="11632"/>
                  <a:pt x="4206" y="11449"/>
                  <a:pt x="4213" y="11357"/>
                </a:cubicBezTo>
                <a:cubicBezTo>
                  <a:pt x="4207" y="11344"/>
                  <a:pt x="4201" y="11326"/>
                  <a:pt x="4193" y="11300"/>
                </a:cubicBezTo>
                <a:cubicBezTo>
                  <a:pt x="4178" y="11251"/>
                  <a:pt x="4182" y="11220"/>
                  <a:pt x="4177" y="11165"/>
                </a:cubicBezTo>
                <a:cubicBezTo>
                  <a:pt x="4129" y="11043"/>
                  <a:pt x="4117" y="11211"/>
                  <a:pt x="4072" y="11235"/>
                </a:cubicBezTo>
                <a:cubicBezTo>
                  <a:pt x="4082" y="11266"/>
                  <a:pt x="4134" y="11377"/>
                  <a:pt x="4076" y="11377"/>
                </a:cubicBezTo>
                <a:cubicBezTo>
                  <a:pt x="4066" y="11392"/>
                  <a:pt x="4046" y="11416"/>
                  <a:pt x="4032" y="11416"/>
                </a:cubicBezTo>
                <a:cubicBezTo>
                  <a:pt x="4000" y="11416"/>
                  <a:pt x="3975" y="11272"/>
                  <a:pt x="3949" y="11250"/>
                </a:cubicBezTo>
                <a:cubicBezTo>
                  <a:pt x="3906" y="11212"/>
                  <a:pt x="3867" y="11245"/>
                  <a:pt x="3827" y="11245"/>
                </a:cubicBezTo>
                <a:cubicBezTo>
                  <a:pt x="3784" y="11245"/>
                  <a:pt x="3797" y="11150"/>
                  <a:pt x="3787" y="11102"/>
                </a:cubicBezTo>
                <a:cubicBezTo>
                  <a:pt x="3776" y="11051"/>
                  <a:pt x="3739" y="11071"/>
                  <a:pt x="3728" y="11011"/>
                </a:cubicBezTo>
                <a:cubicBezTo>
                  <a:pt x="3700" y="11106"/>
                  <a:pt x="3620" y="10935"/>
                  <a:pt x="3652" y="10843"/>
                </a:cubicBezTo>
                <a:cubicBezTo>
                  <a:pt x="3617" y="10817"/>
                  <a:pt x="3658" y="10758"/>
                  <a:pt x="3671" y="10730"/>
                </a:cubicBezTo>
                <a:cubicBezTo>
                  <a:pt x="3646" y="10683"/>
                  <a:pt x="3635" y="10634"/>
                  <a:pt x="3615" y="10585"/>
                </a:cubicBezTo>
                <a:cubicBezTo>
                  <a:pt x="3591" y="10531"/>
                  <a:pt x="3563" y="10469"/>
                  <a:pt x="3538" y="10447"/>
                </a:cubicBezTo>
                <a:cubicBezTo>
                  <a:pt x="3483" y="10458"/>
                  <a:pt x="3412" y="10407"/>
                  <a:pt x="3373" y="10357"/>
                </a:cubicBezTo>
                <a:cubicBezTo>
                  <a:pt x="3330" y="10301"/>
                  <a:pt x="3255" y="10355"/>
                  <a:pt x="3233" y="10224"/>
                </a:cubicBezTo>
                <a:cubicBezTo>
                  <a:pt x="3229" y="10205"/>
                  <a:pt x="3239" y="10186"/>
                  <a:pt x="3232" y="10168"/>
                </a:cubicBezTo>
                <a:cubicBezTo>
                  <a:pt x="3215" y="10125"/>
                  <a:pt x="3198" y="10083"/>
                  <a:pt x="3179" y="10043"/>
                </a:cubicBezTo>
                <a:cubicBezTo>
                  <a:pt x="3085" y="9836"/>
                  <a:pt x="3038" y="10111"/>
                  <a:pt x="2935" y="10011"/>
                </a:cubicBezTo>
                <a:cubicBezTo>
                  <a:pt x="2909" y="9986"/>
                  <a:pt x="2876" y="10009"/>
                  <a:pt x="2857" y="9958"/>
                </a:cubicBezTo>
                <a:cubicBezTo>
                  <a:pt x="2845" y="9925"/>
                  <a:pt x="2799" y="9881"/>
                  <a:pt x="2778" y="9875"/>
                </a:cubicBezTo>
                <a:cubicBezTo>
                  <a:pt x="2700" y="9851"/>
                  <a:pt x="2643" y="9711"/>
                  <a:pt x="2578" y="9664"/>
                </a:cubicBezTo>
                <a:cubicBezTo>
                  <a:pt x="2535" y="9623"/>
                  <a:pt x="2407" y="9497"/>
                  <a:pt x="2399" y="9393"/>
                </a:cubicBezTo>
                <a:cubicBezTo>
                  <a:pt x="2396" y="9349"/>
                  <a:pt x="2363" y="9281"/>
                  <a:pt x="2366" y="9228"/>
                </a:cubicBezTo>
                <a:cubicBezTo>
                  <a:pt x="2368" y="9191"/>
                  <a:pt x="2387" y="9196"/>
                  <a:pt x="2393" y="9150"/>
                </a:cubicBezTo>
                <a:cubicBezTo>
                  <a:pt x="2479" y="8976"/>
                  <a:pt x="2296" y="8696"/>
                  <a:pt x="2279" y="8544"/>
                </a:cubicBezTo>
                <a:cubicBezTo>
                  <a:pt x="2265" y="8425"/>
                  <a:pt x="2145" y="8436"/>
                  <a:pt x="2211" y="8282"/>
                </a:cubicBezTo>
                <a:cubicBezTo>
                  <a:pt x="2221" y="8259"/>
                  <a:pt x="2129" y="8034"/>
                  <a:pt x="2115" y="8003"/>
                </a:cubicBezTo>
                <a:cubicBezTo>
                  <a:pt x="2053" y="7861"/>
                  <a:pt x="2094" y="7578"/>
                  <a:pt x="2046" y="7486"/>
                </a:cubicBezTo>
                <a:cubicBezTo>
                  <a:pt x="1955" y="7313"/>
                  <a:pt x="1962" y="7876"/>
                  <a:pt x="2049" y="7895"/>
                </a:cubicBezTo>
                <a:cubicBezTo>
                  <a:pt x="2041" y="8033"/>
                  <a:pt x="2059" y="8083"/>
                  <a:pt x="2094" y="8200"/>
                </a:cubicBezTo>
                <a:cubicBezTo>
                  <a:pt x="2104" y="8233"/>
                  <a:pt x="2133" y="8523"/>
                  <a:pt x="2121" y="8549"/>
                </a:cubicBezTo>
                <a:cubicBezTo>
                  <a:pt x="2203" y="8553"/>
                  <a:pt x="2188" y="8952"/>
                  <a:pt x="2108" y="8855"/>
                </a:cubicBezTo>
                <a:cubicBezTo>
                  <a:pt x="2075" y="8758"/>
                  <a:pt x="2053" y="8533"/>
                  <a:pt x="1967" y="8555"/>
                </a:cubicBezTo>
                <a:cubicBezTo>
                  <a:pt x="1991" y="8460"/>
                  <a:pt x="2041" y="8242"/>
                  <a:pt x="1947" y="8242"/>
                </a:cubicBezTo>
                <a:cubicBezTo>
                  <a:pt x="1929" y="8241"/>
                  <a:pt x="1912" y="8198"/>
                  <a:pt x="1901" y="8178"/>
                </a:cubicBezTo>
                <a:cubicBezTo>
                  <a:pt x="1892" y="8169"/>
                  <a:pt x="1850" y="8051"/>
                  <a:pt x="1854" y="8039"/>
                </a:cubicBezTo>
                <a:cubicBezTo>
                  <a:pt x="1874" y="7988"/>
                  <a:pt x="1911" y="8028"/>
                  <a:pt x="1928" y="7962"/>
                </a:cubicBezTo>
                <a:cubicBezTo>
                  <a:pt x="1956" y="7857"/>
                  <a:pt x="1853" y="7782"/>
                  <a:pt x="1853" y="7695"/>
                </a:cubicBezTo>
                <a:cubicBezTo>
                  <a:pt x="1854" y="7600"/>
                  <a:pt x="1841" y="7516"/>
                  <a:pt x="1840" y="7415"/>
                </a:cubicBezTo>
                <a:cubicBezTo>
                  <a:pt x="1835" y="7335"/>
                  <a:pt x="1850" y="7243"/>
                  <a:pt x="1831" y="7167"/>
                </a:cubicBezTo>
                <a:cubicBezTo>
                  <a:pt x="1812" y="7093"/>
                  <a:pt x="1769" y="7076"/>
                  <a:pt x="1735" y="7044"/>
                </a:cubicBezTo>
                <a:cubicBezTo>
                  <a:pt x="1708" y="7020"/>
                  <a:pt x="1658" y="6968"/>
                  <a:pt x="1678" y="6893"/>
                </a:cubicBezTo>
                <a:cubicBezTo>
                  <a:pt x="1702" y="6806"/>
                  <a:pt x="1605" y="6690"/>
                  <a:pt x="1665" y="6596"/>
                </a:cubicBezTo>
                <a:cubicBezTo>
                  <a:pt x="1635" y="6535"/>
                  <a:pt x="1637" y="6293"/>
                  <a:pt x="1637" y="6207"/>
                </a:cubicBezTo>
                <a:cubicBezTo>
                  <a:pt x="1637" y="6137"/>
                  <a:pt x="1656" y="6124"/>
                  <a:pt x="1647" y="6048"/>
                </a:cubicBezTo>
                <a:cubicBezTo>
                  <a:pt x="1637" y="5963"/>
                  <a:pt x="1701" y="5899"/>
                  <a:pt x="1719" y="5831"/>
                </a:cubicBezTo>
                <a:lnTo>
                  <a:pt x="1701" y="5831"/>
                </a:lnTo>
                <a:cubicBezTo>
                  <a:pt x="1722" y="5799"/>
                  <a:pt x="1748" y="5693"/>
                  <a:pt x="1750" y="5653"/>
                </a:cubicBezTo>
                <a:cubicBezTo>
                  <a:pt x="1756" y="5532"/>
                  <a:pt x="1869" y="5351"/>
                  <a:pt x="1904" y="5251"/>
                </a:cubicBezTo>
                <a:cubicBezTo>
                  <a:pt x="1958" y="5097"/>
                  <a:pt x="1971" y="4902"/>
                  <a:pt x="2024" y="4752"/>
                </a:cubicBezTo>
                <a:cubicBezTo>
                  <a:pt x="2020" y="4701"/>
                  <a:pt x="1829" y="4264"/>
                  <a:pt x="2002" y="4369"/>
                </a:cubicBezTo>
                <a:cubicBezTo>
                  <a:pt x="1968" y="4264"/>
                  <a:pt x="2049" y="4129"/>
                  <a:pt x="1996" y="4028"/>
                </a:cubicBezTo>
                <a:cubicBezTo>
                  <a:pt x="1946" y="3930"/>
                  <a:pt x="2070" y="3827"/>
                  <a:pt x="2055" y="3722"/>
                </a:cubicBezTo>
                <a:cubicBezTo>
                  <a:pt x="2049" y="3732"/>
                  <a:pt x="1975" y="3776"/>
                  <a:pt x="1966" y="3754"/>
                </a:cubicBezTo>
                <a:cubicBezTo>
                  <a:pt x="1946" y="3708"/>
                  <a:pt x="1953" y="3543"/>
                  <a:pt x="1961" y="3496"/>
                </a:cubicBezTo>
                <a:cubicBezTo>
                  <a:pt x="1900" y="3627"/>
                  <a:pt x="1951" y="3391"/>
                  <a:pt x="1885" y="3398"/>
                </a:cubicBezTo>
                <a:cubicBezTo>
                  <a:pt x="1912" y="3374"/>
                  <a:pt x="1961" y="3275"/>
                  <a:pt x="1954" y="3210"/>
                </a:cubicBezTo>
                <a:cubicBezTo>
                  <a:pt x="1939" y="3072"/>
                  <a:pt x="1873" y="3020"/>
                  <a:pt x="1817" y="2986"/>
                </a:cubicBezTo>
                <a:cubicBezTo>
                  <a:pt x="1772" y="2959"/>
                  <a:pt x="1692" y="3007"/>
                  <a:pt x="1662" y="2927"/>
                </a:cubicBezTo>
                <a:cubicBezTo>
                  <a:pt x="1641" y="2873"/>
                  <a:pt x="1575" y="2793"/>
                  <a:pt x="1538" y="2836"/>
                </a:cubicBezTo>
                <a:cubicBezTo>
                  <a:pt x="1463" y="2925"/>
                  <a:pt x="1411" y="2974"/>
                  <a:pt x="1322" y="3013"/>
                </a:cubicBezTo>
                <a:cubicBezTo>
                  <a:pt x="1272" y="3035"/>
                  <a:pt x="1219" y="3123"/>
                  <a:pt x="1167" y="3061"/>
                </a:cubicBezTo>
                <a:cubicBezTo>
                  <a:pt x="1117" y="2999"/>
                  <a:pt x="1100" y="3023"/>
                  <a:pt x="1076" y="3105"/>
                </a:cubicBezTo>
                <a:cubicBezTo>
                  <a:pt x="1056" y="3173"/>
                  <a:pt x="945" y="3238"/>
                  <a:pt x="910" y="3253"/>
                </a:cubicBezTo>
                <a:cubicBezTo>
                  <a:pt x="727" y="3329"/>
                  <a:pt x="561" y="3528"/>
                  <a:pt x="377" y="3608"/>
                </a:cubicBezTo>
                <a:cubicBezTo>
                  <a:pt x="309" y="3638"/>
                  <a:pt x="239" y="3674"/>
                  <a:pt x="171" y="3710"/>
                </a:cubicBezTo>
                <a:cubicBezTo>
                  <a:pt x="136" y="3729"/>
                  <a:pt x="50" y="3832"/>
                  <a:pt x="16" y="3794"/>
                </a:cubicBezTo>
                <a:cubicBezTo>
                  <a:pt x="-39" y="3736"/>
                  <a:pt x="61" y="3653"/>
                  <a:pt x="82" y="3644"/>
                </a:cubicBezTo>
                <a:cubicBezTo>
                  <a:pt x="152" y="3613"/>
                  <a:pt x="215" y="3573"/>
                  <a:pt x="283" y="3525"/>
                </a:cubicBezTo>
                <a:cubicBezTo>
                  <a:pt x="371" y="3463"/>
                  <a:pt x="461" y="3412"/>
                  <a:pt x="550" y="3348"/>
                </a:cubicBezTo>
                <a:cubicBezTo>
                  <a:pt x="589" y="3319"/>
                  <a:pt x="648" y="3291"/>
                  <a:pt x="680" y="3237"/>
                </a:cubicBezTo>
                <a:cubicBezTo>
                  <a:pt x="696" y="3212"/>
                  <a:pt x="697" y="3196"/>
                  <a:pt x="687" y="3160"/>
                </a:cubicBezTo>
                <a:cubicBezTo>
                  <a:pt x="685" y="3152"/>
                  <a:pt x="669" y="3104"/>
                  <a:pt x="662" y="3109"/>
                </a:cubicBezTo>
                <a:cubicBezTo>
                  <a:pt x="624" y="3139"/>
                  <a:pt x="595" y="3159"/>
                  <a:pt x="553" y="3160"/>
                </a:cubicBezTo>
                <a:cubicBezTo>
                  <a:pt x="501" y="3161"/>
                  <a:pt x="618" y="2977"/>
                  <a:pt x="624" y="2962"/>
                </a:cubicBezTo>
                <a:cubicBezTo>
                  <a:pt x="595" y="2984"/>
                  <a:pt x="535" y="3020"/>
                  <a:pt x="524" y="2930"/>
                </a:cubicBezTo>
                <a:cubicBezTo>
                  <a:pt x="512" y="2822"/>
                  <a:pt x="559" y="2819"/>
                  <a:pt x="567" y="2732"/>
                </a:cubicBezTo>
                <a:cubicBezTo>
                  <a:pt x="581" y="2576"/>
                  <a:pt x="704" y="2561"/>
                  <a:pt x="762" y="2495"/>
                </a:cubicBezTo>
                <a:cubicBezTo>
                  <a:pt x="840" y="2427"/>
                  <a:pt x="1066" y="2466"/>
                  <a:pt x="1103" y="2280"/>
                </a:cubicBezTo>
                <a:cubicBezTo>
                  <a:pt x="1057" y="2316"/>
                  <a:pt x="787" y="2372"/>
                  <a:pt x="887" y="2171"/>
                </a:cubicBezTo>
                <a:cubicBezTo>
                  <a:pt x="785" y="2109"/>
                  <a:pt x="1017" y="2018"/>
                  <a:pt x="1031" y="2010"/>
                </a:cubicBezTo>
                <a:cubicBezTo>
                  <a:pt x="1083" y="1981"/>
                  <a:pt x="1276" y="1979"/>
                  <a:pt x="1258" y="1822"/>
                </a:cubicBezTo>
                <a:cubicBezTo>
                  <a:pt x="1253" y="1777"/>
                  <a:pt x="1230" y="1766"/>
                  <a:pt x="1226" y="1723"/>
                </a:cubicBezTo>
                <a:cubicBezTo>
                  <a:pt x="1219" y="1656"/>
                  <a:pt x="1511" y="1556"/>
                  <a:pt x="1552" y="1528"/>
                </a:cubicBezTo>
                <a:cubicBezTo>
                  <a:pt x="1687" y="1438"/>
                  <a:pt x="1823" y="1428"/>
                  <a:pt x="1957" y="1356"/>
                </a:cubicBezTo>
                <a:cubicBezTo>
                  <a:pt x="2063" y="1298"/>
                  <a:pt x="2166" y="1340"/>
                  <a:pt x="2274" y="1384"/>
                </a:cubicBezTo>
                <a:cubicBezTo>
                  <a:pt x="2266" y="1395"/>
                  <a:pt x="2257" y="1406"/>
                  <a:pt x="2249" y="1418"/>
                </a:cubicBezTo>
                <a:cubicBezTo>
                  <a:pt x="2323" y="1417"/>
                  <a:pt x="2391" y="1455"/>
                  <a:pt x="2464" y="1471"/>
                </a:cubicBezTo>
                <a:cubicBezTo>
                  <a:pt x="2515" y="1482"/>
                  <a:pt x="2593" y="1468"/>
                  <a:pt x="2640" y="1511"/>
                </a:cubicBezTo>
                <a:cubicBezTo>
                  <a:pt x="2693" y="1559"/>
                  <a:pt x="2668" y="1594"/>
                  <a:pt x="2727" y="1594"/>
                </a:cubicBezTo>
                <a:cubicBezTo>
                  <a:pt x="2784" y="1594"/>
                  <a:pt x="2788" y="1682"/>
                  <a:pt x="2844" y="1691"/>
                </a:cubicBezTo>
                <a:cubicBezTo>
                  <a:pt x="2899" y="1699"/>
                  <a:pt x="2954" y="1614"/>
                  <a:pt x="3013" y="1606"/>
                </a:cubicBezTo>
                <a:cubicBezTo>
                  <a:pt x="3083" y="1596"/>
                  <a:pt x="3131" y="1617"/>
                  <a:pt x="3197" y="1565"/>
                </a:cubicBezTo>
                <a:cubicBezTo>
                  <a:pt x="3252" y="1522"/>
                  <a:pt x="3305" y="1571"/>
                  <a:pt x="3348" y="1543"/>
                </a:cubicBezTo>
                <a:cubicBezTo>
                  <a:pt x="3370" y="1529"/>
                  <a:pt x="3424" y="1478"/>
                  <a:pt x="3446" y="1525"/>
                </a:cubicBezTo>
                <a:cubicBezTo>
                  <a:pt x="3461" y="1558"/>
                  <a:pt x="3437" y="1612"/>
                  <a:pt x="3447" y="1636"/>
                </a:cubicBezTo>
                <a:cubicBezTo>
                  <a:pt x="3453" y="1635"/>
                  <a:pt x="3637" y="1449"/>
                  <a:pt x="3567" y="1632"/>
                </a:cubicBezTo>
                <a:cubicBezTo>
                  <a:pt x="3626" y="1626"/>
                  <a:pt x="3649" y="1571"/>
                  <a:pt x="3713" y="1619"/>
                </a:cubicBezTo>
                <a:cubicBezTo>
                  <a:pt x="3762" y="1656"/>
                  <a:pt x="3816" y="1714"/>
                  <a:pt x="3870" y="1714"/>
                </a:cubicBezTo>
                <a:cubicBezTo>
                  <a:pt x="3957" y="1714"/>
                  <a:pt x="4053" y="1792"/>
                  <a:pt x="3923" y="1880"/>
                </a:cubicBezTo>
                <a:cubicBezTo>
                  <a:pt x="3992" y="1892"/>
                  <a:pt x="4064" y="1826"/>
                  <a:pt x="4131" y="1843"/>
                </a:cubicBezTo>
                <a:cubicBezTo>
                  <a:pt x="4172" y="1843"/>
                  <a:pt x="4197" y="1935"/>
                  <a:pt x="4237" y="1873"/>
                </a:cubicBezTo>
                <a:cubicBezTo>
                  <a:pt x="4174" y="1690"/>
                  <a:pt x="4490" y="1660"/>
                  <a:pt x="4441" y="1797"/>
                </a:cubicBezTo>
                <a:cubicBezTo>
                  <a:pt x="4485" y="1898"/>
                  <a:pt x="4602" y="1848"/>
                  <a:pt x="4659" y="1848"/>
                </a:cubicBezTo>
                <a:cubicBezTo>
                  <a:pt x="4677" y="1847"/>
                  <a:pt x="4701" y="1870"/>
                  <a:pt x="4719" y="1853"/>
                </a:cubicBezTo>
                <a:cubicBezTo>
                  <a:pt x="4754" y="1818"/>
                  <a:pt x="4770" y="1763"/>
                  <a:pt x="4814" y="1763"/>
                </a:cubicBezTo>
                <a:cubicBezTo>
                  <a:pt x="4796" y="1752"/>
                  <a:pt x="4779" y="1742"/>
                  <a:pt x="4762" y="1734"/>
                </a:cubicBezTo>
                <a:cubicBezTo>
                  <a:pt x="4778" y="1681"/>
                  <a:pt x="4822" y="1688"/>
                  <a:pt x="4846" y="1645"/>
                </a:cubicBezTo>
                <a:cubicBezTo>
                  <a:pt x="4887" y="1571"/>
                  <a:pt x="4887" y="1651"/>
                  <a:pt x="4915" y="1660"/>
                </a:cubicBezTo>
                <a:cubicBezTo>
                  <a:pt x="5012" y="1690"/>
                  <a:pt x="4924" y="1798"/>
                  <a:pt x="4869" y="1791"/>
                </a:cubicBezTo>
                <a:cubicBezTo>
                  <a:pt x="4883" y="1813"/>
                  <a:pt x="4882" y="1871"/>
                  <a:pt x="4903" y="1851"/>
                </a:cubicBezTo>
                <a:cubicBezTo>
                  <a:pt x="4916" y="1839"/>
                  <a:pt x="4978" y="1800"/>
                  <a:pt x="4995" y="1791"/>
                </a:cubicBezTo>
                <a:cubicBezTo>
                  <a:pt x="4971" y="1752"/>
                  <a:pt x="4999" y="1713"/>
                  <a:pt x="5025" y="1686"/>
                </a:cubicBezTo>
                <a:cubicBezTo>
                  <a:pt x="4957" y="1572"/>
                  <a:pt x="5005" y="1427"/>
                  <a:pt x="5082" y="1367"/>
                </a:cubicBezTo>
                <a:cubicBezTo>
                  <a:pt x="5038" y="1378"/>
                  <a:pt x="4999" y="1433"/>
                  <a:pt x="4955" y="1420"/>
                </a:cubicBezTo>
                <a:cubicBezTo>
                  <a:pt x="4948" y="1376"/>
                  <a:pt x="4948" y="1318"/>
                  <a:pt x="4922" y="1310"/>
                </a:cubicBezTo>
                <a:cubicBezTo>
                  <a:pt x="4890" y="1301"/>
                  <a:pt x="4855" y="1229"/>
                  <a:pt x="4904" y="1194"/>
                </a:cubicBezTo>
                <a:cubicBezTo>
                  <a:pt x="4941" y="1168"/>
                  <a:pt x="4940" y="1274"/>
                  <a:pt x="4979" y="1238"/>
                </a:cubicBezTo>
                <a:cubicBezTo>
                  <a:pt x="5021" y="1198"/>
                  <a:pt x="4963" y="1112"/>
                  <a:pt x="5029" y="1107"/>
                </a:cubicBezTo>
                <a:cubicBezTo>
                  <a:pt x="5071" y="1104"/>
                  <a:pt x="5112" y="1090"/>
                  <a:pt x="5154" y="1077"/>
                </a:cubicBezTo>
                <a:cubicBezTo>
                  <a:pt x="5280" y="1039"/>
                  <a:pt x="5156" y="1156"/>
                  <a:pt x="5125" y="1196"/>
                </a:cubicBezTo>
                <a:cubicBezTo>
                  <a:pt x="5131" y="1209"/>
                  <a:pt x="5156" y="1248"/>
                  <a:pt x="5162" y="1246"/>
                </a:cubicBezTo>
                <a:cubicBezTo>
                  <a:pt x="5161" y="1273"/>
                  <a:pt x="5128" y="1325"/>
                  <a:pt x="5119" y="1341"/>
                </a:cubicBezTo>
                <a:cubicBezTo>
                  <a:pt x="5212" y="1280"/>
                  <a:pt x="5237" y="1070"/>
                  <a:pt x="5343" y="1024"/>
                </a:cubicBezTo>
                <a:cubicBezTo>
                  <a:pt x="5427" y="988"/>
                  <a:pt x="5512" y="1032"/>
                  <a:pt x="5589" y="1101"/>
                </a:cubicBezTo>
                <a:cubicBezTo>
                  <a:pt x="5515" y="1146"/>
                  <a:pt x="5447" y="1236"/>
                  <a:pt x="5371" y="1269"/>
                </a:cubicBezTo>
                <a:cubicBezTo>
                  <a:pt x="5340" y="1282"/>
                  <a:pt x="5323" y="1253"/>
                  <a:pt x="5303" y="1298"/>
                </a:cubicBezTo>
                <a:cubicBezTo>
                  <a:pt x="5290" y="1325"/>
                  <a:pt x="5258" y="1345"/>
                  <a:pt x="5243" y="1353"/>
                </a:cubicBezTo>
                <a:cubicBezTo>
                  <a:pt x="5260" y="1387"/>
                  <a:pt x="5261" y="1587"/>
                  <a:pt x="5240" y="1610"/>
                </a:cubicBezTo>
                <a:cubicBezTo>
                  <a:pt x="5305" y="1614"/>
                  <a:pt x="5242" y="1715"/>
                  <a:pt x="5235" y="1752"/>
                </a:cubicBezTo>
                <a:cubicBezTo>
                  <a:pt x="5265" y="1705"/>
                  <a:pt x="5387" y="1597"/>
                  <a:pt x="5358" y="1797"/>
                </a:cubicBezTo>
                <a:cubicBezTo>
                  <a:pt x="5351" y="1852"/>
                  <a:pt x="5277" y="1862"/>
                  <a:pt x="5296" y="1924"/>
                </a:cubicBezTo>
                <a:cubicBezTo>
                  <a:pt x="5319" y="2006"/>
                  <a:pt x="5371" y="1712"/>
                  <a:pt x="5410" y="1819"/>
                </a:cubicBezTo>
                <a:cubicBezTo>
                  <a:pt x="5443" y="1769"/>
                  <a:pt x="5456" y="1745"/>
                  <a:pt x="5496" y="1733"/>
                </a:cubicBezTo>
                <a:cubicBezTo>
                  <a:pt x="5496" y="1584"/>
                  <a:pt x="5660" y="1524"/>
                  <a:pt x="5689" y="1660"/>
                </a:cubicBezTo>
                <a:cubicBezTo>
                  <a:pt x="5692" y="1674"/>
                  <a:pt x="5703" y="1669"/>
                  <a:pt x="5709" y="1675"/>
                </a:cubicBezTo>
                <a:cubicBezTo>
                  <a:pt x="5739" y="1702"/>
                  <a:pt x="5709" y="1733"/>
                  <a:pt x="5711" y="1761"/>
                </a:cubicBezTo>
                <a:cubicBezTo>
                  <a:pt x="5715" y="1830"/>
                  <a:pt x="5656" y="1839"/>
                  <a:pt x="5633" y="1834"/>
                </a:cubicBezTo>
                <a:cubicBezTo>
                  <a:pt x="5672" y="1968"/>
                  <a:pt x="5516" y="2177"/>
                  <a:pt x="5442" y="2131"/>
                </a:cubicBezTo>
                <a:cubicBezTo>
                  <a:pt x="5423" y="2215"/>
                  <a:pt x="5394" y="2270"/>
                  <a:pt x="5364" y="2148"/>
                </a:cubicBezTo>
                <a:cubicBezTo>
                  <a:pt x="5341" y="2136"/>
                  <a:pt x="5343" y="2095"/>
                  <a:pt x="5319" y="2103"/>
                </a:cubicBezTo>
                <a:cubicBezTo>
                  <a:pt x="5288" y="2114"/>
                  <a:pt x="5331" y="2145"/>
                  <a:pt x="5336" y="2148"/>
                </a:cubicBezTo>
                <a:cubicBezTo>
                  <a:pt x="5330" y="2170"/>
                  <a:pt x="5327" y="2194"/>
                  <a:pt x="5326" y="2219"/>
                </a:cubicBezTo>
                <a:cubicBezTo>
                  <a:pt x="5328" y="2223"/>
                  <a:pt x="5374" y="2222"/>
                  <a:pt x="5389" y="2241"/>
                </a:cubicBezTo>
                <a:cubicBezTo>
                  <a:pt x="5419" y="2280"/>
                  <a:pt x="5467" y="2321"/>
                  <a:pt x="5441" y="2400"/>
                </a:cubicBezTo>
                <a:cubicBezTo>
                  <a:pt x="5452" y="2367"/>
                  <a:pt x="5528" y="2411"/>
                  <a:pt x="5475" y="2463"/>
                </a:cubicBezTo>
                <a:cubicBezTo>
                  <a:pt x="5437" y="2500"/>
                  <a:pt x="5417" y="2449"/>
                  <a:pt x="5380" y="2443"/>
                </a:cubicBezTo>
                <a:cubicBezTo>
                  <a:pt x="5391" y="2369"/>
                  <a:pt x="5205" y="2519"/>
                  <a:pt x="5184" y="2511"/>
                </a:cubicBezTo>
                <a:cubicBezTo>
                  <a:pt x="5190" y="2490"/>
                  <a:pt x="5194" y="2466"/>
                  <a:pt x="5196" y="2440"/>
                </a:cubicBezTo>
                <a:cubicBezTo>
                  <a:pt x="5169" y="2446"/>
                  <a:pt x="5143" y="2450"/>
                  <a:pt x="5116" y="2450"/>
                </a:cubicBezTo>
                <a:cubicBezTo>
                  <a:pt x="5131" y="2390"/>
                  <a:pt x="5176" y="2419"/>
                  <a:pt x="5193" y="2363"/>
                </a:cubicBezTo>
                <a:cubicBezTo>
                  <a:pt x="5211" y="2308"/>
                  <a:pt x="5235" y="2262"/>
                  <a:pt x="5258" y="2216"/>
                </a:cubicBezTo>
                <a:cubicBezTo>
                  <a:pt x="5203" y="2273"/>
                  <a:pt x="5162" y="2362"/>
                  <a:pt x="5098" y="2423"/>
                </a:cubicBezTo>
                <a:cubicBezTo>
                  <a:pt x="5064" y="2456"/>
                  <a:pt x="5002" y="2416"/>
                  <a:pt x="4975" y="2467"/>
                </a:cubicBezTo>
                <a:cubicBezTo>
                  <a:pt x="4955" y="2505"/>
                  <a:pt x="4928" y="2512"/>
                  <a:pt x="4901" y="2508"/>
                </a:cubicBezTo>
                <a:cubicBezTo>
                  <a:pt x="4905" y="2533"/>
                  <a:pt x="4903" y="2555"/>
                  <a:pt x="4895" y="2574"/>
                </a:cubicBezTo>
                <a:cubicBezTo>
                  <a:pt x="4878" y="2613"/>
                  <a:pt x="4810" y="2647"/>
                  <a:pt x="4788" y="2665"/>
                </a:cubicBezTo>
                <a:cubicBezTo>
                  <a:pt x="4734" y="2708"/>
                  <a:pt x="4689" y="2742"/>
                  <a:pt x="4637" y="2808"/>
                </a:cubicBezTo>
                <a:cubicBezTo>
                  <a:pt x="4568" y="2898"/>
                  <a:pt x="4476" y="2978"/>
                  <a:pt x="4448" y="3147"/>
                </a:cubicBezTo>
                <a:lnTo>
                  <a:pt x="4521" y="3147"/>
                </a:lnTo>
                <a:cubicBezTo>
                  <a:pt x="4510" y="3233"/>
                  <a:pt x="4500" y="3318"/>
                  <a:pt x="4490" y="3404"/>
                </a:cubicBezTo>
                <a:cubicBezTo>
                  <a:pt x="4540" y="3385"/>
                  <a:pt x="4559" y="3383"/>
                  <a:pt x="4604" y="3423"/>
                </a:cubicBezTo>
                <a:cubicBezTo>
                  <a:pt x="4628" y="3444"/>
                  <a:pt x="4653" y="3429"/>
                  <a:pt x="4674" y="3468"/>
                </a:cubicBezTo>
                <a:cubicBezTo>
                  <a:pt x="4707" y="3528"/>
                  <a:pt x="4689" y="3576"/>
                  <a:pt x="4739" y="3598"/>
                </a:cubicBezTo>
                <a:cubicBezTo>
                  <a:pt x="4781" y="3618"/>
                  <a:pt x="4805" y="3695"/>
                  <a:pt x="4850" y="3685"/>
                </a:cubicBezTo>
                <a:cubicBezTo>
                  <a:pt x="4891" y="3676"/>
                  <a:pt x="4932" y="3692"/>
                  <a:pt x="4972" y="3714"/>
                </a:cubicBezTo>
                <a:cubicBezTo>
                  <a:pt x="4962" y="3787"/>
                  <a:pt x="4936" y="3802"/>
                  <a:pt x="4917" y="3879"/>
                </a:cubicBezTo>
                <a:cubicBezTo>
                  <a:pt x="4885" y="4009"/>
                  <a:pt x="4881" y="4139"/>
                  <a:pt x="4918" y="4270"/>
                </a:cubicBezTo>
                <a:cubicBezTo>
                  <a:pt x="4932" y="4322"/>
                  <a:pt x="5032" y="4196"/>
                  <a:pt x="5041" y="4156"/>
                </a:cubicBezTo>
                <a:cubicBezTo>
                  <a:pt x="5066" y="4052"/>
                  <a:pt x="5050" y="3896"/>
                  <a:pt x="5076" y="3798"/>
                </a:cubicBezTo>
                <a:cubicBezTo>
                  <a:pt x="5097" y="3722"/>
                  <a:pt x="5203" y="3701"/>
                  <a:pt x="5238" y="3674"/>
                </a:cubicBezTo>
                <a:cubicBezTo>
                  <a:pt x="5297" y="3629"/>
                  <a:pt x="5368" y="3519"/>
                  <a:pt x="5370" y="3380"/>
                </a:cubicBezTo>
                <a:cubicBezTo>
                  <a:pt x="5372" y="3261"/>
                  <a:pt x="5268" y="3190"/>
                  <a:pt x="5368" y="3111"/>
                </a:cubicBezTo>
                <a:cubicBezTo>
                  <a:pt x="5391" y="3094"/>
                  <a:pt x="5460" y="2998"/>
                  <a:pt x="5454" y="2938"/>
                </a:cubicBezTo>
                <a:cubicBezTo>
                  <a:pt x="5433" y="2938"/>
                  <a:pt x="5412" y="2930"/>
                  <a:pt x="5391" y="2928"/>
                </a:cubicBezTo>
                <a:cubicBezTo>
                  <a:pt x="5440" y="2858"/>
                  <a:pt x="5494" y="2840"/>
                  <a:pt x="5505" y="2715"/>
                </a:cubicBezTo>
                <a:cubicBezTo>
                  <a:pt x="5519" y="2555"/>
                  <a:pt x="5647" y="2643"/>
                  <a:pt x="5696" y="2643"/>
                </a:cubicBezTo>
                <a:cubicBezTo>
                  <a:pt x="5745" y="2643"/>
                  <a:pt x="5803" y="2604"/>
                  <a:pt x="5836" y="2705"/>
                </a:cubicBezTo>
                <a:cubicBezTo>
                  <a:pt x="5852" y="2754"/>
                  <a:pt x="5855" y="2822"/>
                  <a:pt x="5890" y="2822"/>
                </a:cubicBezTo>
                <a:cubicBezTo>
                  <a:pt x="5909" y="2860"/>
                  <a:pt x="5952" y="2793"/>
                  <a:pt x="5938" y="2914"/>
                </a:cubicBezTo>
                <a:cubicBezTo>
                  <a:pt x="5928" y="2996"/>
                  <a:pt x="5904" y="3066"/>
                  <a:pt x="5890" y="3146"/>
                </a:cubicBezTo>
                <a:cubicBezTo>
                  <a:pt x="5945" y="3142"/>
                  <a:pt x="5944" y="3264"/>
                  <a:pt x="6001" y="3215"/>
                </a:cubicBezTo>
                <a:cubicBezTo>
                  <a:pt x="6054" y="3170"/>
                  <a:pt x="6131" y="2942"/>
                  <a:pt x="6182" y="2942"/>
                </a:cubicBezTo>
                <a:cubicBezTo>
                  <a:pt x="6232" y="2942"/>
                  <a:pt x="6246" y="3239"/>
                  <a:pt x="6252" y="3301"/>
                </a:cubicBezTo>
                <a:cubicBezTo>
                  <a:pt x="6265" y="3435"/>
                  <a:pt x="6300" y="3482"/>
                  <a:pt x="6235" y="3567"/>
                </a:cubicBezTo>
                <a:cubicBezTo>
                  <a:pt x="6252" y="3612"/>
                  <a:pt x="6292" y="3637"/>
                  <a:pt x="6283" y="3709"/>
                </a:cubicBezTo>
                <a:cubicBezTo>
                  <a:pt x="6323" y="3734"/>
                  <a:pt x="6364" y="3756"/>
                  <a:pt x="6402" y="3792"/>
                </a:cubicBezTo>
                <a:cubicBezTo>
                  <a:pt x="6422" y="3812"/>
                  <a:pt x="6448" y="3875"/>
                  <a:pt x="6408" y="3890"/>
                </a:cubicBezTo>
                <a:cubicBezTo>
                  <a:pt x="6431" y="3944"/>
                  <a:pt x="6474" y="3966"/>
                  <a:pt x="6473" y="4051"/>
                </a:cubicBezTo>
                <a:cubicBezTo>
                  <a:pt x="6472" y="4147"/>
                  <a:pt x="6441" y="4248"/>
                  <a:pt x="6399" y="4291"/>
                </a:cubicBezTo>
                <a:cubicBezTo>
                  <a:pt x="6481" y="4264"/>
                  <a:pt x="6289" y="4502"/>
                  <a:pt x="6286" y="4570"/>
                </a:cubicBezTo>
                <a:cubicBezTo>
                  <a:pt x="6287" y="4546"/>
                  <a:pt x="6371" y="4495"/>
                  <a:pt x="6385" y="4520"/>
                </a:cubicBezTo>
                <a:cubicBezTo>
                  <a:pt x="6393" y="4536"/>
                  <a:pt x="6318" y="4631"/>
                  <a:pt x="6396" y="4619"/>
                </a:cubicBezTo>
                <a:cubicBezTo>
                  <a:pt x="6425" y="4615"/>
                  <a:pt x="6468" y="4577"/>
                  <a:pt x="6488" y="4645"/>
                </a:cubicBezTo>
                <a:cubicBezTo>
                  <a:pt x="6484" y="4631"/>
                  <a:pt x="6455" y="4697"/>
                  <a:pt x="6459" y="4719"/>
                </a:cubicBezTo>
                <a:cubicBezTo>
                  <a:pt x="6463" y="4744"/>
                  <a:pt x="6495" y="4743"/>
                  <a:pt x="6495" y="4764"/>
                </a:cubicBezTo>
                <a:cubicBezTo>
                  <a:pt x="6495" y="4761"/>
                  <a:pt x="6458" y="4839"/>
                  <a:pt x="6462" y="4838"/>
                </a:cubicBezTo>
                <a:cubicBezTo>
                  <a:pt x="6486" y="4823"/>
                  <a:pt x="6472" y="4847"/>
                  <a:pt x="6481" y="4867"/>
                </a:cubicBezTo>
                <a:cubicBezTo>
                  <a:pt x="6482" y="4869"/>
                  <a:pt x="6485" y="4873"/>
                  <a:pt x="6485" y="4873"/>
                </a:cubicBezTo>
                <a:cubicBezTo>
                  <a:pt x="6513" y="4923"/>
                  <a:pt x="6500" y="4943"/>
                  <a:pt x="6468" y="5008"/>
                </a:cubicBezTo>
                <a:cubicBezTo>
                  <a:pt x="6439" y="5067"/>
                  <a:pt x="6419" y="5016"/>
                  <a:pt x="6385" y="5016"/>
                </a:cubicBezTo>
                <a:cubicBezTo>
                  <a:pt x="6392" y="4991"/>
                  <a:pt x="6449" y="4806"/>
                  <a:pt x="6388" y="4908"/>
                </a:cubicBezTo>
                <a:cubicBezTo>
                  <a:pt x="6355" y="4966"/>
                  <a:pt x="6322" y="5010"/>
                  <a:pt x="6277" y="4998"/>
                </a:cubicBezTo>
                <a:cubicBezTo>
                  <a:pt x="6301" y="4985"/>
                  <a:pt x="6349" y="4951"/>
                  <a:pt x="6357" y="4896"/>
                </a:cubicBezTo>
                <a:cubicBezTo>
                  <a:pt x="6348" y="4954"/>
                  <a:pt x="6083" y="4881"/>
                  <a:pt x="6094" y="4847"/>
                </a:cubicBezTo>
                <a:cubicBezTo>
                  <a:pt x="6117" y="4776"/>
                  <a:pt x="6174" y="4664"/>
                  <a:pt x="6208" y="4607"/>
                </a:cubicBezTo>
                <a:cubicBezTo>
                  <a:pt x="6261" y="4517"/>
                  <a:pt x="6289" y="4394"/>
                  <a:pt x="6354" y="4324"/>
                </a:cubicBezTo>
                <a:cubicBezTo>
                  <a:pt x="6277" y="4360"/>
                  <a:pt x="6226" y="4404"/>
                  <a:pt x="6159" y="4486"/>
                </a:cubicBezTo>
                <a:cubicBezTo>
                  <a:pt x="6102" y="4557"/>
                  <a:pt x="6037" y="4527"/>
                  <a:pt x="5974" y="4520"/>
                </a:cubicBezTo>
                <a:cubicBezTo>
                  <a:pt x="5899" y="4511"/>
                  <a:pt x="5826" y="4514"/>
                  <a:pt x="5752" y="4527"/>
                </a:cubicBezTo>
                <a:cubicBezTo>
                  <a:pt x="5696" y="4537"/>
                  <a:pt x="5690" y="4593"/>
                  <a:pt x="5650" y="4651"/>
                </a:cubicBezTo>
                <a:cubicBezTo>
                  <a:pt x="5697" y="4623"/>
                  <a:pt x="5757" y="4585"/>
                  <a:pt x="5801" y="4652"/>
                </a:cubicBezTo>
                <a:cubicBezTo>
                  <a:pt x="5856" y="4733"/>
                  <a:pt x="5786" y="4842"/>
                  <a:pt x="5745" y="4860"/>
                </a:cubicBezTo>
                <a:cubicBezTo>
                  <a:pt x="5776" y="4904"/>
                  <a:pt x="5731" y="4971"/>
                  <a:pt x="5743" y="5023"/>
                </a:cubicBezTo>
                <a:cubicBezTo>
                  <a:pt x="5750" y="5059"/>
                  <a:pt x="5752" y="5099"/>
                  <a:pt x="5767" y="5128"/>
                </a:cubicBezTo>
                <a:cubicBezTo>
                  <a:pt x="5796" y="5189"/>
                  <a:pt x="5870" y="5177"/>
                  <a:pt x="5900" y="5125"/>
                </a:cubicBezTo>
                <a:cubicBezTo>
                  <a:pt x="5926" y="5081"/>
                  <a:pt x="5962" y="4958"/>
                  <a:pt x="6001" y="4976"/>
                </a:cubicBezTo>
                <a:cubicBezTo>
                  <a:pt x="6029" y="5000"/>
                  <a:pt x="6000" y="5049"/>
                  <a:pt x="6005" y="5101"/>
                </a:cubicBezTo>
                <a:cubicBezTo>
                  <a:pt x="6019" y="5212"/>
                  <a:pt x="5998" y="5242"/>
                  <a:pt x="5927" y="5267"/>
                </a:cubicBezTo>
                <a:cubicBezTo>
                  <a:pt x="5920" y="5269"/>
                  <a:pt x="5893" y="5333"/>
                  <a:pt x="5874" y="5342"/>
                </a:cubicBezTo>
                <a:cubicBezTo>
                  <a:pt x="5845" y="5357"/>
                  <a:pt x="5815" y="5366"/>
                  <a:pt x="5785" y="5380"/>
                </a:cubicBezTo>
                <a:cubicBezTo>
                  <a:pt x="5712" y="5415"/>
                  <a:pt x="5642" y="5583"/>
                  <a:pt x="5571" y="5583"/>
                </a:cubicBezTo>
                <a:cubicBezTo>
                  <a:pt x="5473" y="5583"/>
                  <a:pt x="5577" y="5334"/>
                  <a:pt x="5614" y="5299"/>
                </a:cubicBezTo>
                <a:cubicBezTo>
                  <a:pt x="5514" y="5354"/>
                  <a:pt x="5305" y="5453"/>
                  <a:pt x="5243" y="5641"/>
                </a:cubicBezTo>
                <a:cubicBezTo>
                  <a:pt x="5251" y="5646"/>
                  <a:pt x="5260" y="5652"/>
                  <a:pt x="5268" y="5658"/>
                </a:cubicBezTo>
                <a:cubicBezTo>
                  <a:pt x="5252" y="5675"/>
                  <a:pt x="5240" y="5703"/>
                  <a:pt x="5224" y="5719"/>
                </a:cubicBezTo>
                <a:cubicBezTo>
                  <a:pt x="5237" y="5747"/>
                  <a:pt x="5266" y="5707"/>
                  <a:pt x="5269" y="5782"/>
                </a:cubicBezTo>
                <a:cubicBezTo>
                  <a:pt x="5271" y="5841"/>
                  <a:pt x="5220" y="5911"/>
                  <a:pt x="5192" y="5911"/>
                </a:cubicBezTo>
                <a:cubicBezTo>
                  <a:pt x="5185" y="5915"/>
                  <a:pt x="5163" y="5880"/>
                  <a:pt x="5160" y="5874"/>
                </a:cubicBezTo>
                <a:cubicBezTo>
                  <a:pt x="5144" y="5926"/>
                  <a:pt x="5113" y="5914"/>
                  <a:pt x="5089" y="5919"/>
                </a:cubicBezTo>
                <a:cubicBezTo>
                  <a:pt x="5092" y="6002"/>
                  <a:pt x="4999" y="6039"/>
                  <a:pt x="4965" y="6029"/>
                </a:cubicBezTo>
                <a:cubicBezTo>
                  <a:pt x="4968" y="6116"/>
                  <a:pt x="4885" y="6293"/>
                  <a:pt x="4841" y="6264"/>
                </a:cubicBezTo>
                <a:cubicBezTo>
                  <a:pt x="4869" y="6390"/>
                  <a:pt x="4772" y="6495"/>
                  <a:pt x="4745" y="6585"/>
                </a:cubicBezTo>
                <a:cubicBezTo>
                  <a:pt x="4720" y="6666"/>
                  <a:pt x="4762" y="6894"/>
                  <a:pt x="4667" y="6883"/>
                </a:cubicBezTo>
                <a:cubicBezTo>
                  <a:pt x="4716" y="6951"/>
                  <a:pt x="4558" y="7025"/>
                  <a:pt x="4548" y="7062"/>
                </a:cubicBezTo>
                <a:cubicBezTo>
                  <a:pt x="4532" y="7121"/>
                  <a:pt x="4492" y="7122"/>
                  <a:pt x="4461" y="7155"/>
                </a:cubicBezTo>
                <a:cubicBezTo>
                  <a:pt x="4433" y="7189"/>
                  <a:pt x="4414" y="7255"/>
                  <a:pt x="4384" y="7295"/>
                </a:cubicBezTo>
                <a:cubicBezTo>
                  <a:pt x="4339" y="7356"/>
                  <a:pt x="4311" y="7371"/>
                  <a:pt x="4277" y="7466"/>
                </a:cubicBezTo>
                <a:cubicBezTo>
                  <a:pt x="4237" y="7582"/>
                  <a:pt x="4213" y="7734"/>
                  <a:pt x="4245" y="7878"/>
                </a:cubicBezTo>
                <a:cubicBezTo>
                  <a:pt x="4264" y="7965"/>
                  <a:pt x="4233" y="8077"/>
                  <a:pt x="4256" y="8158"/>
                </a:cubicBezTo>
                <a:cubicBezTo>
                  <a:pt x="4291" y="8279"/>
                  <a:pt x="4218" y="8533"/>
                  <a:pt x="4153" y="8533"/>
                </a:cubicBezTo>
                <a:cubicBezTo>
                  <a:pt x="4142" y="8522"/>
                  <a:pt x="4107" y="8390"/>
                  <a:pt x="4101" y="8368"/>
                </a:cubicBezTo>
                <a:cubicBezTo>
                  <a:pt x="4099" y="8288"/>
                  <a:pt x="4049" y="8170"/>
                  <a:pt x="4067" y="8106"/>
                </a:cubicBezTo>
                <a:cubicBezTo>
                  <a:pt x="4035" y="8078"/>
                  <a:pt x="4086" y="7928"/>
                  <a:pt x="4084" y="7877"/>
                </a:cubicBezTo>
                <a:cubicBezTo>
                  <a:pt x="4052" y="7863"/>
                  <a:pt x="4053" y="7736"/>
                  <a:pt x="4027" y="7736"/>
                </a:cubicBezTo>
                <a:cubicBezTo>
                  <a:pt x="3995" y="7736"/>
                  <a:pt x="3968" y="7794"/>
                  <a:pt x="3932" y="7791"/>
                </a:cubicBezTo>
                <a:cubicBezTo>
                  <a:pt x="3902" y="7789"/>
                  <a:pt x="3922" y="7704"/>
                  <a:pt x="3877" y="7684"/>
                </a:cubicBezTo>
                <a:cubicBezTo>
                  <a:pt x="3828" y="7663"/>
                  <a:pt x="3781" y="7693"/>
                  <a:pt x="3733" y="7680"/>
                </a:cubicBezTo>
                <a:cubicBezTo>
                  <a:pt x="3675" y="7665"/>
                  <a:pt x="3693" y="7741"/>
                  <a:pt x="3660" y="7785"/>
                </a:cubicBezTo>
                <a:cubicBezTo>
                  <a:pt x="3714" y="7826"/>
                  <a:pt x="3667" y="7923"/>
                  <a:pt x="3629" y="7923"/>
                </a:cubicBezTo>
                <a:cubicBezTo>
                  <a:pt x="3630" y="7898"/>
                  <a:pt x="3633" y="7851"/>
                  <a:pt x="3620" y="7840"/>
                </a:cubicBezTo>
                <a:cubicBezTo>
                  <a:pt x="3610" y="7927"/>
                  <a:pt x="3511" y="7879"/>
                  <a:pt x="3502" y="7802"/>
                </a:cubicBezTo>
                <a:cubicBezTo>
                  <a:pt x="3482" y="7769"/>
                  <a:pt x="3470" y="7835"/>
                  <a:pt x="3437" y="7815"/>
                </a:cubicBezTo>
                <a:cubicBezTo>
                  <a:pt x="3386" y="7782"/>
                  <a:pt x="3367" y="7775"/>
                  <a:pt x="3316" y="7828"/>
                </a:cubicBezTo>
                <a:cubicBezTo>
                  <a:pt x="3254" y="7891"/>
                  <a:pt x="3151" y="7984"/>
                  <a:pt x="3105" y="8088"/>
                </a:cubicBezTo>
                <a:cubicBezTo>
                  <a:pt x="3067" y="8175"/>
                  <a:pt x="3102" y="8400"/>
                  <a:pt x="3050" y="8458"/>
                </a:cubicBezTo>
                <a:cubicBezTo>
                  <a:pt x="2975" y="8541"/>
                  <a:pt x="2976" y="8881"/>
                  <a:pt x="2982" y="9037"/>
                </a:cubicBezTo>
                <a:cubicBezTo>
                  <a:pt x="2987" y="9168"/>
                  <a:pt x="3042" y="9256"/>
                  <a:pt x="3040" y="9381"/>
                </a:cubicBezTo>
                <a:cubicBezTo>
                  <a:pt x="3040" y="9393"/>
                  <a:pt x="3058" y="9470"/>
                  <a:pt x="3063" y="9480"/>
                </a:cubicBezTo>
                <a:cubicBezTo>
                  <a:pt x="3071" y="9489"/>
                  <a:pt x="3089" y="9483"/>
                  <a:pt x="3098" y="9485"/>
                </a:cubicBezTo>
                <a:cubicBezTo>
                  <a:pt x="3127" y="9492"/>
                  <a:pt x="3122" y="9549"/>
                  <a:pt x="3143" y="9566"/>
                </a:cubicBezTo>
                <a:cubicBezTo>
                  <a:pt x="3164" y="9582"/>
                  <a:pt x="3202" y="9524"/>
                  <a:pt x="3224" y="9524"/>
                </a:cubicBezTo>
                <a:cubicBezTo>
                  <a:pt x="3263" y="9524"/>
                  <a:pt x="3317" y="9448"/>
                  <a:pt x="3340" y="9502"/>
                </a:cubicBezTo>
                <a:cubicBezTo>
                  <a:pt x="3349" y="9459"/>
                  <a:pt x="3361" y="9453"/>
                  <a:pt x="3381" y="9421"/>
                </a:cubicBezTo>
                <a:cubicBezTo>
                  <a:pt x="3411" y="9374"/>
                  <a:pt x="3418" y="9283"/>
                  <a:pt x="3426" y="9212"/>
                </a:cubicBezTo>
                <a:cubicBezTo>
                  <a:pt x="3442" y="9078"/>
                  <a:pt x="3505" y="9062"/>
                  <a:pt x="3563" y="9044"/>
                </a:cubicBezTo>
                <a:cubicBezTo>
                  <a:pt x="3585" y="9037"/>
                  <a:pt x="3661" y="9046"/>
                  <a:pt x="3670" y="9035"/>
                </a:cubicBezTo>
                <a:cubicBezTo>
                  <a:pt x="3693" y="9047"/>
                  <a:pt x="3703" y="8976"/>
                  <a:pt x="3720" y="9054"/>
                </a:cubicBezTo>
                <a:cubicBezTo>
                  <a:pt x="3730" y="9101"/>
                  <a:pt x="3726" y="9148"/>
                  <a:pt x="3714" y="9191"/>
                </a:cubicBezTo>
                <a:cubicBezTo>
                  <a:pt x="3698" y="9247"/>
                  <a:pt x="3669" y="9263"/>
                  <a:pt x="3667" y="9331"/>
                </a:cubicBezTo>
                <a:cubicBezTo>
                  <a:pt x="3665" y="9384"/>
                  <a:pt x="3649" y="9466"/>
                  <a:pt x="3640" y="9515"/>
                </a:cubicBezTo>
                <a:cubicBezTo>
                  <a:pt x="3625" y="9591"/>
                  <a:pt x="3577" y="9679"/>
                  <a:pt x="3575" y="9758"/>
                </a:cubicBezTo>
                <a:cubicBezTo>
                  <a:pt x="3560" y="9830"/>
                  <a:pt x="3561" y="9897"/>
                  <a:pt x="3535" y="9966"/>
                </a:cubicBezTo>
                <a:cubicBezTo>
                  <a:pt x="3573" y="10040"/>
                  <a:pt x="3682" y="9914"/>
                  <a:pt x="3723" y="9958"/>
                </a:cubicBezTo>
                <a:cubicBezTo>
                  <a:pt x="3740" y="9976"/>
                  <a:pt x="3771" y="9951"/>
                  <a:pt x="3792" y="9966"/>
                </a:cubicBezTo>
                <a:cubicBezTo>
                  <a:pt x="3810" y="9978"/>
                  <a:pt x="3873" y="10072"/>
                  <a:pt x="3879" y="10068"/>
                </a:cubicBezTo>
                <a:cubicBezTo>
                  <a:pt x="3940" y="10018"/>
                  <a:pt x="3921" y="10187"/>
                  <a:pt x="3905" y="10250"/>
                </a:cubicBezTo>
                <a:cubicBezTo>
                  <a:pt x="3868" y="10397"/>
                  <a:pt x="3871" y="10559"/>
                  <a:pt x="3846" y="10707"/>
                </a:cubicBezTo>
                <a:cubicBezTo>
                  <a:pt x="3853" y="10688"/>
                  <a:pt x="3850" y="10881"/>
                  <a:pt x="3842" y="10841"/>
                </a:cubicBezTo>
                <a:cubicBezTo>
                  <a:pt x="3855" y="10917"/>
                  <a:pt x="3874" y="10967"/>
                  <a:pt x="3914" y="10966"/>
                </a:cubicBezTo>
                <a:cubicBezTo>
                  <a:pt x="3933" y="10966"/>
                  <a:pt x="3934" y="11019"/>
                  <a:pt x="3948" y="11045"/>
                </a:cubicBezTo>
                <a:cubicBezTo>
                  <a:pt x="3982" y="11112"/>
                  <a:pt x="4027" y="11061"/>
                  <a:pt x="4062" y="11033"/>
                </a:cubicBezTo>
                <a:cubicBezTo>
                  <a:pt x="4126" y="10982"/>
                  <a:pt x="4172" y="10935"/>
                  <a:pt x="4237" y="11028"/>
                </a:cubicBezTo>
                <a:cubicBezTo>
                  <a:pt x="4273" y="11079"/>
                  <a:pt x="4283" y="11117"/>
                  <a:pt x="4290" y="11161"/>
                </a:cubicBezTo>
                <a:cubicBezTo>
                  <a:pt x="4302" y="11146"/>
                  <a:pt x="4314" y="11104"/>
                  <a:pt x="4331" y="11104"/>
                </a:cubicBezTo>
                <a:cubicBezTo>
                  <a:pt x="4329" y="11104"/>
                  <a:pt x="4352" y="11021"/>
                  <a:pt x="4373" y="11021"/>
                </a:cubicBezTo>
                <a:cubicBezTo>
                  <a:pt x="4326" y="10770"/>
                  <a:pt x="4559" y="10704"/>
                  <a:pt x="4631" y="10632"/>
                </a:cubicBezTo>
                <a:cubicBezTo>
                  <a:pt x="4638" y="10632"/>
                  <a:pt x="4710" y="10419"/>
                  <a:pt x="4732" y="10603"/>
                </a:cubicBezTo>
                <a:cubicBezTo>
                  <a:pt x="4741" y="10676"/>
                  <a:pt x="4705" y="10698"/>
                  <a:pt x="4676" y="10724"/>
                </a:cubicBezTo>
                <a:cubicBezTo>
                  <a:pt x="4676" y="10724"/>
                  <a:pt x="4754" y="10688"/>
                  <a:pt x="4765" y="10673"/>
                </a:cubicBezTo>
                <a:cubicBezTo>
                  <a:pt x="4728" y="10571"/>
                  <a:pt x="4797" y="10484"/>
                  <a:pt x="4819" y="10587"/>
                </a:cubicBezTo>
                <a:cubicBezTo>
                  <a:pt x="4831" y="10646"/>
                  <a:pt x="4822" y="10648"/>
                  <a:pt x="4852" y="10648"/>
                </a:cubicBezTo>
                <a:cubicBezTo>
                  <a:pt x="4903" y="10648"/>
                  <a:pt x="4909" y="10805"/>
                  <a:pt x="4933" y="10805"/>
                </a:cubicBezTo>
                <a:cubicBezTo>
                  <a:pt x="4970" y="10805"/>
                  <a:pt x="5022" y="10759"/>
                  <a:pt x="5058" y="10792"/>
                </a:cubicBezTo>
                <a:cubicBezTo>
                  <a:pt x="5088" y="10818"/>
                  <a:pt x="5108" y="10901"/>
                  <a:pt x="5150" y="10859"/>
                </a:cubicBezTo>
                <a:cubicBezTo>
                  <a:pt x="5200" y="10808"/>
                  <a:pt x="5217" y="10773"/>
                  <a:pt x="5280" y="10766"/>
                </a:cubicBezTo>
                <a:cubicBezTo>
                  <a:pt x="5317" y="10761"/>
                  <a:pt x="5370" y="10729"/>
                  <a:pt x="5370" y="10815"/>
                </a:cubicBezTo>
                <a:cubicBezTo>
                  <a:pt x="5370" y="10850"/>
                  <a:pt x="5330" y="10841"/>
                  <a:pt x="5315" y="10859"/>
                </a:cubicBezTo>
                <a:cubicBezTo>
                  <a:pt x="5343" y="10917"/>
                  <a:pt x="5337" y="10881"/>
                  <a:pt x="5381" y="10918"/>
                </a:cubicBezTo>
                <a:cubicBezTo>
                  <a:pt x="5418" y="10948"/>
                  <a:pt x="5384" y="10817"/>
                  <a:pt x="5437" y="10842"/>
                </a:cubicBezTo>
                <a:cubicBezTo>
                  <a:pt x="5412" y="10898"/>
                  <a:pt x="5453" y="10948"/>
                  <a:pt x="5403" y="10955"/>
                </a:cubicBezTo>
                <a:cubicBezTo>
                  <a:pt x="5467" y="10966"/>
                  <a:pt x="5442" y="11063"/>
                  <a:pt x="5420" y="11121"/>
                </a:cubicBezTo>
                <a:cubicBezTo>
                  <a:pt x="5463" y="11096"/>
                  <a:pt x="5495" y="11127"/>
                  <a:pt x="5526" y="11185"/>
                </a:cubicBezTo>
                <a:cubicBezTo>
                  <a:pt x="5534" y="11200"/>
                  <a:pt x="5580" y="11265"/>
                  <a:pt x="5553" y="11252"/>
                </a:cubicBezTo>
                <a:cubicBezTo>
                  <a:pt x="5601" y="11339"/>
                  <a:pt x="5615" y="11522"/>
                  <a:pt x="5685" y="11533"/>
                </a:cubicBezTo>
                <a:cubicBezTo>
                  <a:pt x="5711" y="11573"/>
                  <a:pt x="5954" y="11538"/>
                  <a:pt x="5937" y="11646"/>
                </a:cubicBezTo>
                <a:cubicBezTo>
                  <a:pt x="5980" y="11679"/>
                  <a:pt x="6049" y="11829"/>
                  <a:pt x="6085" y="11822"/>
                </a:cubicBezTo>
                <a:cubicBezTo>
                  <a:pt x="6148" y="11822"/>
                  <a:pt x="6132" y="12129"/>
                  <a:pt x="6160" y="12205"/>
                </a:cubicBezTo>
                <a:cubicBezTo>
                  <a:pt x="6187" y="12278"/>
                  <a:pt x="6223" y="12184"/>
                  <a:pt x="6215" y="12357"/>
                </a:cubicBezTo>
                <a:cubicBezTo>
                  <a:pt x="6213" y="12414"/>
                  <a:pt x="6159" y="12490"/>
                  <a:pt x="6143" y="12535"/>
                </a:cubicBezTo>
                <a:cubicBezTo>
                  <a:pt x="6204" y="12541"/>
                  <a:pt x="6265" y="12548"/>
                  <a:pt x="6327" y="12555"/>
                </a:cubicBezTo>
                <a:cubicBezTo>
                  <a:pt x="6319" y="12586"/>
                  <a:pt x="6315" y="12625"/>
                  <a:pt x="6310" y="12659"/>
                </a:cubicBezTo>
                <a:cubicBezTo>
                  <a:pt x="6391" y="12604"/>
                  <a:pt x="6626" y="12717"/>
                  <a:pt x="6603" y="12959"/>
                </a:cubicBezTo>
                <a:cubicBezTo>
                  <a:pt x="6675" y="12858"/>
                  <a:pt x="6719" y="12967"/>
                  <a:pt x="6794" y="12975"/>
                </a:cubicBezTo>
                <a:cubicBezTo>
                  <a:pt x="6898" y="12987"/>
                  <a:pt x="6956" y="13014"/>
                  <a:pt x="7035" y="13164"/>
                </a:cubicBezTo>
                <a:cubicBezTo>
                  <a:pt x="7088" y="13264"/>
                  <a:pt x="7116" y="13350"/>
                  <a:pt x="7195" y="13347"/>
                </a:cubicBezTo>
                <a:cubicBezTo>
                  <a:pt x="7264" y="13344"/>
                  <a:pt x="7263" y="13469"/>
                  <a:pt x="7275" y="13572"/>
                </a:cubicBezTo>
                <a:close/>
                <a:moveTo>
                  <a:pt x="7275" y="13572"/>
                </a:moveTo>
                <a:cubicBezTo>
                  <a:pt x="7280" y="13614"/>
                  <a:pt x="7283" y="13640"/>
                  <a:pt x="7285" y="13654"/>
                </a:cubicBezTo>
                <a:cubicBezTo>
                  <a:pt x="7281" y="13625"/>
                  <a:pt x="7274" y="13564"/>
                  <a:pt x="7275" y="13572"/>
                </a:cubicBezTo>
                <a:close/>
                <a:moveTo>
                  <a:pt x="5028" y="9618"/>
                </a:moveTo>
                <a:cubicBezTo>
                  <a:pt x="5028" y="9795"/>
                  <a:pt x="5174" y="9588"/>
                  <a:pt x="5126" y="9588"/>
                </a:cubicBezTo>
                <a:cubicBezTo>
                  <a:pt x="5112" y="9588"/>
                  <a:pt x="5028" y="9566"/>
                  <a:pt x="5028" y="9618"/>
                </a:cubicBezTo>
                <a:close/>
                <a:moveTo>
                  <a:pt x="4924" y="9449"/>
                </a:moveTo>
                <a:lnTo>
                  <a:pt x="4924" y="9449"/>
                </a:lnTo>
                <a:cubicBezTo>
                  <a:pt x="4932" y="9452"/>
                  <a:pt x="4926" y="9450"/>
                  <a:pt x="4924" y="9449"/>
                </a:cubicBezTo>
                <a:close/>
                <a:moveTo>
                  <a:pt x="4605" y="9634"/>
                </a:moveTo>
                <a:cubicBezTo>
                  <a:pt x="4633" y="9634"/>
                  <a:pt x="4673" y="9624"/>
                  <a:pt x="4697" y="9631"/>
                </a:cubicBezTo>
                <a:cubicBezTo>
                  <a:pt x="4700" y="9764"/>
                  <a:pt x="4734" y="9734"/>
                  <a:pt x="4756" y="9678"/>
                </a:cubicBezTo>
                <a:cubicBezTo>
                  <a:pt x="4795" y="9583"/>
                  <a:pt x="4782" y="9645"/>
                  <a:pt x="4837" y="9605"/>
                </a:cubicBezTo>
                <a:cubicBezTo>
                  <a:pt x="4866" y="9584"/>
                  <a:pt x="4925" y="9639"/>
                  <a:pt x="4944" y="9612"/>
                </a:cubicBezTo>
                <a:cubicBezTo>
                  <a:pt x="4980" y="9564"/>
                  <a:pt x="4964" y="9461"/>
                  <a:pt x="4924" y="9449"/>
                </a:cubicBezTo>
                <a:cubicBezTo>
                  <a:pt x="4924" y="9449"/>
                  <a:pt x="4924" y="9449"/>
                  <a:pt x="4924" y="9449"/>
                </a:cubicBezTo>
                <a:cubicBezTo>
                  <a:pt x="4882" y="9437"/>
                  <a:pt x="4878" y="9359"/>
                  <a:pt x="4846" y="9321"/>
                </a:cubicBezTo>
                <a:cubicBezTo>
                  <a:pt x="4824" y="9294"/>
                  <a:pt x="4775" y="9290"/>
                  <a:pt x="4748" y="9290"/>
                </a:cubicBezTo>
                <a:cubicBezTo>
                  <a:pt x="4730" y="9290"/>
                  <a:pt x="4718" y="9339"/>
                  <a:pt x="4701" y="9311"/>
                </a:cubicBezTo>
                <a:cubicBezTo>
                  <a:pt x="4667" y="9255"/>
                  <a:pt x="4615" y="9313"/>
                  <a:pt x="4588" y="9366"/>
                </a:cubicBezTo>
                <a:cubicBezTo>
                  <a:pt x="4608" y="9383"/>
                  <a:pt x="4627" y="9401"/>
                  <a:pt x="4647" y="9419"/>
                </a:cubicBezTo>
                <a:cubicBezTo>
                  <a:pt x="4658" y="9428"/>
                  <a:pt x="4649" y="9525"/>
                  <a:pt x="4660" y="9525"/>
                </a:cubicBezTo>
                <a:cubicBezTo>
                  <a:pt x="4627" y="9579"/>
                  <a:pt x="4538" y="9418"/>
                  <a:pt x="4526" y="9549"/>
                </a:cubicBezTo>
                <a:cubicBezTo>
                  <a:pt x="4515" y="9669"/>
                  <a:pt x="4587" y="9634"/>
                  <a:pt x="4605" y="9634"/>
                </a:cubicBezTo>
                <a:close/>
                <a:moveTo>
                  <a:pt x="4569" y="9281"/>
                </a:moveTo>
                <a:cubicBezTo>
                  <a:pt x="4580" y="9315"/>
                  <a:pt x="4565" y="9270"/>
                  <a:pt x="4569" y="9281"/>
                </a:cubicBezTo>
                <a:cubicBezTo>
                  <a:pt x="4569" y="9281"/>
                  <a:pt x="4569" y="9281"/>
                  <a:pt x="4569" y="9281"/>
                </a:cubicBezTo>
                <a:close/>
                <a:moveTo>
                  <a:pt x="4381" y="9627"/>
                </a:moveTo>
                <a:cubicBezTo>
                  <a:pt x="4355" y="9608"/>
                  <a:pt x="4352" y="9595"/>
                  <a:pt x="4320" y="9591"/>
                </a:cubicBezTo>
                <a:cubicBezTo>
                  <a:pt x="4292" y="9587"/>
                  <a:pt x="4270" y="9630"/>
                  <a:pt x="4259" y="9630"/>
                </a:cubicBezTo>
                <a:cubicBezTo>
                  <a:pt x="4290" y="9629"/>
                  <a:pt x="4280" y="9661"/>
                  <a:pt x="4304" y="9685"/>
                </a:cubicBezTo>
                <a:cubicBezTo>
                  <a:pt x="4336" y="9717"/>
                  <a:pt x="4333" y="9681"/>
                  <a:pt x="4356" y="9672"/>
                </a:cubicBezTo>
                <a:cubicBezTo>
                  <a:pt x="4367" y="9668"/>
                  <a:pt x="4450" y="9674"/>
                  <a:pt x="4382" y="9627"/>
                </a:cubicBezTo>
                <a:cubicBezTo>
                  <a:pt x="4383" y="9628"/>
                  <a:pt x="4384" y="9628"/>
                  <a:pt x="4381" y="9627"/>
                </a:cubicBezTo>
                <a:close/>
                <a:moveTo>
                  <a:pt x="4569" y="9281"/>
                </a:moveTo>
                <a:cubicBezTo>
                  <a:pt x="4555" y="9237"/>
                  <a:pt x="4479" y="9217"/>
                  <a:pt x="4475" y="9197"/>
                </a:cubicBezTo>
                <a:cubicBezTo>
                  <a:pt x="4464" y="9133"/>
                  <a:pt x="4453" y="9148"/>
                  <a:pt x="4407" y="9097"/>
                </a:cubicBezTo>
                <a:cubicBezTo>
                  <a:pt x="4365" y="9052"/>
                  <a:pt x="4325" y="8973"/>
                  <a:pt x="4280" y="8941"/>
                </a:cubicBezTo>
                <a:cubicBezTo>
                  <a:pt x="4264" y="8941"/>
                  <a:pt x="4247" y="8936"/>
                  <a:pt x="4232" y="8925"/>
                </a:cubicBezTo>
                <a:cubicBezTo>
                  <a:pt x="4220" y="8883"/>
                  <a:pt x="4203" y="8857"/>
                  <a:pt x="4180" y="8846"/>
                </a:cubicBezTo>
                <a:cubicBezTo>
                  <a:pt x="4097" y="8806"/>
                  <a:pt x="4021" y="8808"/>
                  <a:pt x="3940" y="8863"/>
                </a:cubicBezTo>
                <a:cubicBezTo>
                  <a:pt x="3921" y="8876"/>
                  <a:pt x="3844" y="9001"/>
                  <a:pt x="3845" y="9029"/>
                </a:cubicBezTo>
                <a:cubicBezTo>
                  <a:pt x="3846" y="9053"/>
                  <a:pt x="4049" y="8802"/>
                  <a:pt x="4074" y="8905"/>
                </a:cubicBezTo>
                <a:cubicBezTo>
                  <a:pt x="4081" y="8932"/>
                  <a:pt x="4042" y="8929"/>
                  <a:pt x="4039" y="8932"/>
                </a:cubicBezTo>
                <a:cubicBezTo>
                  <a:pt x="4041" y="8930"/>
                  <a:pt x="4128" y="8983"/>
                  <a:pt x="4141" y="8985"/>
                </a:cubicBezTo>
                <a:cubicBezTo>
                  <a:pt x="4155" y="8986"/>
                  <a:pt x="4264" y="9062"/>
                  <a:pt x="4272" y="9078"/>
                </a:cubicBezTo>
                <a:cubicBezTo>
                  <a:pt x="4294" y="9122"/>
                  <a:pt x="4275" y="9217"/>
                  <a:pt x="4324" y="9210"/>
                </a:cubicBezTo>
                <a:cubicBezTo>
                  <a:pt x="4398" y="9201"/>
                  <a:pt x="4354" y="9287"/>
                  <a:pt x="4323" y="9344"/>
                </a:cubicBezTo>
                <a:cubicBezTo>
                  <a:pt x="4323" y="9344"/>
                  <a:pt x="4323" y="9344"/>
                  <a:pt x="4323" y="9344"/>
                </a:cubicBezTo>
                <a:cubicBezTo>
                  <a:pt x="4346" y="9340"/>
                  <a:pt x="4582" y="9323"/>
                  <a:pt x="4569" y="9281"/>
                </a:cubicBezTo>
                <a:close/>
                <a:moveTo>
                  <a:pt x="6543" y="1972"/>
                </a:moveTo>
                <a:cubicBezTo>
                  <a:pt x="6543" y="1972"/>
                  <a:pt x="6543" y="1972"/>
                  <a:pt x="6543" y="1972"/>
                </a:cubicBezTo>
                <a:cubicBezTo>
                  <a:pt x="6543" y="1972"/>
                  <a:pt x="6543" y="1972"/>
                  <a:pt x="6543" y="1972"/>
                </a:cubicBezTo>
                <a:cubicBezTo>
                  <a:pt x="6543" y="1972"/>
                  <a:pt x="6543" y="1972"/>
                  <a:pt x="6543" y="1972"/>
                </a:cubicBezTo>
                <a:close/>
                <a:moveTo>
                  <a:pt x="9164" y="205"/>
                </a:moveTo>
                <a:cubicBezTo>
                  <a:pt x="9164" y="205"/>
                  <a:pt x="9164" y="205"/>
                  <a:pt x="9164" y="205"/>
                </a:cubicBezTo>
                <a:cubicBezTo>
                  <a:pt x="9159" y="206"/>
                  <a:pt x="9158" y="206"/>
                  <a:pt x="9164" y="205"/>
                </a:cubicBezTo>
                <a:close/>
                <a:moveTo>
                  <a:pt x="8782" y="1597"/>
                </a:moveTo>
                <a:cubicBezTo>
                  <a:pt x="8758" y="1599"/>
                  <a:pt x="8597" y="1512"/>
                  <a:pt x="8580" y="1571"/>
                </a:cubicBezTo>
                <a:cubicBezTo>
                  <a:pt x="8608" y="1474"/>
                  <a:pt x="8643" y="1416"/>
                  <a:pt x="8694" y="1488"/>
                </a:cubicBezTo>
                <a:cubicBezTo>
                  <a:pt x="8725" y="1532"/>
                  <a:pt x="8797" y="1622"/>
                  <a:pt x="8818" y="1495"/>
                </a:cubicBezTo>
                <a:cubicBezTo>
                  <a:pt x="8837" y="1378"/>
                  <a:pt x="8703" y="1227"/>
                  <a:pt x="8663" y="1195"/>
                </a:cubicBezTo>
                <a:cubicBezTo>
                  <a:pt x="8702" y="1162"/>
                  <a:pt x="8936" y="1235"/>
                  <a:pt x="8944" y="1102"/>
                </a:cubicBezTo>
                <a:cubicBezTo>
                  <a:pt x="8925" y="1101"/>
                  <a:pt x="8906" y="1093"/>
                  <a:pt x="8888" y="1081"/>
                </a:cubicBezTo>
                <a:cubicBezTo>
                  <a:pt x="8946" y="1057"/>
                  <a:pt x="9034" y="1114"/>
                  <a:pt x="8986" y="975"/>
                </a:cubicBezTo>
                <a:cubicBezTo>
                  <a:pt x="8972" y="935"/>
                  <a:pt x="9023" y="916"/>
                  <a:pt x="9026" y="883"/>
                </a:cubicBezTo>
                <a:cubicBezTo>
                  <a:pt x="9034" y="796"/>
                  <a:pt x="8946" y="796"/>
                  <a:pt x="8926" y="754"/>
                </a:cubicBezTo>
                <a:cubicBezTo>
                  <a:pt x="8950" y="754"/>
                  <a:pt x="9132" y="748"/>
                  <a:pt x="9111" y="660"/>
                </a:cubicBezTo>
                <a:cubicBezTo>
                  <a:pt x="9094" y="588"/>
                  <a:pt x="8989" y="587"/>
                  <a:pt x="8961" y="627"/>
                </a:cubicBezTo>
                <a:cubicBezTo>
                  <a:pt x="9083" y="377"/>
                  <a:pt x="9285" y="284"/>
                  <a:pt x="9454" y="201"/>
                </a:cubicBezTo>
                <a:cubicBezTo>
                  <a:pt x="9367" y="90"/>
                  <a:pt x="9256" y="191"/>
                  <a:pt x="9164" y="205"/>
                </a:cubicBezTo>
                <a:cubicBezTo>
                  <a:pt x="9164" y="205"/>
                  <a:pt x="9164" y="205"/>
                  <a:pt x="9164" y="205"/>
                </a:cubicBezTo>
                <a:cubicBezTo>
                  <a:pt x="9108" y="214"/>
                  <a:pt x="9046" y="265"/>
                  <a:pt x="8991" y="261"/>
                </a:cubicBezTo>
                <a:cubicBezTo>
                  <a:pt x="9013" y="211"/>
                  <a:pt x="9058" y="93"/>
                  <a:pt x="9095" y="98"/>
                </a:cubicBezTo>
                <a:cubicBezTo>
                  <a:pt x="9001" y="85"/>
                  <a:pt x="8910" y="20"/>
                  <a:pt x="8815" y="8"/>
                </a:cubicBezTo>
                <a:cubicBezTo>
                  <a:pt x="8710" y="-5"/>
                  <a:pt x="8605" y="1"/>
                  <a:pt x="8500" y="7"/>
                </a:cubicBezTo>
                <a:cubicBezTo>
                  <a:pt x="8404" y="12"/>
                  <a:pt x="8316" y="36"/>
                  <a:pt x="8220" y="27"/>
                </a:cubicBezTo>
                <a:cubicBezTo>
                  <a:pt x="8154" y="21"/>
                  <a:pt x="8044" y="5"/>
                  <a:pt x="7985" y="78"/>
                </a:cubicBezTo>
                <a:cubicBezTo>
                  <a:pt x="8011" y="45"/>
                  <a:pt x="8066" y="154"/>
                  <a:pt x="8093" y="157"/>
                </a:cubicBezTo>
                <a:cubicBezTo>
                  <a:pt x="8008" y="157"/>
                  <a:pt x="7923" y="64"/>
                  <a:pt x="7835" y="85"/>
                </a:cubicBezTo>
                <a:cubicBezTo>
                  <a:pt x="7840" y="127"/>
                  <a:pt x="7844" y="120"/>
                  <a:pt x="7860" y="143"/>
                </a:cubicBezTo>
                <a:cubicBezTo>
                  <a:pt x="7821" y="160"/>
                  <a:pt x="7786" y="108"/>
                  <a:pt x="7748" y="100"/>
                </a:cubicBezTo>
                <a:cubicBezTo>
                  <a:pt x="7707" y="91"/>
                  <a:pt x="7665" y="105"/>
                  <a:pt x="7624" y="103"/>
                </a:cubicBezTo>
                <a:cubicBezTo>
                  <a:pt x="7537" y="97"/>
                  <a:pt x="7453" y="149"/>
                  <a:pt x="7366" y="149"/>
                </a:cubicBezTo>
                <a:cubicBezTo>
                  <a:pt x="7380" y="141"/>
                  <a:pt x="7389" y="135"/>
                  <a:pt x="7390" y="131"/>
                </a:cubicBezTo>
                <a:cubicBezTo>
                  <a:pt x="7397" y="-21"/>
                  <a:pt x="6161" y="148"/>
                  <a:pt x="6044" y="209"/>
                </a:cubicBezTo>
                <a:cubicBezTo>
                  <a:pt x="6071" y="195"/>
                  <a:pt x="6108" y="292"/>
                  <a:pt x="6135" y="304"/>
                </a:cubicBezTo>
                <a:cubicBezTo>
                  <a:pt x="6184" y="325"/>
                  <a:pt x="6203" y="297"/>
                  <a:pt x="6255" y="332"/>
                </a:cubicBezTo>
                <a:cubicBezTo>
                  <a:pt x="6224" y="333"/>
                  <a:pt x="6190" y="319"/>
                  <a:pt x="6162" y="351"/>
                </a:cubicBezTo>
                <a:cubicBezTo>
                  <a:pt x="6141" y="374"/>
                  <a:pt x="6130" y="412"/>
                  <a:pt x="6105" y="415"/>
                </a:cubicBezTo>
                <a:cubicBezTo>
                  <a:pt x="6118" y="399"/>
                  <a:pt x="6123" y="376"/>
                  <a:pt x="6118" y="346"/>
                </a:cubicBezTo>
                <a:cubicBezTo>
                  <a:pt x="6105" y="305"/>
                  <a:pt x="6075" y="331"/>
                  <a:pt x="6057" y="324"/>
                </a:cubicBezTo>
                <a:cubicBezTo>
                  <a:pt x="5994" y="297"/>
                  <a:pt x="5972" y="209"/>
                  <a:pt x="5900" y="243"/>
                </a:cubicBezTo>
                <a:cubicBezTo>
                  <a:pt x="5872" y="256"/>
                  <a:pt x="5662" y="367"/>
                  <a:pt x="5720" y="439"/>
                </a:cubicBezTo>
                <a:cubicBezTo>
                  <a:pt x="5749" y="476"/>
                  <a:pt x="5789" y="459"/>
                  <a:pt x="5821" y="458"/>
                </a:cubicBezTo>
                <a:cubicBezTo>
                  <a:pt x="5795" y="466"/>
                  <a:pt x="5690" y="534"/>
                  <a:pt x="5776" y="571"/>
                </a:cubicBezTo>
                <a:cubicBezTo>
                  <a:pt x="5846" y="601"/>
                  <a:pt x="5917" y="572"/>
                  <a:pt x="5988" y="544"/>
                </a:cubicBezTo>
                <a:cubicBezTo>
                  <a:pt x="5991" y="543"/>
                  <a:pt x="5994" y="541"/>
                  <a:pt x="5996" y="540"/>
                </a:cubicBezTo>
                <a:cubicBezTo>
                  <a:pt x="5991" y="546"/>
                  <a:pt x="5981" y="560"/>
                  <a:pt x="5976" y="589"/>
                </a:cubicBezTo>
                <a:cubicBezTo>
                  <a:pt x="5981" y="562"/>
                  <a:pt x="6114" y="674"/>
                  <a:pt x="6011" y="672"/>
                </a:cubicBezTo>
                <a:cubicBezTo>
                  <a:pt x="6014" y="672"/>
                  <a:pt x="5991" y="612"/>
                  <a:pt x="5976" y="611"/>
                </a:cubicBezTo>
                <a:cubicBezTo>
                  <a:pt x="5962" y="610"/>
                  <a:pt x="5947" y="612"/>
                  <a:pt x="5933" y="616"/>
                </a:cubicBezTo>
                <a:cubicBezTo>
                  <a:pt x="5916" y="623"/>
                  <a:pt x="5912" y="696"/>
                  <a:pt x="5918" y="696"/>
                </a:cubicBezTo>
                <a:cubicBezTo>
                  <a:pt x="5893" y="696"/>
                  <a:pt x="5796" y="706"/>
                  <a:pt x="5786" y="769"/>
                </a:cubicBezTo>
                <a:cubicBezTo>
                  <a:pt x="5784" y="788"/>
                  <a:pt x="6156" y="796"/>
                  <a:pt x="6156" y="802"/>
                </a:cubicBezTo>
                <a:cubicBezTo>
                  <a:pt x="6151" y="810"/>
                  <a:pt x="6146" y="819"/>
                  <a:pt x="6142" y="829"/>
                </a:cubicBezTo>
                <a:cubicBezTo>
                  <a:pt x="6210" y="832"/>
                  <a:pt x="6287" y="808"/>
                  <a:pt x="6346" y="732"/>
                </a:cubicBezTo>
                <a:cubicBezTo>
                  <a:pt x="6325" y="735"/>
                  <a:pt x="6305" y="730"/>
                  <a:pt x="6285" y="718"/>
                </a:cubicBezTo>
                <a:cubicBezTo>
                  <a:pt x="6308" y="660"/>
                  <a:pt x="6344" y="698"/>
                  <a:pt x="6372" y="666"/>
                </a:cubicBezTo>
                <a:cubicBezTo>
                  <a:pt x="6402" y="633"/>
                  <a:pt x="6376" y="609"/>
                  <a:pt x="6423" y="610"/>
                </a:cubicBezTo>
                <a:cubicBezTo>
                  <a:pt x="6447" y="610"/>
                  <a:pt x="6471" y="605"/>
                  <a:pt x="6495" y="595"/>
                </a:cubicBezTo>
                <a:cubicBezTo>
                  <a:pt x="6507" y="590"/>
                  <a:pt x="6632" y="520"/>
                  <a:pt x="6573" y="503"/>
                </a:cubicBezTo>
                <a:cubicBezTo>
                  <a:pt x="6628" y="431"/>
                  <a:pt x="6715" y="432"/>
                  <a:pt x="6777" y="404"/>
                </a:cubicBezTo>
                <a:cubicBezTo>
                  <a:pt x="6875" y="360"/>
                  <a:pt x="6973" y="308"/>
                  <a:pt x="7071" y="265"/>
                </a:cubicBezTo>
                <a:cubicBezTo>
                  <a:pt x="7088" y="258"/>
                  <a:pt x="7288" y="189"/>
                  <a:pt x="7362" y="151"/>
                </a:cubicBezTo>
                <a:cubicBezTo>
                  <a:pt x="7360" y="254"/>
                  <a:pt x="7072" y="253"/>
                  <a:pt x="7018" y="330"/>
                </a:cubicBezTo>
                <a:cubicBezTo>
                  <a:pt x="7046" y="342"/>
                  <a:pt x="7074" y="346"/>
                  <a:pt x="7103" y="342"/>
                </a:cubicBezTo>
                <a:cubicBezTo>
                  <a:pt x="7095" y="473"/>
                  <a:pt x="6996" y="447"/>
                  <a:pt x="6951" y="448"/>
                </a:cubicBezTo>
                <a:cubicBezTo>
                  <a:pt x="6853" y="450"/>
                  <a:pt x="6751" y="510"/>
                  <a:pt x="6655" y="540"/>
                </a:cubicBezTo>
                <a:cubicBezTo>
                  <a:pt x="6669" y="628"/>
                  <a:pt x="6757" y="639"/>
                  <a:pt x="6794" y="649"/>
                </a:cubicBezTo>
                <a:cubicBezTo>
                  <a:pt x="6759" y="688"/>
                  <a:pt x="6694" y="679"/>
                  <a:pt x="6654" y="701"/>
                </a:cubicBezTo>
                <a:cubicBezTo>
                  <a:pt x="6677" y="752"/>
                  <a:pt x="6729" y="743"/>
                  <a:pt x="6760" y="746"/>
                </a:cubicBezTo>
                <a:cubicBezTo>
                  <a:pt x="6738" y="754"/>
                  <a:pt x="6718" y="768"/>
                  <a:pt x="6699" y="788"/>
                </a:cubicBezTo>
                <a:cubicBezTo>
                  <a:pt x="6796" y="823"/>
                  <a:pt x="6881" y="788"/>
                  <a:pt x="6979" y="788"/>
                </a:cubicBezTo>
                <a:cubicBezTo>
                  <a:pt x="7030" y="787"/>
                  <a:pt x="7079" y="805"/>
                  <a:pt x="7129" y="821"/>
                </a:cubicBezTo>
                <a:cubicBezTo>
                  <a:pt x="7200" y="845"/>
                  <a:pt x="7149" y="880"/>
                  <a:pt x="7161" y="917"/>
                </a:cubicBezTo>
                <a:cubicBezTo>
                  <a:pt x="7170" y="943"/>
                  <a:pt x="7267" y="1004"/>
                  <a:pt x="7190" y="1046"/>
                </a:cubicBezTo>
                <a:cubicBezTo>
                  <a:pt x="7259" y="1008"/>
                  <a:pt x="7201" y="1289"/>
                  <a:pt x="7167" y="1325"/>
                </a:cubicBezTo>
                <a:cubicBezTo>
                  <a:pt x="7061" y="1440"/>
                  <a:pt x="7248" y="1378"/>
                  <a:pt x="7270" y="1402"/>
                </a:cubicBezTo>
                <a:cubicBezTo>
                  <a:pt x="7265" y="1422"/>
                  <a:pt x="7239" y="1405"/>
                  <a:pt x="7241" y="1437"/>
                </a:cubicBezTo>
                <a:cubicBezTo>
                  <a:pt x="7283" y="1418"/>
                  <a:pt x="7316" y="1530"/>
                  <a:pt x="7314" y="1530"/>
                </a:cubicBezTo>
                <a:cubicBezTo>
                  <a:pt x="7310" y="1531"/>
                  <a:pt x="7146" y="1492"/>
                  <a:pt x="7147" y="1494"/>
                </a:cubicBezTo>
                <a:cubicBezTo>
                  <a:pt x="7175" y="1581"/>
                  <a:pt x="7122" y="1554"/>
                  <a:pt x="7094" y="1648"/>
                </a:cubicBezTo>
                <a:cubicBezTo>
                  <a:pt x="7135" y="1673"/>
                  <a:pt x="7205" y="1745"/>
                  <a:pt x="7237" y="1647"/>
                </a:cubicBezTo>
                <a:cubicBezTo>
                  <a:pt x="7281" y="1514"/>
                  <a:pt x="7300" y="1681"/>
                  <a:pt x="7259" y="1751"/>
                </a:cubicBezTo>
                <a:cubicBezTo>
                  <a:pt x="7260" y="1748"/>
                  <a:pt x="6981" y="1977"/>
                  <a:pt x="7089" y="2018"/>
                </a:cubicBezTo>
                <a:cubicBezTo>
                  <a:pt x="7088" y="2064"/>
                  <a:pt x="7042" y="2054"/>
                  <a:pt x="7040" y="2115"/>
                </a:cubicBezTo>
                <a:cubicBezTo>
                  <a:pt x="7037" y="2182"/>
                  <a:pt x="7079" y="2209"/>
                  <a:pt x="7074" y="2278"/>
                </a:cubicBezTo>
                <a:cubicBezTo>
                  <a:pt x="7069" y="2348"/>
                  <a:pt x="7059" y="2391"/>
                  <a:pt x="7060" y="2466"/>
                </a:cubicBezTo>
                <a:cubicBezTo>
                  <a:pt x="7062" y="2528"/>
                  <a:pt x="7086" y="2536"/>
                  <a:pt x="7091" y="2587"/>
                </a:cubicBezTo>
                <a:cubicBezTo>
                  <a:pt x="7102" y="2687"/>
                  <a:pt x="7148" y="2801"/>
                  <a:pt x="7148" y="2904"/>
                </a:cubicBezTo>
                <a:cubicBezTo>
                  <a:pt x="7187" y="2884"/>
                  <a:pt x="7251" y="2862"/>
                  <a:pt x="7284" y="2920"/>
                </a:cubicBezTo>
                <a:cubicBezTo>
                  <a:pt x="7314" y="2974"/>
                  <a:pt x="7307" y="3024"/>
                  <a:pt x="7363" y="3030"/>
                </a:cubicBezTo>
                <a:cubicBezTo>
                  <a:pt x="7420" y="3037"/>
                  <a:pt x="7463" y="2848"/>
                  <a:pt x="7502" y="2782"/>
                </a:cubicBezTo>
                <a:cubicBezTo>
                  <a:pt x="7540" y="2715"/>
                  <a:pt x="7552" y="2618"/>
                  <a:pt x="7596" y="2554"/>
                </a:cubicBezTo>
                <a:cubicBezTo>
                  <a:pt x="7608" y="2537"/>
                  <a:pt x="7695" y="2413"/>
                  <a:pt x="7641" y="2398"/>
                </a:cubicBezTo>
                <a:cubicBezTo>
                  <a:pt x="7649" y="2356"/>
                  <a:pt x="7701" y="2377"/>
                  <a:pt x="7697" y="2344"/>
                </a:cubicBezTo>
                <a:cubicBezTo>
                  <a:pt x="7681" y="2229"/>
                  <a:pt x="7705" y="2299"/>
                  <a:pt x="7748" y="2240"/>
                </a:cubicBezTo>
                <a:cubicBezTo>
                  <a:pt x="7841" y="2113"/>
                  <a:pt x="7990" y="2194"/>
                  <a:pt x="8084" y="2045"/>
                </a:cubicBezTo>
                <a:cubicBezTo>
                  <a:pt x="8108" y="2008"/>
                  <a:pt x="8215" y="1903"/>
                  <a:pt x="8221" y="1862"/>
                </a:cubicBezTo>
                <a:cubicBezTo>
                  <a:pt x="8222" y="1854"/>
                  <a:pt x="8353" y="1856"/>
                  <a:pt x="8379" y="1843"/>
                </a:cubicBezTo>
                <a:cubicBezTo>
                  <a:pt x="8450" y="1806"/>
                  <a:pt x="8525" y="1812"/>
                  <a:pt x="8591" y="1741"/>
                </a:cubicBezTo>
                <a:cubicBezTo>
                  <a:pt x="8639" y="1688"/>
                  <a:pt x="8726" y="1600"/>
                  <a:pt x="8782" y="1597"/>
                </a:cubicBezTo>
                <a:close/>
                <a:moveTo>
                  <a:pt x="5720" y="439"/>
                </a:moveTo>
                <a:cubicBezTo>
                  <a:pt x="5711" y="429"/>
                  <a:pt x="5746" y="473"/>
                  <a:pt x="5720" y="439"/>
                </a:cubicBezTo>
                <a:cubicBezTo>
                  <a:pt x="5720" y="439"/>
                  <a:pt x="5720" y="439"/>
                  <a:pt x="5720" y="439"/>
                </a:cubicBezTo>
                <a:close/>
                <a:moveTo>
                  <a:pt x="5826" y="1946"/>
                </a:moveTo>
                <a:cubicBezTo>
                  <a:pt x="5862" y="1942"/>
                  <a:pt x="5903" y="1942"/>
                  <a:pt x="5936" y="1906"/>
                </a:cubicBezTo>
                <a:cubicBezTo>
                  <a:pt x="6033" y="1803"/>
                  <a:pt x="5835" y="1706"/>
                  <a:pt x="5826" y="1946"/>
                </a:cubicBezTo>
                <a:close/>
                <a:moveTo>
                  <a:pt x="3689" y="1341"/>
                </a:moveTo>
                <a:cubicBezTo>
                  <a:pt x="3695" y="1345"/>
                  <a:pt x="3702" y="1349"/>
                  <a:pt x="3707" y="1356"/>
                </a:cubicBezTo>
                <a:cubicBezTo>
                  <a:pt x="3718" y="1369"/>
                  <a:pt x="3726" y="1390"/>
                  <a:pt x="3727" y="1415"/>
                </a:cubicBezTo>
                <a:cubicBezTo>
                  <a:pt x="3728" y="1426"/>
                  <a:pt x="3725" y="1440"/>
                  <a:pt x="3728" y="1446"/>
                </a:cubicBezTo>
                <a:cubicBezTo>
                  <a:pt x="3729" y="1448"/>
                  <a:pt x="3815" y="1415"/>
                  <a:pt x="3838" y="1404"/>
                </a:cubicBezTo>
                <a:cubicBezTo>
                  <a:pt x="3885" y="1381"/>
                  <a:pt x="3931" y="1351"/>
                  <a:pt x="3976" y="1316"/>
                </a:cubicBezTo>
                <a:cubicBezTo>
                  <a:pt x="4000" y="1297"/>
                  <a:pt x="4027" y="1277"/>
                  <a:pt x="4049" y="1250"/>
                </a:cubicBezTo>
                <a:cubicBezTo>
                  <a:pt x="4044" y="1256"/>
                  <a:pt x="4046" y="1265"/>
                  <a:pt x="4057" y="1277"/>
                </a:cubicBezTo>
                <a:cubicBezTo>
                  <a:pt x="4017" y="1279"/>
                  <a:pt x="3980" y="1305"/>
                  <a:pt x="3949" y="1356"/>
                </a:cubicBezTo>
                <a:cubicBezTo>
                  <a:pt x="3998" y="1362"/>
                  <a:pt x="4046" y="1378"/>
                  <a:pt x="4096" y="1386"/>
                </a:cubicBezTo>
                <a:cubicBezTo>
                  <a:pt x="4079" y="1383"/>
                  <a:pt x="3937" y="1446"/>
                  <a:pt x="3937" y="1443"/>
                </a:cubicBezTo>
                <a:cubicBezTo>
                  <a:pt x="3963" y="1574"/>
                  <a:pt x="4154" y="1423"/>
                  <a:pt x="4222" y="1518"/>
                </a:cubicBezTo>
                <a:cubicBezTo>
                  <a:pt x="4207" y="1555"/>
                  <a:pt x="3902" y="1531"/>
                  <a:pt x="3904" y="1572"/>
                </a:cubicBezTo>
                <a:cubicBezTo>
                  <a:pt x="3912" y="1727"/>
                  <a:pt x="4054" y="1606"/>
                  <a:pt x="4026" y="1725"/>
                </a:cubicBezTo>
                <a:cubicBezTo>
                  <a:pt x="4001" y="1830"/>
                  <a:pt x="4280" y="1721"/>
                  <a:pt x="4310" y="1713"/>
                </a:cubicBezTo>
                <a:cubicBezTo>
                  <a:pt x="4330" y="1708"/>
                  <a:pt x="4418" y="1622"/>
                  <a:pt x="4432" y="1649"/>
                </a:cubicBezTo>
                <a:cubicBezTo>
                  <a:pt x="4464" y="1710"/>
                  <a:pt x="4509" y="1709"/>
                  <a:pt x="4551" y="1718"/>
                </a:cubicBezTo>
                <a:cubicBezTo>
                  <a:pt x="4596" y="1727"/>
                  <a:pt x="4659" y="1735"/>
                  <a:pt x="4657" y="1610"/>
                </a:cubicBezTo>
                <a:cubicBezTo>
                  <a:pt x="4656" y="1589"/>
                  <a:pt x="4740" y="1631"/>
                  <a:pt x="4753" y="1559"/>
                </a:cubicBezTo>
                <a:cubicBezTo>
                  <a:pt x="4746" y="1556"/>
                  <a:pt x="4633" y="1430"/>
                  <a:pt x="4637" y="1428"/>
                </a:cubicBezTo>
                <a:cubicBezTo>
                  <a:pt x="4689" y="1402"/>
                  <a:pt x="4751" y="1169"/>
                  <a:pt x="4675" y="1148"/>
                </a:cubicBezTo>
                <a:cubicBezTo>
                  <a:pt x="4626" y="1135"/>
                  <a:pt x="4606" y="1146"/>
                  <a:pt x="4581" y="1244"/>
                </a:cubicBezTo>
                <a:cubicBezTo>
                  <a:pt x="4557" y="1336"/>
                  <a:pt x="4523" y="1302"/>
                  <a:pt x="4504" y="1345"/>
                </a:cubicBezTo>
                <a:cubicBezTo>
                  <a:pt x="4523" y="1306"/>
                  <a:pt x="4551" y="1210"/>
                  <a:pt x="4514" y="1175"/>
                </a:cubicBezTo>
                <a:cubicBezTo>
                  <a:pt x="4485" y="1147"/>
                  <a:pt x="4447" y="1254"/>
                  <a:pt x="4410" y="1244"/>
                </a:cubicBezTo>
                <a:cubicBezTo>
                  <a:pt x="4469" y="1144"/>
                  <a:pt x="4278" y="1215"/>
                  <a:pt x="4270" y="1219"/>
                </a:cubicBezTo>
                <a:cubicBezTo>
                  <a:pt x="4280" y="1183"/>
                  <a:pt x="4332" y="1188"/>
                  <a:pt x="4328" y="1135"/>
                </a:cubicBezTo>
                <a:cubicBezTo>
                  <a:pt x="4308" y="1146"/>
                  <a:pt x="4295" y="1128"/>
                  <a:pt x="4288" y="1082"/>
                </a:cubicBezTo>
                <a:cubicBezTo>
                  <a:pt x="4256" y="1005"/>
                  <a:pt x="4221" y="1044"/>
                  <a:pt x="4180" y="1052"/>
                </a:cubicBezTo>
                <a:cubicBezTo>
                  <a:pt x="4138" y="1061"/>
                  <a:pt x="4101" y="1009"/>
                  <a:pt x="4058" y="1013"/>
                </a:cubicBezTo>
                <a:cubicBezTo>
                  <a:pt x="4022" y="1017"/>
                  <a:pt x="3985" y="1021"/>
                  <a:pt x="3949" y="1027"/>
                </a:cubicBezTo>
                <a:cubicBezTo>
                  <a:pt x="3908" y="1033"/>
                  <a:pt x="3884" y="1153"/>
                  <a:pt x="3826" y="1185"/>
                </a:cubicBezTo>
                <a:cubicBezTo>
                  <a:pt x="3780" y="1211"/>
                  <a:pt x="3826" y="1204"/>
                  <a:pt x="3769" y="1245"/>
                </a:cubicBezTo>
                <a:cubicBezTo>
                  <a:pt x="3735" y="1269"/>
                  <a:pt x="3697" y="1288"/>
                  <a:pt x="3668" y="1334"/>
                </a:cubicBezTo>
                <a:cubicBezTo>
                  <a:pt x="3670" y="1330"/>
                  <a:pt x="3686" y="1340"/>
                  <a:pt x="3689" y="1341"/>
                </a:cubicBezTo>
                <a:close/>
                <a:moveTo>
                  <a:pt x="5990" y="1121"/>
                </a:moveTo>
                <a:cubicBezTo>
                  <a:pt x="5997" y="1168"/>
                  <a:pt x="6013" y="1241"/>
                  <a:pt x="6063" y="1218"/>
                </a:cubicBezTo>
                <a:cubicBezTo>
                  <a:pt x="6042" y="1228"/>
                  <a:pt x="5925" y="1233"/>
                  <a:pt x="5914" y="1289"/>
                </a:cubicBezTo>
                <a:cubicBezTo>
                  <a:pt x="5925" y="1232"/>
                  <a:pt x="5960" y="1232"/>
                  <a:pt x="5966" y="1165"/>
                </a:cubicBezTo>
                <a:cubicBezTo>
                  <a:pt x="5975" y="1048"/>
                  <a:pt x="5934" y="1071"/>
                  <a:pt x="5886" y="1087"/>
                </a:cubicBezTo>
                <a:cubicBezTo>
                  <a:pt x="5864" y="1094"/>
                  <a:pt x="5647" y="1152"/>
                  <a:pt x="5718" y="1265"/>
                </a:cubicBezTo>
                <a:cubicBezTo>
                  <a:pt x="5698" y="1257"/>
                  <a:pt x="5645" y="1286"/>
                  <a:pt x="5655" y="1346"/>
                </a:cubicBezTo>
                <a:cubicBezTo>
                  <a:pt x="5600" y="1360"/>
                  <a:pt x="5651" y="1233"/>
                  <a:pt x="5662" y="1196"/>
                </a:cubicBezTo>
                <a:cubicBezTo>
                  <a:pt x="5671" y="1166"/>
                  <a:pt x="5775" y="1073"/>
                  <a:pt x="5796" y="1072"/>
                </a:cubicBezTo>
                <a:cubicBezTo>
                  <a:pt x="5692" y="1074"/>
                  <a:pt x="5605" y="1095"/>
                  <a:pt x="5512" y="1199"/>
                </a:cubicBezTo>
                <a:cubicBezTo>
                  <a:pt x="5489" y="1224"/>
                  <a:pt x="5429" y="1272"/>
                  <a:pt x="5431" y="1340"/>
                </a:cubicBezTo>
                <a:cubicBezTo>
                  <a:pt x="5433" y="1446"/>
                  <a:pt x="5505" y="1360"/>
                  <a:pt x="5512" y="1431"/>
                </a:cubicBezTo>
                <a:cubicBezTo>
                  <a:pt x="5491" y="1433"/>
                  <a:pt x="5439" y="1402"/>
                  <a:pt x="5420" y="1433"/>
                </a:cubicBezTo>
                <a:cubicBezTo>
                  <a:pt x="5390" y="1482"/>
                  <a:pt x="5443" y="1518"/>
                  <a:pt x="5455" y="1519"/>
                </a:cubicBezTo>
                <a:cubicBezTo>
                  <a:pt x="5515" y="1525"/>
                  <a:pt x="5581" y="1594"/>
                  <a:pt x="5641" y="1564"/>
                </a:cubicBezTo>
                <a:cubicBezTo>
                  <a:pt x="5701" y="1535"/>
                  <a:pt x="5902" y="1722"/>
                  <a:pt x="5905" y="1496"/>
                </a:cubicBezTo>
                <a:cubicBezTo>
                  <a:pt x="5938" y="1501"/>
                  <a:pt x="5935" y="1566"/>
                  <a:pt x="5942" y="1599"/>
                </a:cubicBezTo>
                <a:cubicBezTo>
                  <a:pt x="5956" y="1588"/>
                  <a:pt x="5986" y="1614"/>
                  <a:pt x="5961" y="1610"/>
                </a:cubicBezTo>
                <a:cubicBezTo>
                  <a:pt x="5985" y="1652"/>
                  <a:pt x="6155" y="1898"/>
                  <a:pt x="6076" y="1957"/>
                </a:cubicBezTo>
                <a:cubicBezTo>
                  <a:pt x="6030" y="1992"/>
                  <a:pt x="5989" y="2049"/>
                  <a:pt x="5941" y="2084"/>
                </a:cubicBezTo>
                <a:cubicBezTo>
                  <a:pt x="5903" y="2112"/>
                  <a:pt x="5989" y="2209"/>
                  <a:pt x="5899" y="2192"/>
                </a:cubicBezTo>
                <a:cubicBezTo>
                  <a:pt x="5856" y="2184"/>
                  <a:pt x="5810" y="2210"/>
                  <a:pt x="5764" y="2202"/>
                </a:cubicBezTo>
                <a:cubicBezTo>
                  <a:pt x="5735" y="2197"/>
                  <a:pt x="5706" y="2240"/>
                  <a:pt x="5678" y="2269"/>
                </a:cubicBezTo>
                <a:cubicBezTo>
                  <a:pt x="5583" y="2369"/>
                  <a:pt x="5872" y="2359"/>
                  <a:pt x="5858" y="2302"/>
                </a:cubicBezTo>
                <a:cubicBezTo>
                  <a:pt x="5880" y="2395"/>
                  <a:pt x="5884" y="2270"/>
                  <a:pt x="5903" y="2348"/>
                </a:cubicBezTo>
                <a:cubicBezTo>
                  <a:pt x="5922" y="2424"/>
                  <a:pt x="5953" y="2405"/>
                  <a:pt x="5969" y="2454"/>
                </a:cubicBezTo>
                <a:cubicBezTo>
                  <a:pt x="5973" y="2468"/>
                  <a:pt x="5924" y="2474"/>
                  <a:pt x="5947" y="2552"/>
                </a:cubicBezTo>
                <a:cubicBezTo>
                  <a:pt x="5957" y="2585"/>
                  <a:pt x="6032" y="2612"/>
                  <a:pt x="6040" y="2566"/>
                </a:cubicBezTo>
                <a:cubicBezTo>
                  <a:pt x="6025" y="2652"/>
                  <a:pt x="6117" y="2677"/>
                  <a:pt x="6145" y="2693"/>
                </a:cubicBezTo>
                <a:cubicBezTo>
                  <a:pt x="6259" y="2761"/>
                  <a:pt x="6125" y="2503"/>
                  <a:pt x="6117" y="2460"/>
                </a:cubicBezTo>
                <a:cubicBezTo>
                  <a:pt x="6165" y="2502"/>
                  <a:pt x="6216" y="2579"/>
                  <a:pt x="6272" y="2567"/>
                </a:cubicBezTo>
                <a:cubicBezTo>
                  <a:pt x="6314" y="2557"/>
                  <a:pt x="6362" y="2452"/>
                  <a:pt x="6344" y="2362"/>
                </a:cubicBezTo>
                <a:cubicBezTo>
                  <a:pt x="6334" y="2311"/>
                  <a:pt x="6322" y="2285"/>
                  <a:pt x="6295" y="2267"/>
                </a:cubicBezTo>
                <a:cubicBezTo>
                  <a:pt x="6223" y="2217"/>
                  <a:pt x="6308" y="2135"/>
                  <a:pt x="6287" y="2072"/>
                </a:cubicBezTo>
                <a:cubicBezTo>
                  <a:pt x="6312" y="2079"/>
                  <a:pt x="6299" y="2063"/>
                  <a:pt x="6323" y="2061"/>
                </a:cubicBezTo>
                <a:cubicBezTo>
                  <a:pt x="6361" y="2058"/>
                  <a:pt x="6364" y="2119"/>
                  <a:pt x="6399" y="2133"/>
                </a:cubicBezTo>
                <a:cubicBezTo>
                  <a:pt x="6343" y="2247"/>
                  <a:pt x="6523" y="2336"/>
                  <a:pt x="6491" y="2155"/>
                </a:cubicBezTo>
                <a:cubicBezTo>
                  <a:pt x="6503" y="2226"/>
                  <a:pt x="6598" y="2102"/>
                  <a:pt x="6616" y="2075"/>
                </a:cubicBezTo>
                <a:cubicBezTo>
                  <a:pt x="6676" y="1983"/>
                  <a:pt x="6557" y="2000"/>
                  <a:pt x="6543" y="1972"/>
                </a:cubicBezTo>
                <a:cubicBezTo>
                  <a:pt x="6547" y="1981"/>
                  <a:pt x="6558" y="2002"/>
                  <a:pt x="6543" y="1972"/>
                </a:cubicBezTo>
                <a:cubicBezTo>
                  <a:pt x="6540" y="1966"/>
                  <a:pt x="6541" y="1968"/>
                  <a:pt x="6543" y="1972"/>
                </a:cubicBezTo>
                <a:cubicBezTo>
                  <a:pt x="6526" y="1939"/>
                  <a:pt x="6539" y="1878"/>
                  <a:pt x="6515" y="1853"/>
                </a:cubicBezTo>
                <a:cubicBezTo>
                  <a:pt x="6494" y="1833"/>
                  <a:pt x="6468" y="1843"/>
                  <a:pt x="6445" y="1838"/>
                </a:cubicBezTo>
                <a:cubicBezTo>
                  <a:pt x="6362" y="1818"/>
                  <a:pt x="6421" y="1696"/>
                  <a:pt x="6473" y="1690"/>
                </a:cubicBezTo>
                <a:cubicBezTo>
                  <a:pt x="6472" y="1634"/>
                  <a:pt x="6418" y="1641"/>
                  <a:pt x="6418" y="1640"/>
                </a:cubicBezTo>
                <a:cubicBezTo>
                  <a:pt x="6420" y="1592"/>
                  <a:pt x="6462" y="1609"/>
                  <a:pt x="6475" y="1607"/>
                </a:cubicBezTo>
                <a:cubicBezTo>
                  <a:pt x="6483" y="1498"/>
                  <a:pt x="6399" y="1474"/>
                  <a:pt x="6366" y="1452"/>
                </a:cubicBezTo>
                <a:cubicBezTo>
                  <a:pt x="6339" y="1434"/>
                  <a:pt x="6346" y="1383"/>
                  <a:pt x="6324" y="1362"/>
                </a:cubicBezTo>
                <a:cubicBezTo>
                  <a:pt x="6290" y="1329"/>
                  <a:pt x="6264" y="1398"/>
                  <a:pt x="6231" y="1387"/>
                </a:cubicBezTo>
                <a:cubicBezTo>
                  <a:pt x="6235" y="1389"/>
                  <a:pt x="6221" y="1290"/>
                  <a:pt x="6221" y="1287"/>
                </a:cubicBezTo>
                <a:cubicBezTo>
                  <a:pt x="6210" y="1227"/>
                  <a:pt x="6167" y="1215"/>
                  <a:pt x="6139" y="1215"/>
                </a:cubicBezTo>
                <a:cubicBezTo>
                  <a:pt x="6281" y="1221"/>
                  <a:pt x="5963" y="947"/>
                  <a:pt x="5990" y="1121"/>
                </a:cubicBezTo>
                <a:close/>
                <a:moveTo>
                  <a:pt x="5936" y="1906"/>
                </a:moveTo>
                <a:cubicBezTo>
                  <a:pt x="5918" y="1925"/>
                  <a:pt x="5945" y="1897"/>
                  <a:pt x="5936" y="1906"/>
                </a:cubicBezTo>
                <a:cubicBezTo>
                  <a:pt x="5936" y="1906"/>
                  <a:pt x="5936" y="1906"/>
                  <a:pt x="5936" y="1906"/>
                </a:cubicBezTo>
                <a:close/>
                <a:moveTo>
                  <a:pt x="4280" y="793"/>
                </a:moveTo>
                <a:cubicBezTo>
                  <a:pt x="4280" y="792"/>
                  <a:pt x="4279" y="792"/>
                  <a:pt x="4280" y="793"/>
                </a:cubicBezTo>
                <a:cubicBezTo>
                  <a:pt x="4312" y="835"/>
                  <a:pt x="4428" y="689"/>
                  <a:pt x="4460" y="693"/>
                </a:cubicBezTo>
                <a:cubicBezTo>
                  <a:pt x="4454" y="717"/>
                  <a:pt x="4437" y="717"/>
                  <a:pt x="4435" y="738"/>
                </a:cubicBezTo>
                <a:cubicBezTo>
                  <a:pt x="4463" y="753"/>
                  <a:pt x="4617" y="674"/>
                  <a:pt x="4626" y="618"/>
                </a:cubicBezTo>
                <a:cubicBezTo>
                  <a:pt x="4627" y="612"/>
                  <a:pt x="4460" y="622"/>
                  <a:pt x="4442" y="632"/>
                </a:cubicBezTo>
                <a:cubicBezTo>
                  <a:pt x="4387" y="664"/>
                  <a:pt x="4323" y="700"/>
                  <a:pt x="4266" y="719"/>
                </a:cubicBezTo>
                <a:cubicBezTo>
                  <a:pt x="4236" y="729"/>
                  <a:pt x="4188" y="704"/>
                  <a:pt x="4170" y="775"/>
                </a:cubicBezTo>
                <a:cubicBezTo>
                  <a:pt x="4203" y="778"/>
                  <a:pt x="4255" y="760"/>
                  <a:pt x="4280" y="793"/>
                </a:cubicBezTo>
                <a:close/>
                <a:moveTo>
                  <a:pt x="5400" y="578"/>
                </a:moveTo>
                <a:cubicBezTo>
                  <a:pt x="5418" y="572"/>
                  <a:pt x="5435" y="556"/>
                  <a:pt x="5445" y="526"/>
                </a:cubicBezTo>
                <a:cubicBezTo>
                  <a:pt x="5479" y="429"/>
                  <a:pt x="5250" y="433"/>
                  <a:pt x="5233" y="435"/>
                </a:cubicBezTo>
                <a:cubicBezTo>
                  <a:pt x="5237" y="450"/>
                  <a:pt x="5275" y="460"/>
                  <a:pt x="5266" y="483"/>
                </a:cubicBezTo>
                <a:cubicBezTo>
                  <a:pt x="5259" y="502"/>
                  <a:pt x="5247" y="505"/>
                  <a:pt x="5236" y="507"/>
                </a:cubicBezTo>
                <a:cubicBezTo>
                  <a:pt x="5231" y="507"/>
                  <a:pt x="5224" y="502"/>
                  <a:pt x="5218" y="507"/>
                </a:cubicBezTo>
                <a:cubicBezTo>
                  <a:pt x="5215" y="510"/>
                  <a:pt x="5268" y="544"/>
                  <a:pt x="5287" y="553"/>
                </a:cubicBezTo>
                <a:cubicBezTo>
                  <a:pt x="5323" y="572"/>
                  <a:pt x="5363" y="592"/>
                  <a:pt x="5400" y="578"/>
                </a:cubicBezTo>
                <a:close/>
                <a:moveTo>
                  <a:pt x="5440" y="835"/>
                </a:moveTo>
                <a:cubicBezTo>
                  <a:pt x="5453" y="833"/>
                  <a:pt x="5424" y="837"/>
                  <a:pt x="5440" y="835"/>
                </a:cubicBezTo>
                <a:cubicBezTo>
                  <a:pt x="5440" y="835"/>
                  <a:pt x="5440" y="835"/>
                  <a:pt x="5440" y="835"/>
                </a:cubicBezTo>
                <a:close/>
                <a:moveTo>
                  <a:pt x="5323" y="914"/>
                </a:moveTo>
                <a:cubicBezTo>
                  <a:pt x="5365" y="953"/>
                  <a:pt x="5420" y="987"/>
                  <a:pt x="5463" y="933"/>
                </a:cubicBezTo>
                <a:cubicBezTo>
                  <a:pt x="5502" y="883"/>
                  <a:pt x="5477" y="829"/>
                  <a:pt x="5440" y="835"/>
                </a:cubicBezTo>
                <a:cubicBezTo>
                  <a:pt x="5405" y="839"/>
                  <a:pt x="5347" y="852"/>
                  <a:pt x="5323" y="914"/>
                </a:cubicBezTo>
                <a:close/>
                <a:moveTo>
                  <a:pt x="5571" y="850"/>
                </a:moveTo>
                <a:cubicBezTo>
                  <a:pt x="5445" y="999"/>
                  <a:pt x="5690" y="956"/>
                  <a:pt x="5690" y="952"/>
                </a:cubicBezTo>
                <a:cubicBezTo>
                  <a:pt x="5688" y="965"/>
                  <a:pt x="5684" y="972"/>
                  <a:pt x="5677" y="973"/>
                </a:cubicBezTo>
                <a:cubicBezTo>
                  <a:pt x="5727" y="968"/>
                  <a:pt x="5778" y="979"/>
                  <a:pt x="5828" y="979"/>
                </a:cubicBezTo>
                <a:cubicBezTo>
                  <a:pt x="5859" y="979"/>
                  <a:pt x="5925" y="940"/>
                  <a:pt x="5952" y="956"/>
                </a:cubicBezTo>
                <a:cubicBezTo>
                  <a:pt x="5985" y="976"/>
                  <a:pt x="6022" y="978"/>
                  <a:pt x="6057" y="970"/>
                </a:cubicBezTo>
                <a:cubicBezTo>
                  <a:pt x="6089" y="964"/>
                  <a:pt x="6157" y="947"/>
                  <a:pt x="6135" y="900"/>
                </a:cubicBezTo>
                <a:cubicBezTo>
                  <a:pt x="6217" y="815"/>
                  <a:pt x="6026" y="809"/>
                  <a:pt x="6000" y="812"/>
                </a:cubicBezTo>
                <a:cubicBezTo>
                  <a:pt x="5927" y="822"/>
                  <a:pt x="5764" y="934"/>
                  <a:pt x="5711" y="771"/>
                </a:cubicBezTo>
                <a:cubicBezTo>
                  <a:pt x="5730" y="774"/>
                  <a:pt x="5748" y="767"/>
                  <a:pt x="5765" y="751"/>
                </a:cubicBezTo>
                <a:cubicBezTo>
                  <a:pt x="5678" y="747"/>
                  <a:pt x="5521" y="559"/>
                  <a:pt x="5442" y="699"/>
                </a:cubicBezTo>
                <a:cubicBezTo>
                  <a:pt x="5453" y="692"/>
                  <a:pt x="5667" y="737"/>
                  <a:pt x="5571" y="850"/>
                </a:cubicBezTo>
                <a:close/>
                <a:moveTo>
                  <a:pt x="5557" y="575"/>
                </a:moveTo>
                <a:cubicBezTo>
                  <a:pt x="5561" y="582"/>
                  <a:pt x="5565" y="588"/>
                  <a:pt x="5557" y="575"/>
                </a:cubicBezTo>
                <a:cubicBezTo>
                  <a:pt x="5557" y="575"/>
                  <a:pt x="5557" y="575"/>
                  <a:pt x="5557" y="575"/>
                </a:cubicBezTo>
                <a:close/>
                <a:moveTo>
                  <a:pt x="5606" y="581"/>
                </a:moveTo>
                <a:cubicBezTo>
                  <a:pt x="5612" y="577"/>
                  <a:pt x="5693" y="597"/>
                  <a:pt x="5696" y="605"/>
                </a:cubicBezTo>
                <a:cubicBezTo>
                  <a:pt x="5697" y="610"/>
                  <a:pt x="5547" y="673"/>
                  <a:pt x="5546" y="617"/>
                </a:cubicBezTo>
                <a:cubicBezTo>
                  <a:pt x="5546" y="588"/>
                  <a:pt x="5577" y="608"/>
                  <a:pt x="5554" y="572"/>
                </a:cubicBezTo>
                <a:cubicBezTo>
                  <a:pt x="5554" y="572"/>
                  <a:pt x="5554" y="572"/>
                  <a:pt x="5554" y="572"/>
                </a:cubicBezTo>
                <a:cubicBezTo>
                  <a:pt x="5553" y="570"/>
                  <a:pt x="5553" y="569"/>
                  <a:pt x="5552" y="568"/>
                </a:cubicBezTo>
                <a:cubicBezTo>
                  <a:pt x="5553" y="569"/>
                  <a:pt x="5553" y="570"/>
                  <a:pt x="5554" y="572"/>
                </a:cubicBezTo>
                <a:cubicBezTo>
                  <a:pt x="5462" y="427"/>
                  <a:pt x="5743" y="491"/>
                  <a:pt x="5606" y="581"/>
                </a:cubicBezTo>
                <a:close/>
                <a:moveTo>
                  <a:pt x="5552" y="568"/>
                </a:moveTo>
                <a:cubicBezTo>
                  <a:pt x="5552" y="567"/>
                  <a:pt x="5551" y="567"/>
                  <a:pt x="5552" y="568"/>
                </a:cubicBezTo>
                <a:cubicBezTo>
                  <a:pt x="5552" y="568"/>
                  <a:pt x="5552" y="568"/>
                  <a:pt x="5552" y="568"/>
                </a:cubicBezTo>
                <a:close/>
                <a:moveTo>
                  <a:pt x="5015" y="505"/>
                </a:moveTo>
                <a:cubicBezTo>
                  <a:pt x="5015" y="470"/>
                  <a:pt x="4821" y="461"/>
                  <a:pt x="4821" y="505"/>
                </a:cubicBezTo>
                <a:cubicBezTo>
                  <a:pt x="4821" y="519"/>
                  <a:pt x="4835" y="526"/>
                  <a:pt x="4853" y="531"/>
                </a:cubicBezTo>
                <a:cubicBezTo>
                  <a:pt x="4815" y="535"/>
                  <a:pt x="4781" y="552"/>
                  <a:pt x="4762" y="602"/>
                </a:cubicBezTo>
                <a:cubicBezTo>
                  <a:pt x="4834" y="676"/>
                  <a:pt x="5015" y="535"/>
                  <a:pt x="5015" y="505"/>
                </a:cubicBezTo>
                <a:close/>
                <a:moveTo>
                  <a:pt x="4616" y="747"/>
                </a:moveTo>
                <a:cubicBezTo>
                  <a:pt x="4611" y="794"/>
                  <a:pt x="4366" y="788"/>
                  <a:pt x="4348" y="904"/>
                </a:cubicBezTo>
                <a:cubicBezTo>
                  <a:pt x="4432" y="949"/>
                  <a:pt x="4518" y="909"/>
                  <a:pt x="4604" y="918"/>
                </a:cubicBezTo>
                <a:cubicBezTo>
                  <a:pt x="4589" y="982"/>
                  <a:pt x="4477" y="913"/>
                  <a:pt x="4451" y="982"/>
                </a:cubicBezTo>
                <a:cubicBezTo>
                  <a:pt x="4493" y="1057"/>
                  <a:pt x="4619" y="971"/>
                  <a:pt x="4665" y="953"/>
                </a:cubicBezTo>
                <a:cubicBezTo>
                  <a:pt x="4732" y="927"/>
                  <a:pt x="4797" y="948"/>
                  <a:pt x="4865" y="926"/>
                </a:cubicBezTo>
                <a:cubicBezTo>
                  <a:pt x="4879" y="921"/>
                  <a:pt x="5009" y="801"/>
                  <a:pt x="4946" y="798"/>
                </a:cubicBezTo>
                <a:cubicBezTo>
                  <a:pt x="4926" y="798"/>
                  <a:pt x="4905" y="823"/>
                  <a:pt x="4885" y="811"/>
                </a:cubicBezTo>
                <a:cubicBezTo>
                  <a:pt x="4857" y="793"/>
                  <a:pt x="4896" y="736"/>
                  <a:pt x="4897" y="715"/>
                </a:cubicBezTo>
                <a:cubicBezTo>
                  <a:pt x="4859" y="722"/>
                  <a:pt x="4823" y="760"/>
                  <a:pt x="4785" y="763"/>
                </a:cubicBezTo>
                <a:cubicBezTo>
                  <a:pt x="4795" y="773"/>
                  <a:pt x="4801" y="788"/>
                  <a:pt x="4806" y="807"/>
                </a:cubicBezTo>
                <a:cubicBezTo>
                  <a:pt x="4792" y="818"/>
                  <a:pt x="4778" y="824"/>
                  <a:pt x="4763" y="824"/>
                </a:cubicBezTo>
                <a:cubicBezTo>
                  <a:pt x="4777" y="830"/>
                  <a:pt x="4789" y="844"/>
                  <a:pt x="4798" y="866"/>
                </a:cubicBezTo>
                <a:cubicBezTo>
                  <a:pt x="4767" y="879"/>
                  <a:pt x="4696" y="887"/>
                  <a:pt x="4666" y="864"/>
                </a:cubicBezTo>
                <a:cubicBezTo>
                  <a:pt x="4668" y="866"/>
                  <a:pt x="4682" y="838"/>
                  <a:pt x="4681" y="833"/>
                </a:cubicBezTo>
                <a:cubicBezTo>
                  <a:pt x="4680" y="821"/>
                  <a:pt x="4670" y="813"/>
                  <a:pt x="4664" y="808"/>
                </a:cubicBezTo>
                <a:cubicBezTo>
                  <a:pt x="4655" y="802"/>
                  <a:pt x="4646" y="797"/>
                  <a:pt x="4638" y="791"/>
                </a:cubicBezTo>
                <a:cubicBezTo>
                  <a:pt x="4628" y="784"/>
                  <a:pt x="4613" y="775"/>
                  <a:pt x="4616" y="747"/>
                </a:cubicBezTo>
                <a:close/>
                <a:moveTo>
                  <a:pt x="4428" y="761"/>
                </a:moveTo>
                <a:cubicBezTo>
                  <a:pt x="4426" y="747"/>
                  <a:pt x="4315" y="834"/>
                  <a:pt x="4318" y="852"/>
                </a:cubicBezTo>
                <a:cubicBezTo>
                  <a:pt x="4320" y="867"/>
                  <a:pt x="4429" y="767"/>
                  <a:pt x="4428" y="761"/>
                </a:cubicBezTo>
                <a:close/>
                <a:moveTo>
                  <a:pt x="4280" y="793"/>
                </a:moveTo>
                <a:lnTo>
                  <a:pt x="4280" y="793"/>
                </a:lnTo>
                <a:cubicBezTo>
                  <a:pt x="4281" y="794"/>
                  <a:pt x="4281" y="794"/>
                  <a:pt x="4280" y="793"/>
                </a:cubicBezTo>
                <a:close/>
                <a:moveTo>
                  <a:pt x="5057" y="791"/>
                </a:moveTo>
                <a:cubicBezTo>
                  <a:pt x="5061" y="735"/>
                  <a:pt x="5118" y="675"/>
                  <a:pt x="5135" y="741"/>
                </a:cubicBezTo>
                <a:cubicBezTo>
                  <a:pt x="5143" y="769"/>
                  <a:pt x="5119" y="795"/>
                  <a:pt x="5142" y="815"/>
                </a:cubicBezTo>
                <a:cubicBezTo>
                  <a:pt x="5173" y="842"/>
                  <a:pt x="5156" y="774"/>
                  <a:pt x="5179" y="750"/>
                </a:cubicBezTo>
                <a:cubicBezTo>
                  <a:pt x="5203" y="724"/>
                  <a:pt x="5211" y="791"/>
                  <a:pt x="5230" y="773"/>
                </a:cubicBezTo>
                <a:cubicBezTo>
                  <a:pt x="5239" y="756"/>
                  <a:pt x="5237" y="743"/>
                  <a:pt x="5226" y="733"/>
                </a:cubicBezTo>
                <a:cubicBezTo>
                  <a:pt x="5265" y="683"/>
                  <a:pt x="5344" y="725"/>
                  <a:pt x="5386" y="744"/>
                </a:cubicBezTo>
                <a:cubicBezTo>
                  <a:pt x="5387" y="745"/>
                  <a:pt x="5313" y="862"/>
                  <a:pt x="5307" y="868"/>
                </a:cubicBezTo>
                <a:cubicBezTo>
                  <a:pt x="5256" y="925"/>
                  <a:pt x="5210" y="940"/>
                  <a:pt x="5152" y="928"/>
                </a:cubicBezTo>
                <a:cubicBezTo>
                  <a:pt x="5147" y="875"/>
                  <a:pt x="5186" y="871"/>
                  <a:pt x="5200" y="853"/>
                </a:cubicBezTo>
                <a:cubicBezTo>
                  <a:pt x="5193" y="851"/>
                  <a:pt x="5186" y="853"/>
                  <a:pt x="5180" y="854"/>
                </a:cubicBezTo>
                <a:cubicBezTo>
                  <a:pt x="5160" y="856"/>
                  <a:pt x="5140" y="859"/>
                  <a:pt x="5120" y="860"/>
                </a:cubicBezTo>
                <a:cubicBezTo>
                  <a:pt x="5110" y="860"/>
                  <a:pt x="5071" y="869"/>
                  <a:pt x="5076" y="832"/>
                </a:cubicBezTo>
                <a:cubicBezTo>
                  <a:pt x="5078" y="824"/>
                  <a:pt x="5082" y="820"/>
                  <a:pt x="5083" y="812"/>
                </a:cubicBezTo>
                <a:cubicBezTo>
                  <a:pt x="5083" y="802"/>
                  <a:pt x="5079" y="793"/>
                  <a:pt x="5075" y="789"/>
                </a:cubicBezTo>
                <a:cubicBezTo>
                  <a:pt x="5073" y="787"/>
                  <a:pt x="5058" y="783"/>
                  <a:pt x="5057" y="791"/>
                </a:cubicBezTo>
                <a:close/>
              </a:path>
            </a:pathLst>
          </a:custGeom>
          <a:solidFill>
            <a:srgbClr val="A6AAA9"/>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452" name="Shape 452"/>
          <p:cNvSpPr/>
          <p:nvPr/>
        </p:nvSpPr>
        <p:spPr>
          <a:xfrm>
            <a:off x="2198980" y="2627637"/>
            <a:ext cx="227830" cy="364945"/>
          </a:xfrm>
          <a:custGeom>
            <a:avLst/>
            <a:gdLst/>
            <a:ahLst/>
            <a:cxnLst>
              <a:cxn ang="0">
                <a:pos x="wd2" y="hd2"/>
              </a:cxn>
              <a:cxn ang="5400000">
                <a:pos x="wd2" y="hd2"/>
              </a:cxn>
              <a:cxn ang="10800000">
                <a:pos x="wd2" y="hd2"/>
              </a:cxn>
              <a:cxn ang="16200000">
                <a:pos x="wd2" y="hd2"/>
              </a:cxn>
            </a:cxnLst>
            <a:rect l="0" t="0" r="r" b="b"/>
            <a:pathLst>
              <a:path w="19167" h="21600" extrusionOk="0">
                <a:moveTo>
                  <a:pt x="9583" y="0"/>
                </a:moveTo>
                <a:cubicBezTo>
                  <a:pt x="6782" y="0"/>
                  <a:pt x="3981" y="860"/>
                  <a:pt x="2076" y="2579"/>
                </a:cubicBezTo>
                <a:cubicBezTo>
                  <a:pt x="-1217" y="5548"/>
                  <a:pt x="-112" y="9619"/>
                  <a:pt x="2076" y="13141"/>
                </a:cubicBezTo>
                <a:cubicBezTo>
                  <a:pt x="3977" y="16202"/>
                  <a:pt x="6486" y="19058"/>
                  <a:pt x="9564" y="21600"/>
                </a:cubicBezTo>
                <a:cubicBezTo>
                  <a:pt x="12661" y="19062"/>
                  <a:pt x="15182" y="16205"/>
                  <a:pt x="17090" y="13141"/>
                </a:cubicBezTo>
                <a:cubicBezTo>
                  <a:pt x="19281" y="9620"/>
                  <a:pt x="20383" y="5548"/>
                  <a:pt x="17090" y="2579"/>
                </a:cubicBezTo>
                <a:cubicBezTo>
                  <a:pt x="15183" y="860"/>
                  <a:pt x="12383" y="0"/>
                  <a:pt x="9583" y="0"/>
                </a:cubicBezTo>
                <a:close/>
                <a:moveTo>
                  <a:pt x="9583" y="2850"/>
                </a:moveTo>
                <a:cubicBezTo>
                  <a:pt x="11161" y="2850"/>
                  <a:pt x="12741" y="3274"/>
                  <a:pt x="13945" y="4121"/>
                </a:cubicBezTo>
                <a:cubicBezTo>
                  <a:pt x="16353" y="5816"/>
                  <a:pt x="16353" y="8562"/>
                  <a:pt x="13945" y="10256"/>
                </a:cubicBezTo>
                <a:cubicBezTo>
                  <a:pt x="11537" y="11951"/>
                  <a:pt x="7631" y="11951"/>
                  <a:pt x="5222" y="10256"/>
                </a:cubicBezTo>
                <a:cubicBezTo>
                  <a:pt x="2814" y="8562"/>
                  <a:pt x="2814" y="5816"/>
                  <a:pt x="5222" y="4121"/>
                </a:cubicBezTo>
                <a:cubicBezTo>
                  <a:pt x="6427" y="3274"/>
                  <a:pt x="8004" y="2850"/>
                  <a:pt x="9583" y="2850"/>
                </a:cubicBezTo>
                <a:close/>
              </a:path>
            </a:pathLst>
          </a:custGeom>
          <a:solidFill>
            <a:srgbClr val="FEC703"/>
          </a:solidFill>
          <a:ln w="12700">
            <a:miter lim="400000"/>
          </a:ln>
          <a:effectLst>
            <a:outerShdw blurRad="355600" rotWithShape="0">
              <a:srgbClr val="000000">
                <a:alpha val="75000"/>
              </a:srgbClr>
            </a:outerShdw>
          </a:effectLst>
        </p:spPr>
        <p:txBody>
          <a:bodyPr lIns="0" tIns="0" rIns="0" bIns="0" anchor="ctr"/>
          <a:lstStyle/>
          <a:p>
            <a:endParaRPr sz="1266"/>
          </a:p>
        </p:txBody>
      </p:sp>
      <p:sp>
        <p:nvSpPr>
          <p:cNvPr id="453" name="Shape 453"/>
          <p:cNvSpPr/>
          <p:nvPr/>
        </p:nvSpPr>
        <p:spPr>
          <a:xfrm>
            <a:off x="4783600" y="2279380"/>
            <a:ext cx="227830" cy="364944"/>
          </a:xfrm>
          <a:custGeom>
            <a:avLst/>
            <a:gdLst/>
            <a:ahLst/>
            <a:cxnLst>
              <a:cxn ang="0">
                <a:pos x="wd2" y="hd2"/>
              </a:cxn>
              <a:cxn ang="5400000">
                <a:pos x="wd2" y="hd2"/>
              </a:cxn>
              <a:cxn ang="10800000">
                <a:pos x="wd2" y="hd2"/>
              </a:cxn>
              <a:cxn ang="16200000">
                <a:pos x="wd2" y="hd2"/>
              </a:cxn>
            </a:cxnLst>
            <a:rect l="0" t="0" r="r" b="b"/>
            <a:pathLst>
              <a:path w="19167" h="21600" extrusionOk="0">
                <a:moveTo>
                  <a:pt x="9583" y="0"/>
                </a:moveTo>
                <a:cubicBezTo>
                  <a:pt x="6782" y="0"/>
                  <a:pt x="3981" y="860"/>
                  <a:pt x="2076" y="2579"/>
                </a:cubicBezTo>
                <a:cubicBezTo>
                  <a:pt x="-1217" y="5548"/>
                  <a:pt x="-112" y="9619"/>
                  <a:pt x="2076" y="13141"/>
                </a:cubicBezTo>
                <a:cubicBezTo>
                  <a:pt x="3977" y="16202"/>
                  <a:pt x="6486" y="19058"/>
                  <a:pt x="9564" y="21600"/>
                </a:cubicBezTo>
                <a:cubicBezTo>
                  <a:pt x="12661" y="19062"/>
                  <a:pt x="15182" y="16205"/>
                  <a:pt x="17090" y="13141"/>
                </a:cubicBezTo>
                <a:cubicBezTo>
                  <a:pt x="19281" y="9620"/>
                  <a:pt x="20383" y="5548"/>
                  <a:pt x="17090" y="2579"/>
                </a:cubicBezTo>
                <a:cubicBezTo>
                  <a:pt x="15183" y="860"/>
                  <a:pt x="12383" y="0"/>
                  <a:pt x="9583" y="0"/>
                </a:cubicBezTo>
                <a:close/>
                <a:moveTo>
                  <a:pt x="9583" y="2850"/>
                </a:moveTo>
                <a:cubicBezTo>
                  <a:pt x="11161" y="2850"/>
                  <a:pt x="12741" y="3274"/>
                  <a:pt x="13945" y="4121"/>
                </a:cubicBezTo>
                <a:cubicBezTo>
                  <a:pt x="16353" y="5816"/>
                  <a:pt x="16353" y="8562"/>
                  <a:pt x="13945" y="10256"/>
                </a:cubicBezTo>
                <a:cubicBezTo>
                  <a:pt x="11537" y="11951"/>
                  <a:pt x="7631" y="11951"/>
                  <a:pt x="5222" y="10256"/>
                </a:cubicBezTo>
                <a:cubicBezTo>
                  <a:pt x="2814" y="8562"/>
                  <a:pt x="2814" y="5816"/>
                  <a:pt x="5222" y="4121"/>
                </a:cubicBezTo>
                <a:cubicBezTo>
                  <a:pt x="6427" y="3274"/>
                  <a:pt x="8004" y="2850"/>
                  <a:pt x="9583" y="2850"/>
                </a:cubicBezTo>
                <a:close/>
              </a:path>
            </a:pathLst>
          </a:custGeom>
          <a:solidFill>
            <a:srgbClr val="FEC703"/>
          </a:solidFill>
          <a:ln w="12700">
            <a:miter lim="400000"/>
          </a:ln>
          <a:effectLst>
            <a:outerShdw blurRad="355600" rotWithShape="0">
              <a:srgbClr val="000000">
                <a:alpha val="75000"/>
              </a:srgbClr>
            </a:outerShdw>
          </a:effectLst>
        </p:spPr>
        <p:txBody>
          <a:bodyPr lIns="0" tIns="0" rIns="0" bIns="0" anchor="ctr"/>
          <a:lstStyle/>
          <a:p>
            <a:endParaRPr sz="1266"/>
          </a:p>
        </p:txBody>
      </p:sp>
      <p:sp>
        <p:nvSpPr>
          <p:cNvPr id="454" name="Shape 454"/>
          <p:cNvSpPr/>
          <p:nvPr/>
        </p:nvSpPr>
        <p:spPr>
          <a:xfrm>
            <a:off x="5962319" y="2877668"/>
            <a:ext cx="227830" cy="364945"/>
          </a:xfrm>
          <a:custGeom>
            <a:avLst/>
            <a:gdLst/>
            <a:ahLst/>
            <a:cxnLst>
              <a:cxn ang="0">
                <a:pos x="wd2" y="hd2"/>
              </a:cxn>
              <a:cxn ang="5400000">
                <a:pos x="wd2" y="hd2"/>
              </a:cxn>
              <a:cxn ang="10800000">
                <a:pos x="wd2" y="hd2"/>
              </a:cxn>
              <a:cxn ang="16200000">
                <a:pos x="wd2" y="hd2"/>
              </a:cxn>
            </a:cxnLst>
            <a:rect l="0" t="0" r="r" b="b"/>
            <a:pathLst>
              <a:path w="19167" h="21600" extrusionOk="0">
                <a:moveTo>
                  <a:pt x="9583" y="0"/>
                </a:moveTo>
                <a:cubicBezTo>
                  <a:pt x="6782" y="0"/>
                  <a:pt x="3981" y="860"/>
                  <a:pt x="2076" y="2579"/>
                </a:cubicBezTo>
                <a:cubicBezTo>
                  <a:pt x="-1217" y="5548"/>
                  <a:pt x="-112" y="9619"/>
                  <a:pt x="2076" y="13141"/>
                </a:cubicBezTo>
                <a:cubicBezTo>
                  <a:pt x="3977" y="16202"/>
                  <a:pt x="6486" y="19058"/>
                  <a:pt x="9564" y="21600"/>
                </a:cubicBezTo>
                <a:cubicBezTo>
                  <a:pt x="12661" y="19062"/>
                  <a:pt x="15182" y="16205"/>
                  <a:pt x="17090" y="13141"/>
                </a:cubicBezTo>
                <a:cubicBezTo>
                  <a:pt x="19281" y="9620"/>
                  <a:pt x="20383" y="5548"/>
                  <a:pt x="17090" y="2579"/>
                </a:cubicBezTo>
                <a:cubicBezTo>
                  <a:pt x="15183" y="860"/>
                  <a:pt x="12383" y="0"/>
                  <a:pt x="9583" y="0"/>
                </a:cubicBezTo>
                <a:close/>
                <a:moveTo>
                  <a:pt x="9583" y="2850"/>
                </a:moveTo>
                <a:cubicBezTo>
                  <a:pt x="11161" y="2850"/>
                  <a:pt x="12741" y="3274"/>
                  <a:pt x="13945" y="4121"/>
                </a:cubicBezTo>
                <a:cubicBezTo>
                  <a:pt x="16353" y="5816"/>
                  <a:pt x="16353" y="8562"/>
                  <a:pt x="13945" y="10256"/>
                </a:cubicBezTo>
                <a:cubicBezTo>
                  <a:pt x="11537" y="11951"/>
                  <a:pt x="7631" y="11951"/>
                  <a:pt x="5222" y="10256"/>
                </a:cubicBezTo>
                <a:cubicBezTo>
                  <a:pt x="2814" y="8562"/>
                  <a:pt x="2814" y="5816"/>
                  <a:pt x="5222" y="4121"/>
                </a:cubicBezTo>
                <a:cubicBezTo>
                  <a:pt x="6427" y="3274"/>
                  <a:pt x="8004" y="2850"/>
                  <a:pt x="9583" y="2850"/>
                </a:cubicBezTo>
                <a:close/>
              </a:path>
            </a:pathLst>
          </a:custGeom>
          <a:solidFill>
            <a:srgbClr val="FEC703"/>
          </a:solidFill>
          <a:ln w="12700">
            <a:miter lim="400000"/>
          </a:ln>
          <a:effectLst>
            <a:outerShdw blurRad="355600" rotWithShape="0">
              <a:srgbClr val="000000">
                <a:alpha val="75000"/>
              </a:srgbClr>
            </a:outerShdw>
          </a:effectLst>
        </p:spPr>
        <p:txBody>
          <a:bodyPr lIns="0" tIns="0" rIns="0" bIns="0" anchor="ctr"/>
          <a:lstStyle/>
          <a:p>
            <a:endParaRPr sz="1266"/>
          </a:p>
        </p:txBody>
      </p:sp>
      <p:sp>
        <p:nvSpPr>
          <p:cNvPr id="455" name="Shape 455"/>
          <p:cNvSpPr>
            <a:spLocks noGrp="1"/>
          </p:cNvSpPr>
          <p:nvPr>
            <p:ph type="body" sz="quarter" idx="14"/>
          </p:nvPr>
        </p:nvSpPr>
        <p:spPr>
          <a:xfrm>
            <a:off x="517503" y="4415338"/>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456" name="Shape 456"/>
          <p:cNvSpPr>
            <a:spLocks noGrp="1"/>
          </p:cNvSpPr>
          <p:nvPr>
            <p:ph type="body" sz="quarter" idx="15"/>
          </p:nvPr>
        </p:nvSpPr>
        <p:spPr>
          <a:xfrm>
            <a:off x="517503" y="5004698"/>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457" name="Shape 457"/>
          <p:cNvSpPr>
            <a:spLocks noGrp="1"/>
          </p:cNvSpPr>
          <p:nvPr>
            <p:ph type="body" sz="quarter" idx="16"/>
          </p:nvPr>
        </p:nvSpPr>
        <p:spPr>
          <a:xfrm>
            <a:off x="517503" y="5594057"/>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458" name="Shape 458"/>
          <p:cNvSpPr>
            <a:spLocks noGrp="1"/>
          </p:cNvSpPr>
          <p:nvPr>
            <p:ph type="body" sz="quarter" idx="17" hasCustomPrompt="1"/>
          </p:nvPr>
        </p:nvSpPr>
        <p:spPr>
          <a:xfrm>
            <a:off x="526433" y="4526537"/>
            <a:ext cx="2200506" cy="364944"/>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a:t>
            </a:r>
          </a:p>
        </p:txBody>
      </p:sp>
      <p:sp>
        <p:nvSpPr>
          <p:cNvPr id="459" name="Shape 459"/>
          <p:cNvSpPr>
            <a:spLocks noGrp="1"/>
          </p:cNvSpPr>
          <p:nvPr>
            <p:ph type="body" sz="quarter" idx="18" hasCustomPrompt="1"/>
          </p:nvPr>
        </p:nvSpPr>
        <p:spPr>
          <a:xfrm>
            <a:off x="526433" y="5111671"/>
            <a:ext cx="2200506" cy="364944"/>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a:t>
            </a:r>
          </a:p>
        </p:txBody>
      </p:sp>
      <p:sp>
        <p:nvSpPr>
          <p:cNvPr id="460" name="Shape 460"/>
          <p:cNvSpPr>
            <a:spLocks noGrp="1"/>
          </p:cNvSpPr>
          <p:nvPr>
            <p:ph type="body" sz="quarter" idx="19" hasCustomPrompt="1"/>
          </p:nvPr>
        </p:nvSpPr>
        <p:spPr>
          <a:xfrm>
            <a:off x="526433" y="5734063"/>
            <a:ext cx="2200506" cy="364944"/>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a:t>
            </a:r>
          </a:p>
        </p:txBody>
      </p:sp>
      <p:sp>
        <p:nvSpPr>
          <p:cNvPr id="461" name="Shape 461"/>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855951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World Map with Highlights">
    <p:spTree>
      <p:nvGrpSpPr>
        <p:cNvPr id="1" name=""/>
        <p:cNvGrpSpPr/>
        <p:nvPr/>
      </p:nvGrpSpPr>
      <p:grpSpPr>
        <a:xfrm>
          <a:off x="0" y="0"/>
          <a:ext cx="0" cy="0"/>
          <a:chOff x="0" y="0"/>
          <a:chExt cx="0" cy="0"/>
        </a:xfrm>
      </p:grpSpPr>
      <p:sp>
        <p:nvSpPr>
          <p:cNvPr id="468" name="Shape 468"/>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469" name="Shape 469"/>
          <p:cNvSpPr>
            <a:spLocks noGrp="1"/>
          </p:cNvSpPr>
          <p:nvPr>
            <p:ph type="body" sz="quarter" idx="13"/>
          </p:nvPr>
        </p:nvSpPr>
        <p:spPr>
          <a:xfrm>
            <a:off x="627415" y="552245"/>
            <a:ext cx="7630210"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470" name="Shape 470"/>
          <p:cNvSpPr/>
          <p:nvPr/>
        </p:nvSpPr>
        <p:spPr>
          <a:xfrm>
            <a:off x="939869" y="2300752"/>
            <a:ext cx="7264263" cy="3599723"/>
          </a:xfrm>
          <a:custGeom>
            <a:avLst/>
            <a:gdLst/>
            <a:ahLst/>
            <a:cxnLst>
              <a:cxn ang="0">
                <a:pos x="wd2" y="hd2"/>
              </a:cxn>
              <a:cxn ang="5400000">
                <a:pos x="wd2" y="hd2"/>
              </a:cxn>
              <a:cxn ang="10800000">
                <a:pos x="wd2" y="hd2"/>
              </a:cxn>
              <a:cxn ang="16200000">
                <a:pos x="wd2" y="hd2"/>
              </a:cxn>
            </a:cxnLst>
            <a:rect l="0" t="0" r="r" b="b"/>
            <a:pathLst>
              <a:path w="21561" h="21508" extrusionOk="0">
                <a:moveTo>
                  <a:pt x="13198" y="14570"/>
                </a:moveTo>
                <a:cubicBezTo>
                  <a:pt x="13186" y="14436"/>
                  <a:pt x="13146" y="14695"/>
                  <a:pt x="13144" y="14724"/>
                </a:cubicBezTo>
                <a:cubicBezTo>
                  <a:pt x="13139" y="14802"/>
                  <a:pt x="13102" y="14778"/>
                  <a:pt x="13085" y="14778"/>
                </a:cubicBezTo>
                <a:cubicBezTo>
                  <a:pt x="13047" y="14778"/>
                  <a:pt x="13086" y="14869"/>
                  <a:pt x="13084" y="14887"/>
                </a:cubicBezTo>
                <a:cubicBezTo>
                  <a:pt x="13077" y="14949"/>
                  <a:pt x="13029" y="14965"/>
                  <a:pt x="13022" y="15012"/>
                </a:cubicBezTo>
                <a:cubicBezTo>
                  <a:pt x="13007" y="15105"/>
                  <a:pt x="12911" y="15169"/>
                  <a:pt x="12873" y="15190"/>
                </a:cubicBezTo>
                <a:cubicBezTo>
                  <a:pt x="12837" y="15212"/>
                  <a:pt x="12776" y="15370"/>
                  <a:pt x="12788" y="15467"/>
                </a:cubicBezTo>
                <a:cubicBezTo>
                  <a:pt x="12798" y="15551"/>
                  <a:pt x="12813" y="15710"/>
                  <a:pt x="12809" y="15792"/>
                </a:cubicBezTo>
                <a:cubicBezTo>
                  <a:pt x="12804" y="15884"/>
                  <a:pt x="12773" y="15986"/>
                  <a:pt x="12743" y="16045"/>
                </a:cubicBezTo>
                <a:cubicBezTo>
                  <a:pt x="12682" y="16165"/>
                  <a:pt x="12737" y="16269"/>
                  <a:pt x="12742" y="16384"/>
                </a:cubicBezTo>
                <a:cubicBezTo>
                  <a:pt x="12750" y="16510"/>
                  <a:pt x="12734" y="16759"/>
                  <a:pt x="12853" y="16759"/>
                </a:cubicBezTo>
                <a:cubicBezTo>
                  <a:pt x="12921" y="16759"/>
                  <a:pt x="12988" y="16641"/>
                  <a:pt x="13013" y="16526"/>
                </a:cubicBezTo>
                <a:cubicBezTo>
                  <a:pt x="13046" y="16352"/>
                  <a:pt x="13068" y="16170"/>
                  <a:pt x="13100" y="15995"/>
                </a:cubicBezTo>
                <a:cubicBezTo>
                  <a:pt x="13135" y="15805"/>
                  <a:pt x="13174" y="15621"/>
                  <a:pt x="13185" y="15421"/>
                </a:cubicBezTo>
                <a:cubicBezTo>
                  <a:pt x="13191" y="15314"/>
                  <a:pt x="13219" y="15265"/>
                  <a:pt x="13207" y="15149"/>
                </a:cubicBezTo>
                <a:cubicBezTo>
                  <a:pt x="13279" y="15323"/>
                  <a:pt x="13247" y="14942"/>
                  <a:pt x="13248" y="14901"/>
                </a:cubicBezTo>
                <a:cubicBezTo>
                  <a:pt x="13248" y="14826"/>
                  <a:pt x="13235" y="14617"/>
                  <a:pt x="13198" y="14570"/>
                </a:cubicBezTo>
                <a:close/>
                <a:moveTo>
                  <a:pt x="9956" y="6134"/>
                </a:moveTo>
                <a:cubicBezTo>
                  <a:pt x="9945" y="6131"/>
                  <a:pt x="9900" y="6164"/>
                  <a:pt x="9906" y="6200"/>
                </a:cubicBezTo>
                <a:cubicBezTo>
                  <a:pt x="9907" y="6204"/>
                  <a:pt x="9942" y="6237"/>
                  <a:pt x="9945" y="6236"/>
                </a:cubicBezTo>
                <a:cubicBezTo>
                  <a:pt x="9990" y="6213"/>
                  <a:pt x="9955" y="6181"/>
                  <a:pt x="9956" y="6134"/>
                </a:cubicBezTo>
                <a:close/>
                <a:moveTo>
                  <a:pt x="10290" y="6000"/>
                </a:moveTo>
                <a:cubicBezTo>
                  <a:pt x="10307" y="6013"/>
                  <a:pt x="10314" y="6466"/>
                  <a:pt x="10346" y="6274"/>
                </a:cubicBezTo>
                <a:cubicBezTo>
                  <a:pt x="10351" y="6245"/>
                  <a:pt x="10369" y="6291"/>
                  <a:pt x="10377" y="6282"/>
                </a:cubicBezTo>
                <a:cubicBezTo>
                  <a:pt x="10393" y="6264"/>
                  <a:pt x="10391" y="6149"/>
                  <a:pt x="10387" y="6127"/>
                </a:cubicBezTo>
                <a:cubicBezTo>
                  <a:pt x="10378" y="6076"/>
                  <a:pt x="10412" y="6004"/>
                  <a:pt x="10368" y="5959"/>
                </a:cubicBezTo>
                <a:cubicBezTo>
                  <a:pt x="10371" y="5962"/>
                  <a:pt x="10373" y="5964"/>
                  <a:pt x="10368" y="5959"/>
                </a:cubicBezTo>
                <a:cubicBezTo>
                  <a:pt x="10359" y="5950"/>
                  <a:pt x="10364" y="5955"/>
                  <a:pt x="10368" y="5959"/>
                </a:cubicBezTo>
                <a:cubicBezTo>
                  <a:pt x="10344" y="5935"/>
                  <a:pt x="10324" y="6025"/>
                  <a:pt x="10290" y="6000"/>
                </a:cubicBezTo>
                <a:close/>
                <a:moveTo>
                  <a:pt x="11127" y="3223"/>
                </a:moveTo>
                <a:cubicBezTo>
                  <a:pt x="11127" y="3223"/>
                  <a:pt x="11128" y="3223"/>
                  <a:pt x="11128" y="3223"/>
                </a:cubicBezTo>
                <a:cubicBezTo>
                  <a:pt x="11125" y="3224"/>
                  <a:pt x="11119" y="3225"/>
                  <a:pt x="11127" y="3223"/>
                </a:cubicBezTo>
                <a:close/>
                <a:moveTo>
                  <a:pt x="10355" y="5916"/>
                </a:moveTo>
                <a:cubicBezTo>
                  <a:pt x="10382" y="5841"/>
                  <a:pt x="10378" y="5733"/>
                  <a:pt x="10375" y="5671"/>
                </a:cubicBezTo>
                <a:cubicBezTo>
                  <a:pt x="10374" y="5632"/>
                  <a:pt x="10357" y="5705"/>
                  <a:pt x="10355" y="5707"/>
                </a:cubicBezTo>
                <a:cubicBezTo>
                  <a:pt x="10348" y="5713"/>
                  <a:pt x="10352" y="5709"/>
                  <a:pt x="10355" y="5707"/>
                </a:cubicBezTo>
                <a:cubicBezTo>
                  <a:pt x="10309" y="5751"/>
                  <a:pt x="10309" y="5840"/>
                  <a:pt x="10355" y="5916"/>
                </a:cubicBezTo>
                <a:close/>
                <a:moveTo>
                  <a:pt x="13003" y="6422"/>
                </a:moveTo>
                <a:cubicBezTo>
                  <a:pt x="13019" y="6513"/>
                  <a:pt x="13095" y="6572"/>
                  <a:pt x="13140" y="6619"/>
                </a:cubicBezTo>
                <a:cubicBezTo>
                  <a:pt x="13203" y="6684"/>
                  <a:pt x="13251" y="6607"/>
                  <a:pt x="13313" y="6596"/>
                </a:cubicBezTo>
                <a:cubicBezTo>
                  <a:pt x="13294" y="6533"/>
                  <a:pt x="13254" y="6441"/>
                  <a:pt x="13263" y="6348"/>
                </a:cubicBezTo>
                <a:cubicBezTo>
                  <a:pt x="13267" y="6290"/>
                  <a:pt x="13169" y="6195"/>
                  <a:pt x="13224" y="6165"/>
                </a:cubicBezTo>
                <a:cubicBezTo>
                  <a:pt x="13219" y="6152"/>
                  <a:pt x="13183" y="6145"/>
                  <a:pt x="13182" y="6144"/>
                </a:cubicBezTo>
                <a:cubicBezTo>
                  <a:pt x="13154" y="6107"/>
                  <a:pt x="13173" y="6046"/>
                  <a:pt x="13167" y="5996"/>
                </a:cubicBezTo>
                <a:cubicBezTo>
                  <a:pt x="13162" y="5945"/>
                  <a:pt x="13151" y="5909"/>
                  <a:pt x="13136" y="5872"/>
                </a:cubicBezTo>
                <a:cubicBezTo>
                  <a:pt x="13120" y="5833"/>
                  <a:pt x="13142" y="5740"/>
                  <a:pt x="13135" y="5730"/>
                </a:cubicBezTo>
                <a:cubicBezTo>
                  <a:pt x="13118" y="5709"/>
                  <a:pt x="13096" y="5743"/>
                  <a:pt x="13080" y="5701"/>
                </a:cubicBezTo>
                <a:cubicBezTo>
                  <a:pt x="13058" y="5646"/>
                  <a:pt x="13017" y="5608"/>
                  <a:pt x="13003" y="5519"/>
                </a:cubicBezTo>
                <a:cubicBezTo>
                  <a:pt x="12998" y="5519"/>
                  <a:pt x="12895" y="5306"/>
                  <a:pt x="13000" y="5377"/>
                </a:cubicBezTo>
                <a:cubicBezTo>
                  <a:pt x="12961" y="5221"/>
                  <a:pt x="13093" y="5265"/>
                  <a:pt x="13120" y="5276"/>
                </a:cubicBezTo>
                <a:cubicBezTo>
                  <a:pt x="13094" y="5202"/>
                  <a:pt x="13138" y="5141"/>
                  <a:pt x="13090" y="5074"/>
                </a:cubicBezTo>
                <a:cubicBezTo>
                  <a:pt x="13065" y="5049"/>
                  <a:pt x="12984" y="5049"/>
                  <a:pt x="12955" y="5082"/>
                </a:cubicBezTo>
                <a:cubicBezTo>
                  <a:pt x="12901" y="5143"/>
                  <a:pt x="12790" y="5187"/>
                  <a:pt x="12775" y="5297"/>
                </a:cubicBezTo>
                <a:cubicBezTo>
                  <a:pt x="12754" y="5449"/>
                  <a:pt x="12812" y="5395"/>
                  <a:pt x="12816" y="5542"/>
                </a:cubicBezTo>
                <a:cubicBezTo>
                  <a:pt x="12819" y="5653"/>
                  <a:pt x="12863" y="5730"/>
                  <a:pt x="12906" y="5798"/>
                </a:cubicBezTo>
                <a:cubicBezTo>
                  <a:pt x="12940" y="5851"/>
                  <a:pt x="12957" y="5935"/>
                  <a:pt x="12989" y="5985"/>
                </a:cubicBezTo>
                <a:cubicBezTo>
                  <a:pt x="13021" y="6002"/>
                  <a:pt x="13052" y="6028"/>
                  <a:pt x="13056" y="6106"/>
                </a:cubicBezTo>
                <a:cubicBezTo>
                  <a:pt x="13019" y="6118"/>
                  <a:pt x="12994" y="6073"/>
                  <a:pt x="12994" y="6177"/>
                </a:cubicBezTo>
                <a:cubicBezTo>
                  <a:pt x="12993" y="6205"/>
                  <a:pt x="12975" y="6325"/>
                  <a:pt x="12973" y="6325"/>
                </a:cubicBezTo>
                <a:cubicBezTo>
                  <a:pt x="12973" y="6378"/>
                  <a:pt x="12994" y="6366"/>
                  <a:pt x="13003" y="6422"/>
                </a:cubicBezTo>
                <a:close/>
                <a:moveTo>
                  <a:pt x="12737" y="10485"/>
                </a:moveTo>
                <a:cubicBezTo>
                  <a:pt x="12708" y="10372"/>
                  <a:pt x="12703" y="10173"/>
                  <a:pt x="12687" y="10079"/>
                </a:cubicBezTo>
                <a:cubicBezTo>
                  <a:pt x="12682" y="10056"/>
                  <a:pt x="12684" y="9958"/>
                  <a:pt x="12680" y="9925"/>
                </a:cubicBezTo>
                <a:cubicBezTo>
                  <a:pt x="12676" y="9889"/>
                  <a:pt x="12655" y="9839"/>
                  <a:pt x="12648" y="9805"/>
                </a:cubicBezTo>
                <a:cubicBezTo>
                  <a:pt x="12598" y="9701"/>
                  <a:pt x="12588" y="9611"/>
                  <a:pt x="12554" y="9498"/>
                </a:cubicBezTo>
                <a:cubicBezTo>
                  <a:pt x="12500" y="9321"/>
                  <a:pt x="12420" y="9306"/>
                  <a:pt x="12398" y="9075"/>
                </a:cubicBezTo>
                <a:cubicBezTo>
                  <a:pt x="12386" y="8954"/>
                  <a:pt x="12387" y="8772"/>
                  <a:pt x="12312" y="8723"/>
                </a:cubicBezTo>
                <a:cubicBezTo>
                  <a:pt x="12293" y="8711"/>
                  <a:pt x="12266" y="8657"/>
                  <a:pt x="12263" y="8613"/>
                </a:cubicBezTo>
                <a:cubicBezTo>
                  <a:pt x="12257" y="8541"/>
                  <a:pt x="12252" y="8529"/>
                  <a:pt x="12228" y="8464"/>
                </a:cubicBezTo>
                <a:cubicBezTo>
                  <a:pt x="12188" y="8351"/>
                  <a:pt x="12158" y="8216"/>
                  <a:pt x="12117" y="8102"/>
                </a:cubicBezTo>
                <a:cubicBezTo>
                  <a:pt x="12103" y="8078"/>
                  <a:pt x="12094" y="8084"/>
                  <a:pt x="12087" y="8087"/>
                </a:cubicBezTo>
                <a:cubicBezTo>
                  <a:pt x="12080" y="8140"/>
                  <a:pt x="12066" y="8174"/>
                  <a:pt x="12035" y="8129"/>
                </a:cubicBezTo>
                <a:cubicBezTo>
                  <a:pt x="12083" y="8369"/>
                  <a:pt x="12153" y="8551"/>
                  <a:pt x="12220" y="8758"/>
                </a:cubicBezTo>
                <a:cubicBezTo>
                  <a:pt x="12209" y="8754"/>
                  <a:pt x="12194" y="8761"/>
                  <a:pt x="12182" y="8764"/>
                </a:cubicBezTo>
                <a:cubicBezTo>
                  <a:pt x="12183" y="8793"/>
                  <a:pt x="12207" y="8876"/>
                  <a:pt x="12225" y="8894"/>
                </a:cubicBezTo>
                <a:cubicBezTo>
                  <a:pt x="12276" y="8982"/>
                  <a:pt x="12290" y="9055"/>
                  <a:pt x="12326" y="9160"/>
                </a:cubicBezTo>
                <a:cubicBezTo>
                  <a:pt x="12341" y="9204"/>
                  <a:pt x="12335" y="9389"/>
                  <a:pt x="12335" y="9458"/>
                </a:cubicBezTo>
                <a:cubicBezTo>
                  <a:pt x="12364" y="9540"/>
                  <a:pt x="12428" y="9617"/>
                  <a:pt x="12452" y="9703"/>
                </a:cubicBezTo>
                <a:cubicBezTo>
                  <a:pt x="12491" y="9839"/>
                  <a:pt x="12481" y="9981"/>
                  <a:pt x="12537" y="10089"/>
                </a:cubicBezTo>
                <a:cubicBezTo>
                  <a:pt x="12569" y="10151"/>
                  <a:pt x="12621" y="10199"/>
                  <a:pt x="12650" y="10282"/>
                </a:cubicBezTo>
                <a:cubicBezTo>
                  <a:pt x="12659" y="10309"/>
                  <a:pt x="12712" y="10448"/>
                  <a:pt x="12737" y="10485"/>
                </a:cubicBezTo>
                <a:close/>
                <a:moveTo>
                  <a:pt x="12189" y="5946"/>
                </a:moveTo>
                <a:cubicBezTo>
                  <a:pt x="12245" y="5965"/>
                  <a:pt x="12295" y="5942"/>
                  <a:pt x="12350" y="5961"/>
                </a:cubicBezTo>
                <a:cubicBezTo>
                  <a:pt x="12410" y="5984"/>
                  <a:pt x="12457" y="5886"/>
                  <a:pt x="12420" y="5778"/>
                </a:cubicBezTo>
                <a:cubicBezTo>
                  <a:pt x="12393" y="5681"/>
                  <a:pt x="12336" y="5671"/>
                  <a:pt x="12290" y="5633"/>
                </a:cubicBezTo>
                <a:cubicBezTo>
                  <a:pt x="12267" y="5615"/>
                  <a:pt x="12274" y="5550"/>
                  <a:pt x="12253" y="5514"/>
                </a:cubicBezTo>
                <a:cubicBezTo>
                  <a:pt x="12219" y="5458"/>
                  <a:pt x="12185" y="5438"/>
                  <a:pt x="12147" y="5398"/>
                </a:cubicBezTo>
                <a:cubicBezTo>
                  <a:pt x="12120" y="5370"/>
                  <a:pt x="12096" y="5353"/>
                  <a:pt x="12081" y="5327"/>
                </a:cubicBezTo>
                <a:cubicBezTo>
                  <a:pt x="12081" y="5327"/>
                  <a:pt x="12081" y="5327"/>
                  <a:pt x="12081" y="5327"/>
                </a:cubicBezTo>
                <a:cubicBezTo>
                  <a:pt x="12075" y="5345"/>
                  <a:pt x="12066" y="5359"/>
                  <a:pt x="12057" y="5359"/>
                </a:cubicBezTo>
                <a:cubicBezTo>
                  <a:pt x="12012" y="5359"/>
                  <a:pt x="11988" y="5351"/>
                  <a:pt x="11951" y="5436"/>
                </a:cubicBezTo>
                <a:cubicBezTo>
                  <a:pt x="11894" y="5566"/>
                  <a:pt x="11877" y="5320"/>
                  <a:pt x="11884" y="5324"/>
                </a:cubicBezTo>
                <a:cubicBezTo>
                  <a:pt x="11869" y="5300"/>
                  <a:pt x="11830" y="5312"/>
                  <a:pt x="11821" y="5288"/>
                </a:cubicBezTo>
                <a:cubicBezTo>
                  <a:pt x="11794" y="5224"/>
                  <a:pt x="11876" y="5210"/>
                  <a:pt x="11882" y="5180"/>
                </a:cubicBezTo>
                <a:cubicBezTo>
                  <a:pt x="11865" y="5166"/>
                  <a:pt x="11721" y="5169"/>
                  <a:pt x="11783" y="5091"/>
                </a:cubicBezTo>
                <a:cubicBezTo>
                  <a:pt x="11751" y="5012"/>
                  <a:pt x="11687" y="5198"/>
                  <a:pt x="11666" y="5228"/>
                </a:cubicBezTo>
                <a:cubicBezTo>
                  <a:pt x="11729" y="5310"/>
                  <a:pt x="11636" y="5347"/>
                  <a:pt x="11628" y="5381"/>
                </a:cubicBezTo>
                <a:cubicBezTo>
                  <a:pt x="11615" y="5433"/>
                  <a:pt x="11633" y="5511"/>
                  <a:pt x="11618" y="5558"/>
                </a:cubicBezTo>
                <a:cubicBezTo>
                  <a:pt x="11607" y="5596"/>
                  <a:pt x="11587" y="5566"/>
                  <a:pt x="11582" y="5612"/>
                </a:cubicBezTo>
                <a:cubicBezTo>
                  <a:pt x="11577" y="5651"/>
                  <a:pt x="11584" y="5679"/>
                  <a:pt x="11565" y="5707"/>
                </a:cubicBezTo>
                <a:cubicBezTo>
                  <a:pt x="11613" y="5748"/>
                  <a:pt x="11610" y="5789"/>
                  <a:pt x="11590" y="5811"/>
                </a:cubicBezTo>
                <a:cubicBezTo>
                  <a:pt x="11591" y="5812"/>
                  <a:pt x="11592" y="5813"/>
                  <a:pt x="11592" y="5814"/>
                </a:cubicBezTo>
                <a:cubicBezTo>
                  <a:pt x="11600" y="5944"/>
                  <a:pt x="11702" y="5905"/>
                  <a:pt x="11748" y="5938"/>
                </a:cubicBezTo>
                <a:cubicBezTo>
                  <a:pt x="11788" y="5967"/>
                  <a:pt x="11826" y="5866"/>
                  <a:pt x="11862" y="5833"/>
                </a:cubicBezTo>
                <a:cubicBezTo>
                  <a:pt x="11895" y="5804"/>
                  <a:pt x="11922" y="5818"/>
                  <a:pt x="11954" y="5810"/>
                </a:cubicBezTo>
                <a:cubicBezTo>
                  <a:pt x="11979" y="5813"/>
                  <a:pt x="11996" y="5794"/>
                  <a:pt x="12019" y="5794"/>
                </a:cubicBezTo>
                <a:cubicBezTo>
                  <a:pt x="12044" y="5794"/>
                  <a:pt x="12054" y="5868"/>
                  <a:pt x="12072" y="5852"/>
                </a:cubicBezTo>
                <a:cubicBezTo>
                  <a:pt x="12077" y="5846"/>
                  <a:pt x="12185" y="5929"/>
                  <a:pt x="12189" y="5946"/>
                </a:cubicBezTo>
                <a:close/>
                <a:moveTo>
                  <a:pt x="11974" y="5157"/>
                </a:moveTo>
                <a:cubicBezTo>
                  <a:pt x="11983" y="5183"/>
                  <a:pt x="12003" y="5269"/>
                  <a:pt x="12021" y="5273"/>
                </a:cubicBezTo>
                <a:cubicBezTo>
                  <a:pt x="12033" y="5276"/>
                  <a:pt x="12052" y="5260"/>
                  <a:pt x="12067" y="5252"/>
                </a:cubicBezTo>
                <a:cubicBezTo>
                  <a:pt x="12067" y="5241"/>
                  <a:pt x="12068" y="5229"/>
                  <a:pt x="12070" y="5215"/>
                </a:cubicBezTo>
                <a:cubicBezTo>
                  <a:pt x="12108" y="5244"/>
                  <a:pt x="12126" y="5221"/>
                  <a:pt x="12137" y="5156"/>
                </a:cubicBezTo>
                <a:cubicBezTo>
                  <a:pt x="12146" y="5102"/>
                  <a:pt x="12133" y="5078"/>
                  <a:pt x="12128" y="5061"/>
                </a:cubicBezTo>
                <a:cubicBezTo>
                  <a:pt x="12128" y="5061"/>
                  <a:pt x="12128" y="5061"/>
                  <a:pt x="12128" y="5061"/>
                </a:cubicBezTo>
                <a:cubicBezTo>
                  <a:pt x="12120" y="5062"/>
                  <a:pt x="12078" y="5080"/>
                  <a:pt x="12057" y="5096"/>
                </a:cubicBezTo>
                <a:cubicBezTo>
                  <a:pt x="12036" y="5111"/>
                  <a:pt x="11998" y="5151"/>
                  <a:pt x="11974" y="5157"/>
                </a:cubicBezTo>
                <a:close/>
                <a:moveTo>
                  <a:pt x="11455" y="2989"/>
                </a:moveTo>
                <a:cubicBezTo>
                  <a:pt x="11409" y="2925"/>
                  <a:pt x="11438" y="2957"/>
                  <a:pt x="11378" y="2992"/>
                </a:cubicBezTo>
                <a:cubicBezTo>
                  <a:pt x="11366" y="3001"/>
                  <a:pt x="11352" y="3009"/>
                  <a:pt x="11339" y="3016"/>
                </a:cubicBezTo>
                <a:cubicBezTo>
                  <a:pt x="11339" y="3016"/>
                  <a:pt x="11339" y="3016"/>
                  <a:pt x="11339" y="3017"/>
                </a:cubicBezTo>
                <a:cubicBezTo>
                  <a:pt x="11324" y="3026"/>
                  <a:pt x="11297" y="3034"/>
                  <a:pt x="11282" y="3043"/>
                </a:cubicBezTo>
                <a:cubicBezTo>
                  <a:pt x="11301" y="3039"/>
                  <a:pt x="11317" y="3037"/>
                  <a:pt x="11326" y="3037"/>
                </a:cubicBezTo>
                <a:cubicBezTo>
                  <a:pt x="11337" y="3037"/>
                  <a:pt x="11376" y="3038"/>
                  <a:pt x="11407" y="3045"/>
                </a:cubicBezTo>
                <a:cubicBezTo>
                  <a:pt x="11408" y="2998"/>
                  <a:pt x="11409" y="2951"/>
                  <a:pt x="11455" y="2989"/>
                </a:cubicBezTo>
                <a:close/>
                <a:moveTo>
                  <a:pt x="16416" y="10076"/>
                </a:moveTo>
                <a:cubicBezTo>
                  <a:pt x="16384" y="10169"/>
                  <a:pt x="16341" y="10068"/>
                  <a:pt x="16311" y="10068"/>
                </a:cubicBezTo>
                <a:cubicBezTo>
                  <a:pt x="16249" y="10068"/>
                  <a:pt x="16341" y="9641"/>
                  <a:pt x="16260" y="9613"/>
                </a:cubicBezTo>
                <a:cubicBezTo>
                  <a:pt x="16220" y="9699"/>
                  <a:pt x="16199" y="9512"/>
                  <a:pt x="16221" y="9454"/>
                </a:cubicBezTo>
                <a:cubicBezTo>
                  <a:pt x="16208" y="9426"/>
                  <a:pt x="16176" y="9452"/>
                  <a:pt x="16158" y="9402"/>
                </a:cubicBezTo>
                <a:cubicBezTo>
                  <a:pt x="16137" y="9343"/>
                  <a:pt x="16099" y="9274"/>
                  <a:pt x="16087" y="9206"/>
                </a:cubicBezTo>
                <a:cubicBezTo>
                  <a:pt x="16077" y="9153"/>
                  <a:pt x="16117" y="8998"/>
                  <a:pt x="16056" y="8962"/>
                </a:cubicBezTo>
                <a:cubicBezTo>
                  <a:pt x="16093" y="9117"/>
                  <a:pt x="15946" y="9147"/>
                  <a:pt x="15912" y="9145"/>
                </a:cubicBezTo>
                <a:cubicBezTo>
                  <a:pt x="15883" y="9160"/>
                  <a:pt x="15702" y="9098"/>
                  <a:pt x="15799" y="9276"/>
                </a:cubicBezTo>
                <a:cubicBezTo>
                  <a:pt x="15757" y="9331"/>
                  <a:pt x="15752" y="9429"/>
                  <a:pt x="15695" y="9447"/>
                </a:cubicBezTo>
                <a:cubicBezTo>
                  <a:pt x="15645" y="9463"/>
                  <a:pt x="15626" y="9627"/>
                  <a:pt x="15590" y="9689"/>
                </a:cubicBezTo>
                <a:cubicBezTo>
                  <a:pt x="15540" y="9774"/>
                  <a:pt x="15488" y="9970"/>
                  <a:pt x="15432" y="9982"/>
                </a:cubicBezTo>
                <a:cubicBezTo>
                  <a:pt x="15432" y="9982"/>
                  <a:pt x="15411" y="10084"/>
                  <a:pt x="15377" y="10076"/>
                </a:cubicBezTo>
                <a:cubicBezTo>
                  <a:pt x="15339" y="10067"/>
                  <a:pt x="15356" y="10193"/>
                  <a:pt x="15360" y="10236"/>
                </a:cubicBezTo>
                <a:cubicBezTo>
                  <a:pt x="15371" y="10352"/>
                  <a:pt x="15394" y="10460"/>
                  <a:pt x="15376" y="10578"/>
                </a:cubicBezTo>
                <a:cubicBezTo>
                  <a:pt x="15362" y="10666"/>
                  <a:pt x="15354" y="10684"/>
                  <a:pt x="15363" y="10773"/>
                </a:cubicBezTo>
                <a:cubicBezTo>
                  <a:pt x="15379" y="10925"/>
                  <a:pt x="15221" y="11441"/>
                  <a:pt x="15142" y="11273"/>
                </a:cubicBezTo>
                <a:cubicBezTo>
                  <a:pt x="15069" y="11117"/>
                  <a:pt x="15073" y="10863"/>
                  <a:pt x="15009" y="10688"/>
                </a:cubicBezTo>
                <a:cubicBezTo>
                  <a:pt x="14957" y="10546"/>
                  <a:pt x="14943" y="10350"/>
                  <a:pt x="14899" y="10194"/>
                </a:cubicBezTo>
                <a:cubicBezTo>
                  <a:pt x="14810" y="9881"/>
                  <a:pt x="14782" y="9505"/>
                  <a:pt x="14749" y="9164"/>
                </a:cubicBezTo>
                <a:cubicBezTo>
                  <a:pt x="14722" y="9388"/>
                  <a:pt x="14598" y="9235"/>
                  <a:pt x="14553" y="9141"/>
                </a:cubicBezTo>
                <a:cubicBezTo>
                  <a:pt x="14538" y="9109"/>
                  <a:pt x="14479" y="9012"/>
                  <a:pt x="14488" y="8964"/>
                </a:cubicBezTo>
                <a:cubicBezTo>
                  <a:pt x="14503" y="8891"/>
                  <a:pt x="14561" y="8982"/>
                  <a:pt x="14576" y="8929"/>
                </a:cubicBezTo>
                <a:cubicBezTo>
                  <a:pt x="14522" y="8969"/>
                  <a:pt x="14366" y="8771"/>
                  <a:pt x="14351" y="8673"/>
                </a:cubicBezTo>
                <a:cubicBezTo>
                  <a:pt x="14340" y="8605"/>
                  <a:pt x="14303" y="8653"/>
                  <a:pt x="14306" y="8560"/>
                </a:cubicBezTo>
                <a:cubicBezTo>
                  <a:pt x="14261" y="8522"/>
                  <a:pt x="14242" y="8553"/>
                  <a:pt x="14189" y="8580"/>
                </a:cubicBezTo>
                <a:cubicBezTo>
                  <a:pt x="14167" y="8583"/>
                  <a:pt x="14151" y="8557"/>
                  <a:pt x="14130" y="8551"/>
                </a:cubicBezTo>
                <a:cubicBezTo>
                  <a:pt x="14111" y="8549"/>
                  <a:pt x="14103" y="8579"/>
                  <a:pt x="14084" y="8570"/>
                </a:cubicBezTo>
                <a:cubicBezTo>
                  <a:pt x="14048" y="8566"/>
                  <a:pt x="14019" y="8598"/>
                  <a:pt x="13986" y="8598"/>
                </a:cubicBezTo>
                <a:cubicBezTo>
                  <a:pt x="13961" y="8598"/>
                  <a:pt x="13910" y="8548"/>
                  <a:pt x="13884" y="8533"/>
                </a:cubicBezTo>
                <a:cubicBezTo>
                  <a:pt x="13832" y="8513"/>
                  <a:pt x="13779" y="8500"/>
                  <a:pt x="13727" y="8487"/>
                </a:cubicBezTo>
                <a:cubicBezTo>
                  <a:pt x="13662" y="8472"/>
                  <a:pt x="13646" y="8224"/>
                  <a:pt x="13609" y="8236"/>
                </a:cubicBezTo>
                <a:cubicBezTo>
                  <a:pt x="13624" y="8380"/>
                  <a:pt x="13614" y="8569"/>
                  <a:pt x="13699" y="8669"/>
                </a:cubicBezTo>
                <a:cubicBezTo>
                  <a:pt x="13723" y="8698"/>
                  <a:pt x="13761" y="8687"/>
                  <a:pt x="13783" y="8713"/>
                </a:cubicBezTo>
                <a:cubicBezTo>
                  <a:pt x="13818" y="8713"/>
                  <a:pt x="13828" y="8804"/>
                  <a:pt x="13847" y="8849"/>
                </a:cubicBezTo>
                <a:cubicBezTo>
                  <a:pt x="13868" y="8882"/>
                  <a:pt x="13877" y="8903"/>
                  <a:pt x="13907" y="8894"/>
                </a:cubicBezTo>
                <a:cubicBezTo>
                  <a:pt x="13893" y="9018"/>
                  <a:pt x="13865" y="9098"/>
                  <a:pt x="13832" y="9200"/>
                </a:cubicBezTo>
                <a:cubicBezTo>
                  <a:pt x="13799" y="9304"/>
                  <a:pt x="13756" y="9287"/>
                  <a:pt x="13770" y="9427"/>
                </a:cubicBezTo>
                <a:cubicBezTo>
                  <a:pt x="13779" y="9519"/>
                  <a:pt x="13777" y="9527"/>
                  <a:pt x="13743" y="9541"/>
                </a:cubicBezTo>
                <a:cubicBezTo>
                  <a:pt x="13684" y="9564"/>
                  <a:pt x="13725" y="9599"/>
                  <a:pt x="13683" y="9670"/>
                </a:cubicBezTo>
                <a:cubicBezTo>
                  <a:pt x="13677" y="9680"/>
                  <a:pt x="13603" y="9710"/>
                  <a:pt x="13605" y="9729"/>
                </a:cubicBezTo>
                <a:cubicBezTo>
                  <a:pt x="13579" y="9789"/>
                  <a:pt x="13648" y="9756"/>
                  <a:pt x="13588" y="9842"/>
                </a:cubicBezTo>
                <a:cubicBezTo>
                  <a:pt x="13567" y="9871"/>
                  <a:pt x="13539" y="9828"/>
                  <a:pt x="13517" y="9850"/>
                </a:cubicBezTo>
                <a:cubicBezTo>
                  <a:pt x="13496" y="9870"/>
                  <a:pt x="13451" y="9942"/>
                  <a:pt x="13432" y="9900"/>
                </a:cubicBezTo>
                <a:cubicBezTo>
                  <a:pt x="13419" y="9933"/>
                  <a:pt x="13413" y="9927"/>
                  <a:pt x="13389" y="9955"/>
                </a:cubicBezTo>
                <a:cubicBezTo>
                  <a:pt x="13370" y="9977"/>
                  <a:pt x="13389" y="10029"/>
                  <a:pt x="13387" y="10065"/>
                </a:cubicBezTo>
                <a:cubicBezTo>
                  <a:pt x="13381" y="10141"/>
                  <a:pt x="13267" y="10179"/>
                  <a:pt x="13234" y="10205"/>
                </a:cubicBezTo>
                <a:cubicBezTo>
                  <a:pt x="13197" y="10234"/>
                  <a:pt x="13145" y="10351"/>
                  <a:pt x="13112" y="10352"/>
                </a:cubicBezTo>
                <a:cubicBezTo>
                  <a:pt x="13049" y="10352"/>
                  <a:pt x="13007" y="10459"/>
                  <a:pt x="12939" y="10444"/>
                </a:cubicBezTo>
                <a:cubicBezTo>
                  <a:pt x="12901" y="10437"/>
                  <a:pt x="12899" y="10560"/>
                  <a:pt x="12854" y="10546"/>
                </a:cubicBezTo>
                <a:cubicBezTo>
                  <a:pt x="12821" y="10537"/>
                  <a:pt x="12808" y="10596"/>
                  <a:pt x="12771" y="10559"/>
                </a:cubicBezTo>
                <a:cubicBezTo>
                  <a:pt x="12771" y="10594"/>
                  <a:pt x="12767" y="10636"/>
                  <a:pt x="12766" y="10657"/>
                </a:cubicBezTo>
                <a:cubicBezTo>
                  <a:pt x="12763" y="10751"/>
                  <a:pt x="12781" y="10845"/>
                  <a:pt x="12823" y="10895"/>
                </a:cubicBezTo>
                <a:cubicBezTo>
                  <a:pt x="12860" y="10939"/>
                  <a:pt x="12882" y="10866"/>
                  <a:pt x="12916" y="10845"/>
                </a:cubicBezTo>
                <a:cubicBezTo>
                  <a:pt x="12961" y="10818"/>
                  <a:pt x="12982" y="10841"/>
                  <a:pt x="13028" y="10798"/>
                </a:cubicBezTo>
                <a:cubicBezTo>
                  <a:pt x="13041" y="10786"/>
                  <a:pt x="13101" y="10771"/>
                  <a:pt x="13116" y="10771"/>
                </a:cubicBezTo>
                <a:cubicBezTo>
                  <a:pt x="13154" y="10771"/>
                  <a:pt x="13175" y="10754"/>
                  <a:pt x="13213" y="10739"/>
                </a:cubicBezTo>
                <a:cubicBezTo>
                  <a:pt x="13238" y="10729"/>
                  <a:pt x="13240" y="10668"/>
                  <a:pt x="13262" y="10660"/>
                </a:cubicBezTo>
                <a:cubicBezTo>
                  <a:pt x="13353" y="10629"/>
                  <a:pt x="13309" y="10800"/>
                  <a:pt x="13326" y="10882"/>
                </a:cubicBezTo>
                <a:cubicBezTo>
                  <a:pt x="13331" y="10906"/>
                  <a:pt x="13327" y="10887"/>
                  <a:pt x="13326" y="10882"/>
                </a:cubicBezTo>
                <a:cubicBezTo>
                  <a:pt x="13344" y="10971"/>
                  <a:pt x="13338" y="11011"/>
                  <a:pt x="13305" y="10978"/>
                </a:cubicBezTo>
                <a:cubicBezTo>
                  <a:pt x="13288" y="11046"/>
                  <a:pt x="13295" y="11138"/>
                  <a:pt x="13276" y="11215"/>
                </a:cubicBezTo>
                <a:cubicBezTo>
                  <a:pt x="13247" y="11333"/>
                  <a:pt x="13210" y="11457"/>
                  <a:pt x="13192" y="11585"/>
                </a:cubicBezTo>
                <a:cubicBezTo>
                  <a:pt x="13170" y="11747"/>
                  <a:pt x="13124" y="11885"/>
                  <a:pt x="13073" y="12015"/>
                </a:cubicBezTo>
                <a:cubicBezTo>
                  <a:pt x="12941" y="12357"/>
                  <a:pt x="12762" y="12578"/>
                  <a:pt x="12643" y="12952"/>
                </a:cubicBezTo>
                <a:cubicBezTo>
                  <a:pt x="12579" y="12923"/>
                  <a:pt x="12551" y="13189"/>
                  <a:pt x="12528" y="13287"/>
                </a:cubicBezTo>
                <a:cubicBezTo>
                  <a:pt x="12510" y="13366"/>
                  <a:pt x="12430" y="13542"/>
                  <a:pt x="12488" y="13623"/>
                </a:cubicBezTo>
                <a:cubicBezTo>
                  <a:pt x="12531" y="13685"/>
                  <a:pt x="12507" y="13770"/>
                  <a:pt x="12510" y="13854"/>
                </a:cubicBezTo>
                <a:cubicBezTo>
                  <a:pt x="12512" y="13928"/>
                  <a:pt x="12508" y="14105"/>
                  <a:pt x="12534" y="14171"/>
                </a:cubicBezTo>
                <a:cubicBezTo>
                  <a:pt x="12544" y="14171"/>
                  <a:pt x="12595" y="14233"/>
                  <a:pt x="12600" y="14256"/>
                </a:cubicBezTo>
                <a:cubicBezTo>
                  <a:pt x="12617" y="14327"/>
                  <a:pt x="12592" y="14430"/>
                  <a:pt x="12597" y="14510"/>
                </a:cubicBezTo>
                <a:cubicBezTo>
                  <a:pt x="12603" y="14611"/>
                  <a:pt x="12593" y="14712"/>
                  <a:pt x="12596" y="14812"/>
                </a:cubicBezTo>
                <a:cubicBezTo>
                  <a:pt x="12602" y="14976"/>
                  <a:pt x="12612" y="15028"/>
                  <a:pt x="12562" y="15171"/>
                </a:cubicBezTo>
                <a:cubicBezTo>
                  <a:pt x="12517" y="15298"/>
                  <a:pt x="12453" y="15361"/>
                  <a:pt x="12386" y="15431"/>
                </a:cubicBezTo>
                <a:cubicBezTo>
                  <a:pt x="12334" y="15484"/>
                  <a:pt x="12320" y="15570"/>
                  <a:pt x="12277" y="15642"/>
                </a:cubicBezTo>
                <a:cubicBezTo>
                  <a:pt x="12253" y="15684"/>
                  <a:pt x="12167" y="15779"/>
                  <a:pt x="12170" y="15860"/>
                </a:cubicBezTo>
                <a:cubicBezTo>
                  <a:pt x="12179" y="16051"/>
                  <a:pt x="12234" y="16220"/>
                  <a:pt x="12215" y="16414"/>
                </a:cubicBezTo>
                <a:cubicBezTo>
                  <a:pt x="12191" y="16671"/>
                  <a:pt x="12034" y="16583"/>
                  <a:pt x="12012" y="16786"/>
                </a:cubicBezTo>
                <a:cubicBezTo>
                  <a:pt x="12049" y="16805"/>
                  <a:pt x="11999" y="17139"/>
                  <a:pt x="11987" y="17200"/>
                </a:cubicBezTo>
                <a:cubicBezTo>
                  <a:pt x="11965" y="17310"/>
                  <a:pt x="11885" y="17393"/>
                  <a:pt x="11855" y="17509"/>
                </a:cubicBezTo>
                <a:cubicBezTo>
                  <a:pt x="11796" y="17726"/>
                  <a:pt x="11693" y="17919"/>
                  <a:pt x="11590" y="18051"/>
                </a:cubicBezTo>
                <a:cubicBezTo>
                  <a:pt x="11560" y="18089"/>
                  <a:pt x="11513" y="18062"/>
                  <a:pt x="11489" y="18102"/>
                </a:cubicBezTo>
                <a:cubicBezTo>
                  <a:pt x="11485" y="18110"/>
                  <a:pt x="11435" y="18160"/>
                  <a:pt x="11435" y="18160"/>
                </a:cubicBezTo>
                <a:cubicBezTo>
                  <a:pt x="11408" y="18161"/>
                  <a:pt x="11289" y="18085"/>
                  <a:pt x="11270" y="18134"/>
                </a:cubicBezTo>
                <a:cubicBezTo>
                  <a:pt x="11252" y="18143"/>
                  <a:pt x="11234" y="18192"/>
                  <a:pt x="11212" y="18192"/>
                </a:cubicBezTo>
                <a:cubicBezTo>
                  <a:pt x="11164" y="18185"/>
                  <a:pt x="11137" y="18252"/>
                  <a:pt x="11095" y="18252"/>
                </a:cubicBezTo>
                <a:cubicBezTo>
                  <a:pt x="11066" y="18252"/>
                  <a:pt x="11026" y="18201"/>
                  <a:pt x="11010" y="18150"/>
                </a:cubicBezTo>
                <a:cubicBezTo>
                  <a:pt x="10963" y="18171"/>
                  <a:pt x="10978" y="18097"/>
                  <a:pt x="10987" y="18050"/>
                </a:cubicBezTo>
                <a:cubicBezTo>
                  <a:pt x="10980" y="17971"/>
                  <a:pt x="10911" y="17904"/>
                  <a:pt x="10981" y="17858"/>
                </a:cubicBezTo>
                <a:cubicBezTo>
                  <a:pt x="11007" y="17790"/>
                  <a:pt x="10942" y="17641"/>
                  <a:pt x="10931" y="17594"/>
                </a:cubicBezTo>
                <a:cubicBezTo>
                  <a:pt x="10907" y="17494"/>
                  <a:pt x="10904" y="17369"/>
                  <a:pt x="10877" y="17273"/>
                </a:cubicBezTo>
                <a:cubicBezTo>
                  <a:pt x="10855" y="17218"/>
                  <a:pt x="10821" y="17191"/>
                  <a:pt x="10798" y="17131"/>
                </a:cubicBezTo>
                <a:cubicBezTo>
                  <a:pt x="10741" y="16979"/>
                  <a:pt x="10735" y="16713"/>
                  <a:pt x="10717" y="16531"/>
                </a:cubicBezTo>
                <a:cubicBezTo>
                  <a:pt x="10708" y="16432"/>
                  <a:pt x="10736" y="16319"/>
                  <a:pt x="10712" y="16225"/>
                </a:cubicBezTo>
                <a:cubicBezTo>
                  <a:pt x="10702" y="16188"/>
                  <a:pt x="10677" y="16133"/>
                  <a:pt x="10675" y="16091"/>
                </a:cubicBezTo>
                <a:cubicBezTo>
                  <a:pt x="10672" y="15992"/>
                  <a:pt x="10606" y="15790"/>
                  <a:pt x="10585" y="15694"/>
                </a:cubicBezTo>
                <a:cubicBezTo>
                  <a:pt x="10565" y="15600"/>
                  <a:pt x="10527" y="15551"/>
                  <a:pt x="10527" y="15438"/>
                </a:cubicBezTo>
                <a:cubicBezTo>
                  <a:pt x="10527" y="15382"/>
                  <a:pt x="10529" y="15332"/>
                  <a:pt x="10529" y="15275"/>
                </a:cubicBezTo>
                <a:cubicBezTo>
                  <a:pt x="10529" y="15191"/>
                  <a:pt x="10533" y="15181"/>
                  <a:pt x="10543" y="15114"/>
                </a:cubicBezTo>
                <a:cubicBezTo>
                  <a:pt x="10561" y="15029"/>
                  <a:pt x="10569" y="14924"/>
                  <a:pt x="10576" y="14837"/>
                </a:cubicBezTo>
                <a:cubicBezTo>
                  <a:pt x="10582" y="14779"/>
                  <a:pt x="10603" y="14738"/>
                  <a:pt x="10608" y="14684"/>
                </a:cubicBezTo>
                <a:cubicBezTo>
                  <a:pt x="10617" y="14601"/>
                  <a:pt x="10664" y="14613"/>
                  <a:pt x="10669" y="14503"/>
                </a:cubicBezTo>
                <a:cubicBezTo>
                  <a:pt x="10677" y="14356"/>
                  <a:pt x="10633" y="14257"/>
                  <a:pt x="10617" y="14120"/>
                </a:cubicBezTo>
                <a:cubicBezTo>
                  <a:pt x="10610" y="14065"/>
                  <a:pt x="10621" y="14049"/>
                  <a:pt x="10643" y="14022"/>
                </a:cubicBezTo>
                <a:cubicBezTo>
                  <a:pt x="10651" y="14002"/>
                  <a:pt x="10636" y="13961"/>
                  <a:pt x="10635" y="13938"/>
                </a:cubicBezTo>
                <a:cubicBezTo>
                  <a:pt x="10622" y="13854"/>
                  <a:pt x="10603" y="13764"/>
                  <a:pt x="10582" y="13690"/>
                </a:cubicBezTo>
                <a:cubicBezTo>
                  <a:pt x="10557" y="13601"/>
                  <a:pt x="10559" y="13496"/>
                  <a:pt x="10569" y="13424"/>
                </a:cubicBezTo>
                <a:cubicBezTo>
                  <a:pt x="10534" y="13477"/>
                  <a:pt x="10462" y="13253"/>
                  <a:pt x="10481" y="13177"/>
                </a:cubicBezTo>
                <a:cubicBezTo>
                  <a:pt x="10415" y="13009"/>
                  <a:pt x="10336" y="12874"/>
                  <a:pt x="10320" y="12647"/>
                </a:cubicBezTo>
                <a:cubicBezTo>
                  <a:pt x="10426" y="12656"/>
                  <a:pt x="10345" y="12398"/>
                  <a:pt x="10355" y="12367"/>
                </a:cubicBezTo>
                <a:cubicBezTo>
                  <a:pt x="10373" y="12310"/>
                  <a:pt x="10382" y="12235"/>
                  <a:pt x="10385" y="12179"/>
                </a:cubicBezTo>
                <a:cubicBezTo>
                  <a:pt x="10386" y="12146"/>
                  <a:pt x="10398" y="12087"/>
                  <a:pt x="10392" y="12059"/>
                </a:cubicBezTo>
                <a:cubicBezTo>
                  <a:pt x="10383" y="12036"/>
                  <a:pt x="10367" y="12002"/>
                  <a:pt x="10370" y="11969"/>
                </a:cubicBezTo>
                <a:cubicBezTo>
                  <a:pt x="10340" y="11972"/>
                  <a:pt x="10327" y="11879"/>
                  <a:pt x="10314" y="11879"/>
                </a:cubicBezTo>
                <a:cubicBezTo>
                  <a:pt x="10267" y="11879"/>
                  <a:pt x="10219" y="11915"/>
                  <a:pt x="10171" y="11915"/>
                </a:cubicBezTo>
                <a:cubicBezTo>
                  <a:pt x="10104" y="11915"/>
                  <a:pt x="10093" y="11750"/>
                  <a:pt x="10070" y="11654"/>
                </a:cubicBezTo>
                <a:cubicBezTo>
                  <a:pt x="10045" y="11551"/>
                  <a:pt x="9977" y="11570"/>
                  <a:pt x="9927" y="11574"/>
                </a:cubicBezTo>
                <a:cubicBezTo>
                  <a:pt x="9809" y="11596"/>
                  <a:pt x="9703" y="11673"/>
                  <a:pt x="9589" y="11804"/>
                </a:cubicBezTo>
                <a:cubicBezTo>
                  <a:pt x="9559" y="11839"/>
                  <a:pt x="9533" y="11824"/>
                  <a:pt x="9508" y="11817"/>
                </a:cubicBezTo>
                <a:cubicBezTo>
                  <a:pt x="9463" y="11804"/>
                  <a:pt x="9417" y="11795"/>
                  <a:pt x="9371" y="11795"/>
                </a:cubicBezTo>
                <a:cubicBezTo>
                  <a:pt x="9293" y="11795"/>
                  <a:pt x="9219" y="11887"/>
                  <a:pt x="9156" y="11966"/>
                </a:cubicBezTo>
                <a:cubicBezTo>
                  <a:pt x="9170" y="11866"/>
                  <a:pt x="9142" y="11847"/>
                  <a:pt x="9105" y="11799"/>
                </a:cubicBezTo>
                <a:cubicBezTo>
                  <a:pt x="9062" y="11743"/>
                  <a:pt x="9029" y="11637"/>
                  <a:pt x="8987" y="11588"/>
                </a:cubicBezTo>
                <a:cubicBezTo>
                  <a:pt x="8975" y="11588"/>
                  <a:pt x="8931" y="11524"/>
                  <a:pt x="8921" y="11507"/>
                </a:cubicBezTo>
                <a:cubicBezTo>
                  <a:pt x="8885" y="11446"/>
                  <a:pt x="8861" y="11419"/>
                  <a:pt x="8820" y="11364"/>
                </a:cubicBezTo>
                <a:cubicBezTo>
                  <a:pt x="8778" y="11310"/>
                  <a:pt x="8787" y="11112"/>
                  <a:pt x="8757" y="11030"/>
                </a:cubicBezTo>
                <a:cubicBezTo>
                  <a:pt x="8725" y="10944"/>
                  <a:pt x="8696" y="10912"/>
                  <a:pt x="8672" y="10803"/>
                </a:cubicBezTo>
                <a:cubicBezTo>
                  <a:pt x="8643" y="10907"/>
                  <a:pt x="8613" y="10695"/>
                  <a:pt x="8599" y="10695"/>
                </a:cubicBezTo>
                <a:cubicBezTo>
                  <a:pt x="8532" y="10695"/>
                  <a:pt x="8513" y="10546"/>
                  <a:pt x="8514" y="10451"/>
                </a:cubicBezTo>
                <a:cubicBezTo>
                  <a:pt x="8515" y="10382"/>
                  <a:pt x="8532" y="10231"/>
                  <a:pt x="8457" y="10222"/>
                </a:cubicBezTo>
                <a:cubicBezTo>
                  <a:pt x="8491" y="10160"/>
                  <a:pt x="8557" y="10058"/>
                  <a:pt x="8525" y="9961"/>
                </a:cubicBezTo>
                <a:cubicBezTo>
                  <a:pt x="8626" y="9967"/>
                  <a:pt x="8603" y="9545"/>
                  <a:pt x="8561" y="9444"/>
                </a:cubicBezTo>
                <a:cubicBezTo>
                  <a:pt x="8629" y="9408"/>
                  <a:pt x="8557" y="9239"/>
                  <a:pt x="8548" y="9168"/>
                </a:cubicBezTo>
                <a:cubicBezTo>
                  <a:pt x="8540" y="9114"/>
                  <a:pt x="8498" y="9105"/>
                  <a:pt x="8525" y="8998"/>
                </a:cubicBezTo>
                <a:cubicBezTo>
                  <a:pt x="8549" y="8903"/>
                  <a:pt x="8582" y="8800"/>
                  <a:pt x="8609" y="8705"/>
                </a:cubicBezTo>
                <a:cubicBezTo>
                  <a:pt x="8619" y="8672"/>
                  <a:pt x="8643" y="8607"/>
                  <a:pt x="8667" y="8559"/>
                </a:cubicBezTo>
                <a:cubicBezTo>
                  <a:pt x="8690" y="8513"/>
                  <a:pt x="8676" y="8466"/>
                  <a:pt x="8691" y="8411"/>
                </a:cubicBezTo>
                <a:cubicBezTo>
                  <a:pt x="8708" y="8346"/>
                  <a:pt x="8714" y="8277"/>
                  <a:pt x="8749" y="8242"/>
                </a:cubicBezTo>
                <a:cubicBezTo>
                  <a:pt x="8765" y="8226"/>
                  <a:pt x="8785" y="8207"/>
                  <a:pt x="8788" y="8168"/>
                </a:cubicBezTo>
                <a:cubicBezTo>
                  <a:pt x="8794" y="8083"/>
                  <a:pt x="8806" y="8040"/>
                  <a:pt x="8842" y="8040"/>
                </a:cubicBezTo>
                <a:cubicBezTo>
                  <a:pt x="8919" y="8040"/>
                  <a:pt x="9001" y="7917"/>
                  <a:pt x="9048" y="7799"/>
                </a:cubicBezTo>
                <a:cubicBezTo>
                  <a:pt x="9104" y="7649"/>
                  <a:pt x="9061" y="7424"/>
                  <a:pt x="9132" y="7277"/>
                </a:cubicBezTo>
                <a:cubicBezTo>
                  <a:pt x="9174" y="7188"/>
                  <a:pt x="9279" y="7124"/>
                  <a:pt x="9302" y="7028"/>
                </a:cubicBezTo>
                <a:cubicBezTo>
                  <a:pt x="9337" y="6882"/>
                  <a:pt x="9345" y="6765"/>
                  <a:pt x="9428" y="6729"/>
                </a:cubicBezTo>
                <a:cubicBezTo>
                  <a:pt x="9402" y="6946"/>
                  <a:pt x="9560" y="6799"/>
                  <a:pt x="9589" y="6874"/>
                </a:cubicBezTo>
                <a:cubicBezTo>
                  <a:pt x="9619" y="6853"/>
                  <a:pt x="9638" y="6843"/>
                  <a:pt x="9667" y="6808"/>
                </a:cubicBezTo>
                <a:cubicBezTo>
                  <a:pt x="9677" y="6780"/>
                  <a:pt x="9715" y="6734"/>
                  <a:pt x="9732" y="6730"/>
                </a:cubicBezTo>
                <a:cubicBezTo>
                  <a:pt x="9758" y="6730"/>
                  <a:pt x="9772" y="6696"/>
                  <a:pt x="9801" y="6667"/>
                </a:cubicBezTo>
                <a:cubicBezTo>
                  <a:pt x="9843" y="6624"/>
                  <a:pt x="9880" y="6641"/>
                  <a:pt x="9925" y="6622"/>
                </a:cubicBezTo>
                <a:cubicBezTo>
                  <a:pt x="9974" y="6602"/>
                  <a:pt x="10020" y="6562"/>
                  <a:pt x="10072" y="6580"/>
                </a:cubicBezTo>
                <a:cubicBezTo>
                  <a:pt x="10109" y="6593"/>
                  <a:pt x="10096" y="6627"/>
                  <a:pt x="10126" y="6597"/>
                </a:cubicBezTo>
                <a:cubicBezTo>
                  <a:pt x="10143" y="6580"/>
                  <a:pt x="10182" y="6542"/>
                  <a:pt x="10200" y="6558"/>
                </a:cubicBezTo>
                <a:cubicBezTo>
                  <a:pt x="10251" y="6602"/>
                  <a:pt x="10439" y="6510"/>
                  <a:pt x="10450" y="6628"/>
                </a:cubicBezTo>
                <a:cubicBezTo>
                  <a:pt x="10553" y="6503"/>
                  <a:pt x="10463" y="6762"/>
                  <a:pt x="10464" y="6772"/>
                </a:cubicBezTo>
                <a:cubicBezTo>
                  <a:pt x="10468" y="6852"/>
                  <a:pt x="10521" y="6833"/>
                  <a:pt x="10500" y="6958"/>
                </a:cubicBezTo>
                <a:cubicBezTo>
                  <a:pt x="10492" y="7004"/>
                  <a:pt x="10403" y="7121"/>
                  <a:pt x="10455" y="7136"/>
                </a:cubicBezTo>
                <a:cubicBezTo>
                  <a:pt x="10464" y="7174"/>
                  <a:pt x="10503" y="7119"/>
                  <a:pt x="10507" y="7210"/>
                </a:cubicBezTo>
                <a:cubicBezTo>
                  <a:pt x="10536" y="7216"/>
                  <a:pt x="10559" y="7267"/>
                  <a:pt x="10590" y="7267"/>
                </a:cubicBezTo>
                <a:cubicBezTo>
                  <a:pt x="10615" y="7266"/>
                  <a:pt x="10639" y="7258"/>
                  <a:pt x="10664" y="7274"/>
                </a:cubicBezTo>
                <a:cubicBezTo>
                  <a:pt x="10730" y="7314"/>
                  <a:pt x="10750" y="7342"/>
                  <a:pt x="10783" y="7452"/>
                </a:cubicBezTo>
                <a:cubicBezTo>
                  <a:pt x="10815" y="7558"/>
                  <a:pt x="10879" y="7520"/>
                  <a:pt x="10928" y="7563"/>
                </a:cubicBezTo>
                <a:cubicBezTo>
                  <a:pt x="10964" y="7595"/>
                  <a:pt x="11039" y="7765"/>
                  <a:pt x="11066" y="7616"/>
                </a:cubicBezTo>
                <a:cubicBezTo>
                  <a:pt x="11078" y="7549"/>
                  <a:pt x="11046" y="7488"/>
                  <a:pt x="11060" y="7410"/>
                </a:cubicBezTo>
                <a:cubicBezTo>
                  <a:pt x="11086" y="7268"/>
                  <a:pt x="11196" y="7248"/>
                  <a:pt x="11252" y="7276"/>
                </a:cubicBezTo>
                <a:cubicBezTo>
                  <a:pt x="11294" y="7296"/>
                  <a:pt x="11291" y="7367"/>
                  <a:pt x="11334" y="7377"/>
                </a:cubicBezTo>
                <a:cubicBezTo>
                  <a:pt x="11357" y="7383"/>
                  <a:pt x="11423" y="7410"/>
                  <a:pt x="11434" y="7453"/>
                </a:cubicBezTo>
                <a:cubicBezTo>
                  <a:pt x="11428" y="7430"/>
                  <a:pt x="11612" y="7531"/>
                  <a:pt x="11637" y="7531"/>
                </a:cubicBezTo>
                <a:cubicBezTo>
                  <a:pt x="11685" y="7533"/>
                  <a:pt x="11756" y="7601"/>
                  <a:pt x="11767" y="7448"/>
                </a:cubicBezTo>
                <a:cubicBezTo>
                  <a:pt x="11795" y="7470"/>
                  <a:pt x="11811" y="7433"/>
                  <a:pt x="11840" y="7454"/>
                </a:cubicBezTo>
                <a:cubicBezTo>
                  <a:pt x="11871" y="7462"/>
                  <a:pt x="11909" y="7535"/>
                  <a:pt x="11935" y="7535"/>
                </a:cubicBezTo>
                <a:cubicBezTo>
                  <a:pt x="11974" y="7550"/>
                  <a:pt x="12020" y="7478"/>
                  <a:pt x="12047" y="7515"/>
                </a:cubicBezTo>
                <a:cubicBezTo>
                  <a:pt x="12051" y="7432"/>
                  <a:pt x="12079" y="7362"/>
                  <a:pt x="12088" y="7244"/>
                </a:cubicBezTo>
                <a:cubicBezTo>
                  <a:pt x="12098" y="7173"/>
                  <a:pt x="12143" y="7068"/>
                  <a:pt x="12148" y="6999"/>
                </a:cubicBezTo>
                <a:cubicBezTo>
                  <a:pt x="12136" y="6965"/>
                  <a:pt x="12107" y="6780"/>
                  <a:pt x="12113" y="6735"/>
                </a:cubicBezTo>
                <a:cubicBezTo>
                  <a:pt x="12085" y="6764"/>
                  <a:pt x="12057" y="6674"/>
                  <a:pt x="12038" y="6728"/>
                </a:cubicBezTo>
                <a:cubicBezTo>
                  <a:pt x="12021" y="6776"/>
                  <a:pt x="11996" y="6796"/>
                  <a:pt x="11969" y="6810"/>
                </a:cubicBezTo>
                <a:cubicBezTo>
                  <a:pt x="11890" y="6858"/>
                  <a:pt x="11872" y="6688"/>
                  <a:pt x="11795" y="6688"/>
                </a:cubicBezTo>
                <a:cubicBezTo>
                  <a:pt x="11794" y="6809"/>
                  <a:pt x="11708" y="6824"/>
                  <a:pt x="11669" y="6753"/>
                </a:cubicBezTo>
                <a:cubicBezTo>
                  <a:pt x="11615" y="6727"/>
                  <a:pt x="11599" y="6694"/>
                  <a:pt x="11560" y="6611"/>
                </a:cubicBezTo>
                <a:cubicBezTo>
                  <a:pt x="11519" y="6493"/>
                  <a:pt x="11511" y="6479"/>
                  <a:pt x="11501" y="6354"/>
                </a:cubicBezTo>
                <a:cubicBezTo>
                  <a:pt x="11492" y="6248"/>
                  <a:pt x="11446" y="6278"/>
                  <a:pt x="11444" y="6173"/>
                </a:cubicBezTo>
                <a:cubicBezTo>
                  <a:pt x="11444" y="6146"/>
                  <a:pt x="11443" y="6062"/>
                  <a:pt x="11444" y="6055"/>
                </a:cubicBezTo>
                <a:cubicBezTo>
                  <a:pt x="11445" y="6047"/>
                  <a:pt x="11446" y="6037"/>
                  <a:pt x="11446" y="6028"/>
                </a:cubicBezTo>
                <a:cubicBezTo>
                  <a:pt x="11425" y="6016"/>
                  <a:pt x="11384" y="5993"/>
                  <a:pt x="11367" y="5997"/>
                </a:cubicBezTo>
                <a:cubicBezTo>
                  <a:pt x="11344" y="6002"/>
                  <a:pt x="11322" y="6033"/>
                  <a:pt x="11301" y="6029"/>
                </a:cubicBezTo>
                <a:cubicBezTo>
                  <a:pt x="11329" y="6113"/>
                  <a:pt x="11250" y="6103"/>
                  <a:pt x="11230" y="6062"/>
                </a:cubicBezTo>
                <a:cubicBezTo>
                  <a:pt x="11188" y="6111"/>
                  <a:pt x="11363" y="6390"/>
                  <a:pt x="11359" y="6447"/>
                </a:cubicBezTo>
                <a:cubicBezTo>
                  <a:pt x="11342" y="6490"/>
                  <a:pt x="11288" y="6569"/>
                  <a:pt x="11261" y="6560"/>
                </a:cubicBezTo>
                <a:cubicBezTo>
                  <a:pt x="11277" y="6613"/>
                  <a:pt x="11282" y="6679"/>
                  <a:pt x="11283" y="6740"/>
                </a:cubicBezTo>
                <a:cubicBezTo>
                  <a:pt x="11264" y="6679"/>
                  <a:pt x="11239" y="6643"/>
                  <a:pt x="11228" y="6732"/>
                </a:cubicBezTo>
                <a:cubicBezTo>
                  <a:pt x="11217" y="6703"/>
                  <a:pt x="11216" y="6642"/>
                  <a:pt x="11205" y="6624"/>
                </a:cubicBezTo>
                <a:cubicBezTo>
                  <a:pt x="11192" y="6617"/>
                  <a:pt x="11191" y="6663"/>
                  <a:pt x="11188" y="6679"/>
                </a:cubicBezTo>
                <a:cubicBezTo>
                  <a:pt x="11153" y="6647"/>
                  <a:pt x="11163" y="6602"/>
                  <a:pt x="11163" y="6548"/>
                </a:cubicBezTo>
                <a:cubicBezTo>
                  <a:pt x="11118" y="6513"/>
                  <a:pt x="11112" y="6446"/>
                  <a:pt x="11156" y="6403"/>
                </a:cubicBezTo>
                <a:cubicBezTo>
                  <a:pt x="11126" y="6396"/>
                  <a:pt x="11116" y="6359"/>
                  <a:pt x="11087" y="6353"/>
                </a:cubicBezTo>
                <a:cubicBezTo>
                  <a:pt x="11095" y="6295"/>
                  <a:pt x="11074" y="6237"/>
                  <a:pt x="11059" y="6195"/>
                </a:cubicBezTo>
                <a:cubicBezTo>
                  <a:pt x="11043" y="6224"/>
                  <a:pt x="11004" y="6133"/>
                  <a:pt x="11043" y="6113"/>
                </a:cubicBezTo>
                <a:cubicBezTo>
                  <a:pt x="11022" y="6060"/>
                  <a:pt x="11004" y="6077"/>
                  <a:pt x="11005" y="5992"/>
                </a:cubicBezTo>
                <a:cubicBezTo>
                  <a:pt x="11006" y="5936"/>
                  <a:pt x="11015" y="5877"/>
                  <a:pt x="11014" y="5820"/>
                </a:cubicBezTo>
                <a:cubicBezTo>
                  <a:pt x="10991" y="5814"/>
                  <a:pt x="10984" y="5783"/>
                  <a:pt x="10966" y="5752"/>
                </a:cubicBezTo>
                <a:cubicBezTo>
                  <a:pt x="10955" y="5798"/>
                  <a:pt x="10872" y="5685"/>
                  <a:pt x="10857" y="5649"/>
                </a:cubicBezTo>
                <a:cubicBezTo>
                  <a:pt x="10832" y="5591"/>
                  <a:pt x="10791" y="5611"/>
                  <a:pt x="10765" y="5562"/>
                </a:cubicBezTo>
                <a:cubicBezTo>
                  <a:pt x="10753" y="5545"/>
                  <a:pt x="10689" y="5349"/>
                  <a:pt x="10696" y="5349"/>
                </a:cubicBezTo>
                <a:cubicBezTo>
                  <a:pt x="10686" y="5349"/>
                  <a:pt x="10682" y="5375"/>
                  <a:pt x="10664" y="5375"/>
                </a:cubicBezTo>
                <a:cubicBezTo>
                  <a:pt x="10635" y="5375"/>
                  <a:pt x="10605" y="5369"/>
                  <a:pt x="10616" y="5259"/>
                </a:cubicBezTo>
                <a:cubicBezTo>
                  <a:pt x="10610" y="5269"/>
                  <a:pt x="10562" y="5275"/>
                  <a:pt x="10574" y="5313"/>
                </a:cubicBezTo>
                <a:cubicBezTo>
                  <a:pt x="10584" y="5344"/>
                  <a:pt x="10579" y="5356"/>
                  <a:pt x="10573" y="5384"/>
                </a:cubicBezTo>
                <a:cubicBezTo>
                  <a:pt x="10561" y="5443"/>
                  <a:pt x="10614" y="5510"/>
                  <a:pt x="10631" y="5534"/>
                </a:cubicBezTo>
                <a:cubicBezTo>
                  <a:pt x="10680" y="5600"/>
                  <a:pt x="10676" y="5704"/>
                  <a:pt x="10722" y="5775"/>
                </a:cubicBezTo>
                <a:cubicBezTo>
                  <a:pt x="10756" y="5825"/>
                  <a:pt x="10794" y="5788"/>
                  <a:pt x="10821" y="5828"/>
                </a:cubicBezTo>
                <a:cubicBezTo>
                  <a:pt x="10849" y="5868"/>
                  <a:pt x="10796" y="5879"/>
                  <a:pt x="10850" y="5928"/>
                </a:cubicBezTo>
                <a:cubicBezTo>
                  <a:pt x="10885" y="5960"/>
                  <a:pt x="10928" y="5995"/>
                  <a:pt x="10956" y="6046"/>
                </a:cubicBezTo>
                <a:cubicBezTo>
                  <a:pt x="10992" y="6110"/>
                  <a:pt x="10960" y="6233"/>
                  <a:pt x="10944" y="6176"/>
                </a:cubicBezTo>
                <a:cubicBezTo>
                  <a:pt x="10935" y="6145"/>
                  <a:pt x="10905" y="6082"/>
                  <a:pt x="10884" y="6082"/>
                </a:cubicBezTo>
                <a:cubicBezTo>
                  <a:pt x="10797" y="6114"/>
                  <a:pt x="10965" y="6276"/>
                  <a:pt x="10870" y="6333"/>
                </a:cubicBezTo>
                <a:cubicBezTo>
                  <a:pt x="10864" y="6336"/>
                  <a:pt x="10837" y="6437"/>
                  <a:pt x="10834" y="6457"/>
                </a:cubicBezTo>
                <a:cubicBezTo>
                  <a:pt x="10816" y="6559"/>
                  <a:pt x="10777" y="6399"/>
                  <a:pt x="10768" y="6552"/>
                </a:cubicBezTo>
                <a:cubicBezTo>
                  <a:pt x="10766" y="6579"/>
                  <a:pt x="10795" y="6725"/>
                  <a:pt x="10742" y="6697"/>
                </a:cubicBezTo>
                <a:cubicBezTo>
                  <a:pt x="10704" y="6677"/>
                  <a:pt x="10635" y="6589"/>
                  <a:pt x="10600" y="6544"/>
                </a:cubicBezTo>
                <a:cubicBezTo>
                  <a:pt x="10510" y="6429"/>
                  <a:pt x="10699" y="6432"/>
                  <a:pt x="10731" y="6428"/>
                </a:cubicBezTo>
                <a:cubicBezTo>
                  <a:pt x="10774" y="6428"/>
                  <a:pt x="10797" y="6390"/>
                  <a:pt x="10818" y="6327"/>
                </a:cubicBezTo>
                <a:cubicBezTo>
                  <a:pt x="10848" y="6242"/>
                  <a:pt x="10739" y="6128"/>
                  <a:pt x="10734" y="6082"/>
                </a:cubicBezTo>
                <a:cubicBezTo>
                  <a:pt x="10732" y="6061"/>
                  <a:pt x="10651" y="5956"/>
                  <a:pt x="10635" y="5956"/>
                </a:cubicBezTo>
                <a:cubicBezTo>
                  <a:pt x="10601" y="5913"/>
                  <a:pt x="10581" y="5908"/>
                  <a:pt x="10549" y="5839"/>
                </a:cubicBezTo>
                <a:cubicBezTo>
                  <a:pt x="10517" y="5772"/>
                  <a:pt x="10460" y="5727"/>
                  <a:pt x="10443" y="5638"/>
                </a:cubicBezTo>
                <a:cubicBezTo>
                  <a:pt x="10428" y="5559"/>
                  <a:pt x="10430" y="5521"/>
                  <a:pt x="10391" y="5485"/>
                </a:cubicBezTo>
                <a:cubicBezTo>
                  <a:pt x="10318" y="5417"/>
                  <a:pt x="10336" y="5547"/>
                  <a:pt x="10274" y="5547"/>
                </a:cubicBezTo>
                <a:cubicBezTo>
                  <a:pt x="10244" y="5547"/>
                  <a:pt x="10239" y="5541"/>
                  <a:pt x="10213" y="5590"/>
                </a:cubicBezTo>
                <a:cubicBezTo>
                  <a:pt x="10144" y="5723"/>
                  <a:pt x="10064" y="5479"/>
                  <a:pt x="9990" y="5618"/>
                </a:cubicBezTo>
                <a:cubicBezTo>
                  <a:pt x="9947" y="5699"/>
                  <a:pt x="10000" y="5792"/>
                  <a:pt x="9929" y="5865"/>
                </a:cubicBezTo>
                <a:cubicBezTo>
                  <a:pt x="9906" y="5895"/>
                  <a:pt x="9888" y="5907"/>
                  <a:pt x="9862" y="5919"/>
                </a:cubicBezTo>
                <a:cubicBezTo>
                  <a:pt x="9815" y="5941"/>
                  <a:pt x="9784" y="6046"/>
                  <a:pt x="9757" y="6123"/>
                </a:cubicBezTo>
                <a:cubicBezTo>
                  <a:pt x="9731" y="6195"/>
                  <a:pt x="9784" y="6305"/>
                  <a:pt x="9766" y="6327"/>
                </a:cubicBezTo>
                <a:cubicBezTo>
                  <a:pt x="9747" y="6350"/>
                  <a:pt x="9742" y="6335"/>
                  <a:pt x="9725" y="6374"/>
                </a:cubicBezTo>
                <a:cubicBezTo>
                  <a:pt x="9713" y="6402"/>
                  <a:pt x="9714" y="6481"/>
                  <a:pt x="9707" y="6495"/>
                </a:cubicBezTo>
                <a:cubicBezTo>
                  <a:pt x="9685" y="6536"/>
                  <a:pt x="9642" y="6483"/>
                  <a:pt x="9632" y="6577"/>
                </a:cubicBezTo>
                <a:cubicBezTo>
                  <a:pt x="9622" y="6675"/>
                  <a:pt x="9599" y="6597"/>
                  <a:pt x="9578" y="6629"/>
                </a:cubicBezTo>
                <a:cubicBezTo>
                  <a:pt x="9539" y="6688"/>
                  <a:pt x="9460" y="6612"/>
                  <a:pt x="9411" y="6689"/>
                </a:cubicBezTo>
                <a:cubicBezTo>
                  <a:pt x="9322" y="6828"/>
                  <a:pt x="9357" y="6604"/>
                  <a:pt x="9281" y="6565"/>
                </a:cubicBezTo>
                <a:cubicBezTo>
                  <a:pt x="9284" y="6649"/>
                  <a:pt x="9214" y="6611"/>
                  <a:pt x="9187" y="6620"/>
                </a:cubicBezTo>
                <a:cubicBezTo>
                  <a:pt x="9137" y="6638"/>
                  <a:pt x="9179" y="6475"/>
                  <a:pt x="9178" y="6406"/>
                </a:cubicBezTo>
                <a:cubicBezTo>
                  <a:pt x="9178" y="6375"/>
                  <a:pt x="9142" y="6378"/>
                  <a:pt x="9138" y="6325"/>
                </a:cubicBezTo>
                <a:cubicBezTo>
                  <a:pt x="9131" y="6249"/>
                  <a:pt x="9173" y="6162"/>
                  <a:pt x="9184" y="6090"/>
                </a:cubicBezTo>
                <a:cubicBezTo>
                  <a:pt x="9197" y="6006"/>
                  <a:pt x="9197" y="5932"/>
                  <a:pt x="9194" y="5845"/>
                </a:cubicBezTo>
                <a:cubicBezTo>
                  <a:pt x="9192" y="5800"/>
                  <a:pt x="9227" y="5815"/>
                  <a:pt x="9226" y="5772"/>
                </a:cubicBezTo>
                <a:cubicBezTo>
                  <a:pt x="9211" y="5779"/>
                  <a:pt x="9197" y="5809"/>
                  <a:pt x="9183" y="5826"/>
                </a:cubicBezTo>
                <a:cubicBezTo>
                  <a:pt x="9187" y="5757"/>
                  <a:pt x="9160" y="5580"/>
                  <a:pt x="9187" y="5553"/>
                </a:cubicBezTo>
                <a:cubicBezTo>
                  <a:pt x="9208" y="5532"/>
                  <a:pt x="9275" y="5473"/>
                  <a:pt x="9291" y="5483"/>
                </a:cubicBezTo>
                <a:cubicBezTo>
                  <a:pt x="9324" y="5505"/>
                  <a:pt x="9341" y="5502"/>
                  <a:pt x="9378" y="5505"/>
                </a:cubicBezTo>
                <a:cubicBezTo>
                  <a:pt x="9416" y="5508"/>
                  <a:pt x="9514" y="5498"/>
                  <a:pt x="9549" y="5523"/>
                </a:cubicBezTo>
                <a:cubicBezTo>
                  <a:pt x="9574" y="5525"/>
                  <a:pt x="9602" y="5551"/>
                  <a:pt x="9626" y="5551"/>
                </a:cubicBezTo>
                <a:cubicBezTo>
                  <a:pt x="9697" y="5551"/>
                  <a:pt x="9697" y="5421"/>
                  <a:pt x="9704" y="5288"/>
                </a:cubicBezTo>
                <a:cubicBezTo>
                  <a:pt x="9709" y="5152"/>
                  <a:pt x="9662" y="4961"/>
                  <a:pt x="9594" y="4904"/>
                </a:cubicBezTo>
                <a:cubicBezTo>
                  <a:pt x="9561" y="4877"/>
                  <a:pt x="9508" y="4908"/>
                  <a:pt x="9495" y="4820"/>
                </a:cubicBezTo>
                <a:cubicBezTo>
                  <a:pt x="9484" y="4751"/>
                  <a:pt x="9504" y="4715"/>
                  <a:pt x="9536" y="4715"/>
                </a:cubicBezTo>
                <a:cubicBezTo>
                  <a:pt x="9570" y="4684"/>
                  <a:pt x="9605" y="4708"/>
                  <a:pt x="9634" y="4738"/>
                </a:cubicBezTo>
                <a:cubicBezTo>
                  <a:pt x="9685" y="4668"/>
                  <a:pt x="9703" y="4769"/>
                  <a:pt x="9674" y="4606"/>
                </a:cubicBezTo>
                <a:cubicBezTo>
                  <a:pt x="9651" y="4481"/>
                  <a:pt x="9771" y="4629"/>
                  <a:pt x="9788" y="4629"/>
                </a:cubicBezTo>
                <a:cubicBezTo>
                  <a:pt x="9800" y="4628"/>
                  <a:pt x="9818" y="4547"/>
                  <a:pt x="9844" y="4533"/>
                </a:cubicBezTo>
                <a:cubicBezTo>
                  <a:pt x="9854" y="4515"/>
                  <a:pt x="9873" y="4525"/>
                  <a:pt x="9884" y="4501"/>
                </a:cubicBezTo>
                <a:cubicBezTo>
                  <a:pt x="9904" y="4455"/>
                  <a:pt x="9872" y="4373"/>
                  <a:pt x="9921" y="4361"/>
                </a:cubicBezTo>
                <a:cubicBezTo>
                  <a:pt x="9915" y="4363"/>
                  <a:pt x="9962" y="4353"/>
                  <a:pt x="9967" y="4350"/>
                </a:cubicBezTo>
                <a:cubicBezTo>
                  <a:pt x="10008" y="4304"/>
                  <a:pt x="10048" y="4239"/>
                  <a:pt x="10075" y="4153"/>
                </a:cubicBezTo>
                <a:cubicBezTo>
                  <a:pt x="10086" y="4120"/>
                  <a:pt x="10070" y="4032"/>
                  <a:pt x="10100" y="4032"/>
                </a:cubicBezTo>
                <a:cubicBezTo>
                  <a:pt x="10125" y="4032"/>
                  <a:pt x="10113" y="4111"/>
                  <a:pt x="10124" y="4132"/>
                </a:cubicBezTo>
                <a:cubicBezTo>
                  <a:pt x="10084" y="3952"/>
                  <a:pt x="10258" y="3989"/>
                  <a:pt x="10296" y="3995"/>
                </a:cubicBezTo>
                <a:cubicBezTo>
                  <a:pt x="10290" y="3946"/>
                  <a:pt x="10315" y="3960"/>
                  <a:pt x="10321" y="3940"/>
                </a:cubicBezTo>
                <a:cubicBezTo>
                  <a:pt x="10329" y="3893"/>
                  <a:pt x="10278" y="3877"/>
                  <a:pt x="10323" y="3850"/>
                </a:cubicBezTo>
                <a:cubicBezTo>
                  <a:pt x="10318" y="3826"/>
                  <a:pt x="10300" y="3770"/>
                  <a:pt x="10292" y="3752"/>
                </a:cubicBezTo>
                <a:cubicBezTo>
                  <a:pt x="10298" y="3754"/>
                  <a:pt x="10305" y="3762"/>
                  <a:pt x="10311" y="3767"/>
                </a:cubicBezTo>
                <a:cubicBezTo>
                  <a:pt x="10312" y="3751"/>
                  <a:pt x="10319" y="3733"/>
                  <a:pt x="10321" y="3717"/>
                </a:cubicBezTo>
                <a:cubicBezTo>
                  <a:pt x="10285" y="3695"/>
                  <a:pt x="10283" y="3506"/>
                  <a:pt x="10312" y="3462"/>
                </a:cubicBezTo>
                <a:cubicBezTo>
                  <a:pt x="10341" y="3417"/>
                  <a:pt x="10418" y="3342"/>
                  <a:pt x="10456" y="3335"/>
                </a:cubicBezTo>
                <a:cubicBezTo>
                  <a:pt x="10438" y="3424"/>
                  <a:pt x="10425" y="3473"/>
                  <a:pt x="10457" y="3534"/>
                </a:cubicBezTo>
                <a:cubicBezTo>
                  <a:pt x="10466" y="3552"/>
                  <a:pt x="10412" y="3704"/>
                  <a:pt x="10396" y="3746"/>
                </a:cubicBezTo>
                <a:cubicBezTo>
                  <a:pt x="10401" y="3747"/>
                  <a:pt x="10406" y="3748"/>
                  <a:pt x="10411" y="3751"/>
                </a:cubicBezTo>
                <a:cubicBezTo>
                  <a:pt x="10383" y="3649"/>
                  <a:pt x="10518" y="3712"/>
                  <a:pt x="10460" y="3818"/>
                </a:cubicBezTo>
                <a:cubicBezTo>
                  <a:pt x="10461" y="3816"/>
                  <a:pt x="10423" y="3768"/>
                  <a:pt x="10418" y="3764"/>
                </a:cubicBezTo>
                <a:cubicBezTo>
                  <a:pt x="10448" y="3873"/>
                  <a:pt x="10382" y="3844"/>
                  <a:pt x="10468" y="3844"/>
                </a:cubicBezTo>
                <a:cubicBezTo>
                  <a:pt x="10489" y="3864"/>
                  <a:pt x="10469" y="3894"/>
                  <a:pt x="10462" y="3926"/>
                </a:cubicBezTo>
                <a:cubicBezTo>
                  <a:pt x="10466" y="3915"/>
                  <a:pt x="10590" y="3823"/>
                  <a:pt x="10596" y="3826"/>
                </a:cubicBezTo>
                <a:cubicBezTo>
                  <a:pt x="10594" y="3825"/>
                  <a:pt x="10643" y="3940"/>
                  <a:pt x="10648" y="3949"/>
                </a:cubicBezTo>
                <a:cubicBezTo>
                  <a:pt x="10663" y="3979"/>
                  <a:pt x="10735" y="3918"/>
                  <a:pt x="10751" y="3911"/>
                </a:cubicBezTo>
                <a:cubicBezTo>
                  <a:pt x="10777" y="3892"/>
                  <a:pt x="10794" y="3864"/>
                  <a:pt x="10820" y="3850"/>
                </a:cubicBezTo>
                <a:cubicBezTo>
                  <a:pt x="10843" y="3838"/>
                  <a:pt x="10863" y="3811"/>
                  <a:pt x="10887" y="3811"/>
                </a:cubicBezTo>
                <a:cubicBezTo>
                  <a:pt x="10926" y="3811"/>
                  <a:pt x="10910" y="3868"/>
                  <a:pt x="10936" y="3881"/>
                </a:cubicBezTo>
                <a:cubicBezTo>
                  <a:pt x="10971" y="3898"/>
                  <a:pt x="11007" y="3897"/>
                  <a:pt x="11042" y="3899"/>
                </a:cubicBezTo>
                <a:cubicBezTo>
                  <a:pt x="11061" y="3900"/>
                  <a:pt x="11113" y="3880"/>
                  <a:pt x="11067" y="3850"/>
                </a:cubicBezTo>
                <a:cubicBezTo>
                  <a:pt x="11048" y="3838"/>
                  <a:pt x="11015" y="3846"/>
                  <a:pt x="10999" y="3815"/>
                </a:cubicBezTo>
                <a:cubicBezTo>
                  <a:pt x="11002" y="3806"/>
                  <a:pt x="11007" y="3804"/>
                  <a:pt x="11012" y="3801"/>
                </a:cubicBezTo>
                <a:cubicBezTo>
                  <a:pt x="10964" y="3735"/>
                  <a:pt x="11058" y="3744"/>
                  <a:pt x="11063" y="3744"/>
                </a:cubicBezTo>
                <a:cubicBezTo>
                  <a:pt x="10995" y="3744"/>
                  <a:pt x="11034" y="3378"/>
                  <a:pt x="11090" y="3339"/>
                </a:cubicBezTo>
                <a:cubicBezTo>
                  <a:pt x="11131" y="3311"/>
                  <a:pt x="11124" y="3336"/>
                  <a:pt x="11153" y="3393"/>
                </a:cubicBezTo>
                <a:cubicBezTo>
                  <a:pt x="11193" y="3470"/>
                  <a:pt x="11243" y="3409"/>
                  <a:pt x="11207" y="3312"/>
                </a:cubicBezTo>
                <a:cubicBezTo>
                  <a:pt x="11223" y="3300"/>
                  <a:pt x="11231" y="3294"/>
                  <a:pt x="11240" y="3265"/>
                </a:cubicBezTo>
                <a:cubicBezTo>
                  <a:pt x="11204" y="3308"/>
                  <a:pt x="11173" y="3190"/>
                  <a:pt x="11177" y="3132"/>
                </a:cubicBezTo>
                <a:cubicBezTo>
                  <a:pt x="11179" y="3106"/>
                  <a:pt x="11194" y="3087"/>
                  <a:pt x="11213" y="3073"/>
                </a:cubicBezTo>
                <a:cubicBezTo>
                  <a:pt x="11173" y="3082"/>
                  <a:pt x="11137" y="3070"/>
                  <a:pt x="11110" y="3014"/>
                </a:cubicBezTo>
                <a:cubicBezTo>
                  <a:pt x="11080" y="2952"/>
                  <a:pt x="11027" y="3008"/>
                  <a:pt x="11048" y="2878"/>
                </a:cubicBezTo>
                <a:cubicBezTo>
                  <a:pt x="11058" y="2817"/>
                  <a:pt x="11047" y="2815"/>
                  <a:pt x="11040" y="2768"/>
                </a:cubicBezTo>
                <a:cubicBezTo>
                  <a:pt x="11028" y="2689"/>
                  <a:pt x="11021" y="2680"/>
                  <a:pt x="11040" y="2613"/>
                </a:cubicBezTo>
                <a:cubicBezTo>
                  <a:pt x="11061" y="2539"/>
                  <a:pt x="11184" y="2319"/>
                  <a:pt x="11234" y="2321"/>
                </a:cubicBezTo>
                <a:cubicBezTo>
                  <a:pt x="11189" y="2149"/>
                  <a:pt x="11044" y="2159"/>
                  <a:pt x="10997" y="2335"/>
                </a:cubicBezTo>
                <a:cubicBezTo>
                  <a:pt x="11002" y="2327"/>
                  <a:pt x="11044" y="2383"/>
                  <a:pt x="11004" y="2429"/>
                </a:cubicBezTo>
                <a:cubicBezTo>
                  <a:pt x="10985" y="2451"/>
                  <a:pt x="10985" y="2483"/>
                  <a:pt x="10964" y="2505"/>
                </a:cubicBezTo>
                <a:cubicBezTo>
                  <a:pt x="10919" y="2550"/>
                  <a:pt x="10886" y="2593"/>
                  <a:pt x="10845" y="2643"/>
                </a:cubicBezTo>
                <a:cubicBezTo>
                  <a:pt x="10817" y="2676"/>
                  <a:pt x="10784" y="2856"/>
                  <a:pt x="10808" y="2912"/>
                </a:cubicBezTo>
                <a:cubicBezTo>
                  <a:pt x="10832" y="2967"/>
                  <a:pt x="10965" y="3013"/>
                  <a:pt x="10885" y="3112"/>
                </a:cubicBezTo>
                <a:cubicBezTo>
                  <a:pt x="10905" y="3161"/>
                  <a:pt x="10850" y="3196"/>
                  <a:pt x="10837" y="3211"/>
                </a:cubicBezTo>
                <a:cubicBezTo>
                  <a:pt x="10801" y="3253"/>
                  <a:pt x="10792" y="3278"/>
                  <a:pt x="10788" y="3362"/>
                </a:cubicBezTo>
                <a:cubicBezTo>
                  <a:pt x="10779" y="3538"/>
                  <a:pt x="10766" y="3593"/>
                  <a:pt x="10683" y="3621"/>
                </a:cubicBezTo>
                <a:cubicBezTo>
                  <a:pt x="10634" y="3637"/>
                  <a:pt x="10673" y="3764"/>
                  <a:pt x="10598" y="3742"/>
                </a:cubicBezTo>
                <a:cubicBezTo>
                  <a:pt x="10569" y="3734"/>
                  <a:pt x="10560" y="3720"/>
                  <a:pt x="10553" y="3673"/>
                </a:cubicBezTo>
                <a:cubicBezTo>
                  <a:pt x="10552" y="3710"/>
                  <a:pt x="10537" y="3758"/>
                  <a:pt x="10534" y="3771"/>
                </a:cubicBezTo>
                <a:cubicBezTo>
                  <a:pt x="10525" y="3807"/>
                  <a:pt x="10543" y="3851"/>
                  <a:pt x="10506" y="3861"/>
                </a:cubicBezTo>
                <a:cubicBezTo>
                  <a:pt x="10496" y="3864"/>
                  <a:pt x="10451" y="3838"/>
                  <a:pt x="10471" y="3800"/>
                </a:cubicBezTo>
                <a:cubicBezTo>
                  <a:pt x="10479" y="3784"/>
                  <a:pt x="10496" y="3842"/>
                  <a:pt x="10503" y="3801"/>
                </a:cubicBezTo>
                <a:cubicBezTo>
                  <a:pt x="10509" y="3765"/>
                  <a:pt x="10478" y="3759"/>
                  <a:pt x="10471" y="3732"/>
                </a:cubicBezTo>
                <a:cubicBezTo>
                  <a:pt x="10461" y="3687"/>
                  <a:pt x="10530" y="3618"/>
                  <a:pt x="10545" y="3635"/>
                </a:cubicBezTo>
                <a:cubicBezTo>
                  <a:pt x="10530" y="3603"/>
                  <a:pt x="10535" y="3565"/>
                  <a:pt x="10553" y="3547"/>
                </a:cubicBezTo>
                <a:cubicBezTo>
                  <a:pt x="10528" y="3496"/>
                  <a:pt x="10409" y="3220"/>
                  <a:pt x="10453" y="3159"/>
                </a:cubicBezTo>
                <a:cubicBezTo>
                  <a:pt x="10433" y="3138"/>
                  <a:pt x="10436" y="3132"/>
                  <a:pt x="10429" y="3101"/>
                </a:cubicBezTo>
                <a:cubicBezTo>
                  <a:pt x="10424" y="3184"/>
                  <a:pt x="10319" y="3301"/>
                  <a:pt x="10277" y="3319"/>
                </a:cubicBezTo>
                <a:cubicBezTo>
                  <a:pt x="10193" y="3356"/>
                  <a:pt x="10156" y="3266"/>
                  <a:pt x="10137" y="3134"/>
                </a:cubicBezTo>
                <a:cubicBezTo>
                  <a:pt x="10100" y="3111"/>
                  <a:pt x="10101" y="2723"/>
                  <a:pt x="10139" y="2679"/>
                </a:cubicBezTo>
                <a:cubicBezTo>
                  <a:pt x="10160" y="2655"/>
                  <a:pt x="10177" y="2649"/>
                  <a:pt x="10192" y="2631"/>
                </a:cubicBezTo>
                <a:cubicBezTo>
                  <a:pt x="10208" y="2612"/>
                  <a:pt x="10297" y="2551"/>
                  <a:pt x="10302" y="2487"/>
                </a:cubicBezTo>
                <a:cubicBezTo>
                  <a:pt x="10309" y="2393"/>
                  <a:pt x="10356" y="2506"/>
                  <a:pt x="10381" y="2456"/>
                </a:cubicBezTo>
                <a:cubicBezTo>
                  <a:pt x="10405" y="2407"/>
                  <a:pt x="10413" y="2364"/>
                  <a:pt x="10453" y="2355"/>
                </a:cubicBezTo>
                <a:cubicBezTo>
                  <a:pt x="10470" y="2351"/>
                  <a:pt x="10521" y="2195"/>
                  <a:pt x="10532" y="2144"/>
                </a:cubicBezTo>
                <a:cubicBezTo>
                  <a:pt x="10545" y="2079"/>
                  <a:pt x="10642" y="1863"/>
                  <a:pt x="10680" y="1850"/>
                </a:cubicBezTo>
                <a:cubicBezTo>
                  <a:pt x="10659" y="1853"/>
                  <a:pt x="10537" y="1935"/>
                  <a:pt x="10566" y="1830"/>
                </a:cubicBezTo>
                <a:cubicBezTo>
                  <a:pt x="10575" y="1795"/>
                  <a:pt x="10698" y="1698"/>
                  <a:pt x="10718" y="1704"/>
                </a:cubicBezTo>
                <a:cubicBezTo>
                  <a:pt x="10716" y="1754"/>
                  <a:pt x="10749" y="1804"/>
                  <a:pt x="10768" y="1748"/>
                </a:cubicBezTo>
                <a:cubicBezTo>
                  <a:pt x="10699" y="1735"/>
                  <a:pt x="10765" y="1655"/>
                  <a:pt x="10797" y="1642"/>
                </a:cubicBezTo>
                <a:cubicBezTo>
                  <a:pt x="10821" y="1633"/>
                  <a:pt x="10856" y="1555"/>
                  <a:pt x="10881" y="1578"/>
                </a:cubicBezTo>
                <a:cubicBezTo>
                  <a:pt x="10893" y="1588"/>
                  <a:pt x="10891" y="1604"/>
                  <a:pt x="10904" y="1600"/>
                </a:cubicBezTo>
                <a:cubicBezTo>
                  <a:pt x="10935" y="1589"/>
                  <a:pt x="10981" y="1599"/>
                  <a:pt x="11008" y="1547"/>
                </a:cubicBezTo>
                <a:cubicBezTo>
                  <a:pt x="10956" y="1517"/>
                  <a:pt x="11053" y="1477"/>
                  <a:pt x="11064" y="1477"/>
                </a:cubicBezTo>
                <a:cubicBezTo>
                  <a:pt x="11097" y="1477"/>
                  <a:pt x="11125" y="1469"/>
                  <a:pt x="11158" y="1447"/>
                </a:cubicBezTo>
                <a:cubicBezTo>
                  <a:pt x="11188" y="1426"/>
                  <a:pt x="11238" y="1442"/>
                  <a:pt x="11238" y="1517"/>
                </a:cubicBezTo>
                <a:cubicBezTo>
                  <a:pt x="11295" y="1378"/>
                  <a:pt x="11328" y="1499"/>
                  <a:pt x="11389" y="1490"/>
                </a:cubicBezTo>
                <a:cubicBezTo>
                  <a:pt x="11455" y="1479"/>
                  <a:pt x="11491" y="1547"/>
                  <a:pt x="11410" y="1587"/>
                </a:cubicBezTo>
                <a:cubicBezTo>
                  <a:pt x="11420" y="1593"/>
                  <a:pt x="11428" y="1598"/>
                  <a:pt x="11434" y="1603"/>
                </a:cubicBezTo>
                <a:cubicBezTo>
                  <a:pt x="11456" y="1591"/>
                  <a:pt x="11476" y="1584"/>
                  <a:pt x="11487" y="1584"/>
                </a:cubicBezTo>
                <a:cubicBezTo>
                  <a:pt x="11528" y="1584"/>
                  <a:pt x="11581" y="1549"/>
                  <a:pt x="11597" y="1634"/>
                </a:cubicBezTo>
                <a:cubicBezTo>
                  <a:pt x="11598" y="1644"/>
                  <a:pt x="11714" y="1661"/>
                  <a:pt x="11724" y="1666"/>
                </a:cubicBezTo>
                <a:cubicBezTo>
                  <a:pt x="11769" y="1688"/>
                  <a:pt x="11810" y="1733"/>
                  <a:pt x="11854" y="1761"/>
                </a:cubicBezTo>
                <a:cubicBezTo>
                  <a:pt x="11920" y="1802"/>
                  <a:pt x="12171" y="1993"/>
                  <a:pt x="11989" y="2136"/>
                </a:cubicBezTo>
                <a:cubicBezTo>
                  <a:pt x="11908" y="2200"/>
                  <a:pt x="11805" y="2142"/>
                  <a:pt x="11723" y="2111"/>
                </a:cubicBezTo>
                <a:cubicBezTo>
                  <a:pt x="11748" y="2158"/>
                  <a:pt x="11705" y="2310"/>
                  <a:pt x="11757" y="2333"/>
                </a:cubicBezTo>
                <a:cubicBezTo>
                  <a:pt x="11785" y="2345"/>
                  <a:pt x="11871" y="2446"/>
                  <a:pt x="11898" y="2411"/>
                </a:cubicBezTo>
                <a:cubicBezTo>
                  <a:pt x="11852" y="2378"/>
                  <a:pt x="11819" y="2353"/>
                  <a:pt x="11787" y="2271"/>
                </a:cubicBezTo>
                <a:cubicBezTo>
                  <a:pt x="11820" y="2255"/>
                  <a:pt x="11853" y="2210"/>
                  <a:pt x="11886" y="2239"/>
                </a:cubicBezTo>
                <a:cubicBezTo>
                  <a:pt x="11898" y="2250"/>
                  <a:pt x="12001" y="2338"/>
                  <a:pt x="12012" y="2302"/>
                </a:cubicBezTo>
                <a:cubicBezTo>
                  <a:pt x="11983" y="2243"/>
                  <a:pt x="11929" y="2201"/>
                  <a:pt x="12003" y="2134"/>
                </a:cubicBezTo>
                <a:cubicBezTo>
                  <a:pt x="12072" y="2071"/>
                  <a:pt x="12118" y="2013"/>
                  <a:pt x="12192" y="2094"/>
                </a:cubicBezTo>
                <a:cubicBezTo>
                  <a:pt x="12193" y="2070"/>
                  <a:pt x="12195" y="2047"/>
                  <a:pt x="12198" y="2024"/>
                </a:cubicBezTo>
                <a:cubicBezTo>
                  <a:pt x="12159" y="2090"/>
                  <a:pt x="12155" y="1888"/>
                  <a:pt x="12155" y="1870"/>
                </a:cubicBezTo>
                <a:cubicBezTo>
                  <a:pt x="12154" y="1821"/>
                  <a:pt x="12102" y="1818"/>
                  <a:pt x="12101" y="1740"/>
                </a:cubicBezTo>
                <a:cubicBezTo>
                  <a:pt x="12167" y="1748"/>
                  <a:pt x="12227" y="1736"/>
                  <a:pt x="12288" y="1801"/>
                </a:cubicBezTo>
                <a:cubicBezTo>
                  <a:pt x="12378" y="1895"/>
                  <a:pt x="12278" y="1904"/>
                  <a:pt x="12251" y="1934"/>
                </a:cubicBezTo>
                <a:cubicBezTo>
                  <a:pt x="12260" y="1946"/>
                  <a:pt x="12365" y="2048"/>
                  <a:pt x="12360" y="1970"/>
                </a:cubicBezTo>
                <a:cubicBezTo>
                  <a:pt x="12355" y="1860"/>
                  <a:pt x="12428" y="1853"/>
                  <a:pt x="12463" y="1821"/>
                </a:cubicBezTo>
                <a:cubicBezTo>
                  <a:pt x="12536" y="1757"/>
                  <a:pt x="12625" y="1682"/>
                  <a:pt x="12706" y="1696"/>
                </a:cubicBezTo>
                <a:cubicBezTo>
                  <a:pt x="12701" y="1729"/>
                  <a:pt x="12681" y="1778"/>
                  <a:pt x="12682" y="1809"/>
                </a:cubicBezTo>
                <a:cubicBezTo>
                  <a:pt x="12736" y="1798"/>
                  <a:pt x="12921" y="1636"/>
                  <a:pt x="12958" y="1743"/>
                </a:cubicBezTo>
                <a:cubicBezTo>
                  <a:pt x="12967" y="1742"/>
                  <a:pt x="12976" y="1739"/>
                  <a:pt x="12985" y="1734"/>
                </a:cubicBezTo>
                <a:cubicBezTo>
                  <a:pt x="12949" y="1669"/>
                  <a:pt x="12892" y="1676"/>
                  <a:pt x="12856" y="1618"/>
                </a:cubicBezTo>
                <a:cubicBezTo>
                  <a:pt x="12813" y="1547"/>
                  <a:pt x="12862" y="1493"/>
                  <a:pt x="12897" y="1515"/>
                </a:cubicBezTo>
                <a:cubicBezTo>
                  <a:pt x="13024" y="1594"/>
                  <a:pt x="13156" y="1610"/>
                  <a:pt x="13283" y="1693"/>
                </a:cubicBezTo>
                <a:cubicBezTo>
                  <a:pt x="13254" y="1616"/>
                  <a:pt x="13276" y="1566"/>
                  <a:pt x="13240" y="1521"/>
                </a:cubicBezTo>
                <a:cubicBezTo>
                  <a:pt x="13213" y="1488"/>
                  <a:pt x="13210" y="1397"/>
                  <a:pt x="13246" y="1385"/>
                </a:cubicBezTo>
                <a:cubicBezTo>
                  <a:pt x="13292" y="1369"/>
                  <a:pt x="13279" y="1304"/>
                  <a:pt x="13285" y="1233"/>
                </a:cubicBezTo>
                <a:cubicBezTo>
                  <a:pt x="13293" y="1142"/>
                  <a:pt x="13379" y="1174"/>
                  <a:pt x="13412" y="1176"/>
                </a:cubicBezTo>
                <a:cubicBezTo>
                  <a:pt x="13440" y="1178"/>
                  <a:pt x="13471" y="1186"/>
                  <a:pt x="13493" y="1226"/>
                </a:cubicBezTo>
                <a:cubicBezTo>
                  <a:pt x="13527" y="1288"/>
                  <a:pt x="13494" y="1341"/>
                  <a:pt x="13507" y="1400"/>
                </a:cubicBezTo>
                <a:cubicBezTo>
                  <a:pt x="13534" y="1424"/>
                  <a:pt x="13526" y="1373"/>
                  <a:pt x="13539" y="1339"/>
                </a:cubicBezTo>
                <a:cubicBezTo>
                  <a:pt x="13553" y="1300"/>
                  <a:pt x="13576" y="1316"/>
                  <a:pt x="13592" y="1293"/>
                </a:cubicBezTo>
                <a:cubicBezTo>
                  <a:pt x="13591" y="1261"/>
                  <a:pt x="13553" y="1232"/>
                  <a:pt x="13580" y="1198"/>
                </a:cubicBezTo>
                <a:cubicBezTo>
                  <a:pt x="13622" y="1180"/>
                  <a:pt x="13647" y="1266"/>
                  <a:pt x="13661" y="1330"/>
                </a:cubicBezTo>
                <a:cubicBezTo>
                  <a:pt x="13717" y="1238"/>
                  <a:pt x="13798" y="1252"/>
                  <a:pt x="13863" y="1277"/>
                </a:cubicBezTo>
                <a:cubicBezTo>
                  <a:pt x="13713" y="1072"/>
                  <a:pt x="13979" y="1094"/>
                  <a:pt x="14027" y="1083"/>
                </a:cubicBezTo>
                <a:cubicBezTo>
                  <a:pt x="13991" y="944"/>
                  <a:pt x="14170" y="840"/>
                  <a:pt x="14210" y="832"/>
                </a:cubicBezTo>
                <a:cubicBezTo>
                  <a:pt x="14261" y="822"/>
                  <a:pt x="14312" y="775"/>
                  <a:pt x="14363" y="775"/>
                </a:cubicBezTo>
                <a:cubicBezTo>
                  <a:pt x="14407" y="775"/>
                  <a:pt x="14459" y="830"/>
                  <a:pt x="14503" y="793"/>
                </a:cubicBezTo>
                <a:cubicBezTo>
                  <a:pt x="14498" y="788"/>
                  <a:pt x="14492" y="783"/>
                  <a:pt x="14487" y="779"/>
                </a:cubicBezTo>
                <a:cubicBezTo>
                  <a:pt x="14517" y="749"/>
                  <a:pt x="14548" y="734"/>
                  <a:pt x="14581" y="740"/>
                </a:cubicBezTo>
                <a:cubicBezTo>
                  <a:pt x="14561" y="676"/>
                  <a:pt x="14601" y="623"/>
                  <a:pt x="14626" y="609"/>
                </a:cubicBezTo>
                <a:cubicBezTo>
                  <a:pt x="14585" y="613"/>
                  <a:pt x="14548" y="605"/>
                  <a:pt x="14508" y="634"/>
                </a:cubicBezTo>
                <a:cubicBezTo>
                  <a:pt x="14462" y="667"/>
                  <a:pt x="14473" y="606"/>
                  <a:pt x="14459" y="556"/>
                </a:cubicBezTo>
                <a:cubicBezTo>
                  <a:pt x="14460" y="479"/>
                  <a:pt x="14527" y="435"/>
                  <a:pt x="14551" y="527"/>
                </a:cubicBezTo>
                <a:cubicBezTo>
                  <a:pt x="14560" y="477"/>
                  <a:pt x="14693" y="523"/>
                  <a:pt x="14701" y="559"/>
                </a:cubicBezTo>
                <a:cubicBezTo>
                  <a:pt x="14700" y="582"/>
                  <a:pt x="14694" y="594"/>
                  <a:pt x="14681" y="596"/>
                </a:cubicBezTo>
                <a:cubicBezTo>
                  <a:pt x="14702" y="596"/>
                  <a:pt x="14866" y="624"/>
                  <a:pt x="14821" y="675"/>
                </a:cubicBezTo>
                <a:cubicBezTo>
                  <a:pt x="14855" y="679"/>
                  <a:pt x="14888" y="691"/>
                  <a:pt x="14922" y="685"/>
                </a:cubicBezTo>
                <a:cubicBezTo>
                  <a:pt x="14919" y="702"/>
                  <a:pt x="14914" y="720"/>
                  <a:pt x="14910" y="737"/>
                </a:cubicBezTo>
                <a:cubicBezTo>
                  <a:pt x="15020" y="724"/>
                  <a:pt x="15099" y="715"/>
                  <a:pt x="15207" y="776"/>
                </a:cubicBezTo>
                <a:cubicBezTo>
                  <a:pt x="15345" y="854"/>
                  <a:pt x="15319" y="939"/>
                  <a:pt x="15222" y="1066"/>
                </a:cubicBezTo>
                <a:cubicBezTo>
                  <a:pt x="15260" y="1028"/>
                  <a:pt x="15315" y="1081"/>
                  <a:pt x="15354" y="1085"/>
                </a:cubicBezTo>
                <a:cubicBezTo>
                  <a:pt x="15354" y="1064"/>
                  <a:pt x="15355" y="1043"/>
                  <a:pt x="15355" y="1023"/>
                </a:cubicBezTo>
                <a:cubicBezTo>
                  <a:pt x="15424" y="1132"/>
                  <a:pt x="15462" y="1089"/>
                  <a:pt x="15544" y="1088"/>
                </a:cubicBezTo>
                <a:cubicBezTo>
                  <a:pt x="15608" y="1085"/>
                  <a:pt x="15671" y="1110"/>
                  <a:pt x="15735" y="1109"/>
                </a:cubicBezTo>
                <a:cubicBezTo>
                  <a:pt x="15725" y="1125"/>
                  <a:pt x="15720" y="1153"/>
                  <a:pt x="15711" y="1170"/>
                </a:cubicBezTo>
                <a:cubicBezTo>
                  <a:pt x="15767" y="1211"/>
                  <a:pt x="15845" y="1182"/>
                  <a:pt x="15903" y="1177"/>
                </a:cubicBezTo>
                <a:cubicBezTo>
                  <a:pt x="15887" y="1161"/>
                  <a:pt x="15868" y="1147"/>
                  <a:pt x="15851" y="1137"/>
                </a:cubicBezTo>
                <a:cubicBezTo>
                  <a:pt x="15948" y="1046"/>
                  <a:pt x="16329" y="1094"/>
                  <a:pt x="16339" y="1370"/>
                </a:cubicBezTo>
                <a:cubicBezTo>
                  <a:pt x="16385" y="1408"/>
                  <a:pt x="16434" y="1449"/>
                  <a:pt x="16484" y="1467"/>
                </a:cubicBezTo>
                <a:cubicBezTo>
                  <a:pt x="16427" y="1224"/>
                  <a:pt x="16564" y="1401"/>
                  <a:pt x="16608" y="1387"/>
                </a:cubicBezTo>
                <a:cubicBezTo>
                  <a:pt x="16671" y="1364"/>
                  <a:pt x="16729" y="1373"/>
                  <a:pt x="16792" y="1362"/>
                </a:cubicBezTo>
                <a:cubicBezTo>
                  <a:pt x="16732" y="1317"/>
                  <a:pt x="16770" y="1222"/>
                  <a:pt x="16816" y="1210"/>
                </a:cubicBezTo>
                <a:cubicBezTo>
                  <a:pt x="16775" y="1213"/>
                  <a:pt x="16742" y="1144"/>
                  <a:pt x="16797" y="1133"/>
                </a:cubicBezTo>
                <a:cubicBezTo>
                  <a:pt x="16836" y="1125"/>
                  <a:pt x="16879" y="1141"/>
                  <a:pt x="16912" y="1180"/>
                </a:cubicBezTo>
                <a:cubicBezTo>
                  <a:pt x="16985" y="1265"/>
                  <a:pt x="17098" y="1182"/>
                  <a:pt x="17168" y="1279"/>
                </a:cubicBezTo>
                <a:cubicBezTo>
                  <a:pt x="17196" y="1214"/>
                  <a:pt x="17310" y="1270"/>
                  <a:pt x="17339" y="1293"/>
                </a:cubicBezTo>
                <a:cubicBezTo>
                  <a:pt x="17371" y="1319"/>
                  <a:pt x="17367" y="1353"/>
                  <a:pt x="17398" y="1369"/>
                </a:cubicBezTo>
                <a:cubicBezTo>
                  <a:pt x="17428" y="1384"/>
                  <a:pt x="17455" y="1397"/>
                  <a:pt x="17486" y="1403"/>
                </a:cubicBezTo>
                <a:cubicBezTo>
                  <a:pt x="17531" y="1412"/>
                  <a:pt x="17570" y="1476"/>
                  <a:pt x="17617" y="1452"/>
                </a:cubicBezTo>
                <a:cubicBezTo>
                  <a:pt x="17643" y="1439"/>
                  <a:pt x="17666" y="1425"/>
                  <a:pt x="17694" y="1422"/>
                </a:cubicBezTo>
                <a:cubicBezTo>
                  <a:pt x="17778" y="1412"/>
                  <a:pt x="17865" y="1416"/>
                  <a:pt x="17946" y="1460"/>
                </a:cubicBezTo>
                <a:cubicBezTo>
                  <a:pt x="18025" y="1503"/>
                  <a:pt x="18055" y="1598"/>
                  <a:pt x="18142" y="1596"/>
                </a:cubicBezTo>
                <a:cubicBezTo>
                  <a:pt x="18230" y="1596"/>
                  <a:pt x="18317" y="1630"/>
                  <a:pt x="18405" y="1630"/>
                </a:cubicBezTo>
                <a:cubicBezTo>
                  <a:pt x="18429" y="1630"/>
                  <a:pt x="18444" y="1561"/>
                  <a:pt x="18474" y="1561"/>
                </a:cubicBezTo>
                <a:cubicBezTo>
                  <a:pt x="18492" y="1561"/>
                  <a:pt x="18535" y="1598"/>
                  <a:pt x="18543" y="1574"/>
                </a:cubicBezTo>
                <a:cubicBezTo>
                  <a:pt x="18563" y="1518"/>
                  <a:pt x="18647" y="1570"/>
                  <a:pt x="18673" y="1573"/>
                </a:cubicBezTo>
                <a:cubicBezTo>
                  <a:pt x="18866" y="1573"/>
                  <a:pt x="19050" y="1703"/>
                  <a:pt x="19239" y="1764"/>
                </a:cubicBezTo>
                <a:cubicBezTo>
                  <a:pt x="19408" y="1819"/>
                  <a:pt x="19562" y="1961"/>
                  <a:pt x="19731" y="1990"/>
                </a:cubicBezTo>
                <a:cubicBezTo>
                  <a:pt x="19776" y="1998"/>
                  <a:pt x="19970" y="2079"/>
                  <a:pt x="19979" y="2180"/>
                </a:cubicBezTo>
                <a:cubicBezTo>
                  <a:pt x="20015" y="2210"/>
                  <a:pt x="19993" y="2265"/>
                  <a:pt x="19968" y="2268"/>
                </a:cubicBezTo>
                <a:cubicBezTo>
                  <a:pt x="19976" y="2282"/>
                  <a:pt x="20004" y="2357"/>
                  <a:pt x="20010" y="2383"/>
                </a:cubicBezTo>
                <a:cubicBezTo>
                  <a:pt x="20011" y="2384"/>
                  <a:pt x="20011" y="2386"/>
                  <a:pt x="20011" y="2388"/>
                </a:cubicBezTo>
                <a:cubicBezTo>
                  <a:pt x="19995" y="2523"/>
                  <a:pt x="19852" y="2396"/>
                  <a:pt x="19800" y="2374"/>
                </a:cubicBezTo>
                <a:cubicBezTo>
                  <a:pt x="19745" y="2350"/>
                  <a:pt x="19707" y="2276"/>
                  <a:pt x="19647" y="2276"/>
                </a:cubicBezTo>
                <a:cubicBezTo>
                  <a:pt x="19612" y="2276"/>
                  <a:pt x="19583" y="2280"/>
                  <a:pt x="19550" y="2249"/>
                </a:cubicBezTo>
                <a:cubicBezTo>
                  <a:pt x="19577" y="2323"/>
                  <a:pt x="19533" y="2374"/>
                  <a:pt x="19503" y="2388"/>
                </a:cubicBezTo>
                <a:cubicBezTo>
                  <a:pt x="19579" y="2415"/>
                  <a:pt x="19649" y="2520"/>
                  <a:pt x="19722" y="2580"/>
                </a:cubicBezTo>
                <a:cubicBezTo>
                  <a:pt x="19776" y="2626"/>
                  <a:pt x="19771" y="2711"/>
                  <a:pt x="19734" y="2730"/>
                </a:cubicBezTo>
                <a:cubicBezTo>
                  <a:pt x="19679" y="2668"/>
                  <a:pt x="19604" y="2694"/>
                  <a:pt x="19559" y="2772"/>
                </a:cubicBezTo>
                <a:cubicBezTo>
                  <a:pt x="19525" y="2831"/>
                  <a:pt x="19507" y="2923"/>
                  <a:pt x="19472" y="2976"/>
                </a:cubicBezTo>
                <a:cubicBezTo>
                  <a:pt x="19477" y="2976"/>
                  <a:pt x="19485" y="3078"/>
                  <a:pt x="19482" y="3099"/>
                </a:cubicBezTo>
                <a:cubicBezTo>
                  <a:pt x="19431" y="3059"/>
                  <a:pt x="19361" y="2937"/>
                  <a:pt x="19303" y="2972"/>
                </a:cubicBezTo>
                <a:cubicBezTo>
                  <a:pt x="19228" y="2972"/>
                  <a:pt x="19283" y="3126"/>
                  <a:pt x="19195" y="3006"/>
                </a:cubicBezTo>
                <a:cubicBezTo>
                  <a:pt x="19181" y="3014"/>
                  <a:pt x="19203" y="3152"/>
                  <a:pt x="19156" y="3092"/>
                </a:cubicBezTo>
                <a:cubicBezTo>
                  <a:pt x="19130" y="3059"/>
                  <a:pt x="19083" y="3059"/>
                  <a:pt x="19117" y="3087"/>
                </a:cubicBezTo>
                <a:cubicBezTo>
                  <a:pt x="19181" y="3139"/>
                  <a:pt x="19116" y="3301"/>
                  <a:pt x="19199" y="3301"/>
                </a:cubicBezTo>
                <a:cubicBezTo>
                  <a:pt x="19228" y="3307"/>
                  <a:pt x="19278" y="3358"/>
                  <a:pt x="19280" y="3421"/>
                </a:cubicBezTo>
                <a:cubicBezTo>
                  <a:pt x="19281" y="3466"/>
                  <a:pt x="19357" y="3519"/>
                  <a:pt x="19373" y="3548"/>
                </a:cubicBezTo>
                <a:cubicBezTo>
                  <a:pt x="19398" y="3585"/>
                  <a:pt x="19390" y="3617"/>
                  <a:pt x="19375" y="3660"/>
                </a:cubicBezTo>
                <a:cubicBezTo>
                  <a:pt x="19365" y="3687"/>
                  <a:pt x="19345" y="3639"/>
                  <a:pt x="19333" y="3630"/>
                </a:cubicBezTo>
                <a:cubicBezTo>
                  <a:pt x="19328" y="3661"/>
                  <a:pt x="19479" y="3899"/>
                  <a:pt x="19415" y="3900"/>
                </a:cubicBezTo>
                <a:cubicBezTo>
                  <a:pt x="19398" y="3900"/>
                  <a:pt x="19342" y="3849"/>
                  <a:pt x="19362" y="3931"/>
                </a:cubicBezTo>
                <a:cubicBezTo>
                  <a:pt x="19378" y="3995"/>
                  <a:pt x="19429" y="4058"/>
                  <a:pt x="19457" y="4107"/>
                </a:cubicBezTo>
                <a:cubicBezTo>
                  <a:pt x="19439" y="4105"/>
                  <a:pt x="19363" y="4074"/>
                  <a:pt x="19352" y="4102"/>
                </a:cubicBezTo>
                <a:cubicBezTo>
                  <a:pt x="19357" y="4156"/>
                  <a:pt x="19397" y="4178"/>
                  <a:pt x="19401" y="4256"/>
                </a:cubicBezTo>
                <a:cubicBezTo>
                  <a:pt x="19403" y="4301"/>
                  <a:pt x="19386" y="4419"/>
                  <a:pt x="19356" y="4419"/>
                </a:cubicBezTo>
                <a:cubicBezTo>
                  <a:pt x="19306" y="4419"/>
                  <a:pt x="19183" y="4147"/>
                  <a:pt x="19153" y="4084"/>
                </a:cubicBezTo>
                <a:cubicBezTo>
                  <a:pt x="19098" y="3968"/>
                  <a:pt x="19033" y="3878"/>
                  <a:pt x="18978" y="3761"/>
                </a:cubicBezTo>
                <a:cubicBezTo>
                  <a:pt x="18921" y="3638"/>
                  <a:pt x="18916" y="3563"/>
                  <a:pt x="18888" y="3425"/>
                </a:cubicBezTo>
                <a:cubicBezTo>
                  <a:pt x="18859" y="3291"/>
                  <a:pt x="18863" y="3371"/>
                  <a:pt x="18916" y="3301"/>
                </a:cubicBezTo>
                <a:cubicBezTo>
                  <a:pt x="18930" y="3283"/>
                  <a:pt x="18954" y="3016"/>
                  <a:pt x="18944" y="2993"/>
                </a:cubicBezTo>
                <a:cubicBezTo>
                  <a:pt x="18952" y="2946"/>
                  <a:pt x="18912" y="2969"/>
                  <a:pt x="18973" y="2905"/>
                </a:cubicBezTo>
                <a:cubicBezTo>
                  <a:pt x="18977" y="2858"/>
                  <a:pt x="18966" y="2826"/>
                  <a:pt x="18940" y="2778"/>
                </a:cubicBezTo>
                <a:cubicBezTo>
                  <a:pt x="18942" y="2802"/>
                  <a:pt x="18941" y="2827"/>
                  <a:pt x="18942" y="2852"/>
                </a:cubicBezTo>
                <a:cubicBezTo>
                  <a:pt x="18883" y="2762"/>
                  <a:pt x="18854" y="3037"/>
                  <a:pt x="18830" y="2974"/>
                </a:cubicBezTo>
                <a:cubicBezTo>
                  <a:pt x="18803" y="2907"/>
                  <a:pt x="18791" y="2949"/>
                  <a:pt x="18779" y="2927"/>
                </a:cubicBezTo>
                <a:cubicBezTo>
                  <a:pt x="18772" y="2915"/>
                  <a:pt x="18779" y="2882"/>
                  <a:pt x="18769" y="2872"/>
                </a:cubicBezTo>
                <a:cubicBezTo>
                  <a:pt x="18757" y="2860"/>
                  <a:pt x="18745" y="2793"/>
                  <a:pt x="18736" y="2793"/>
                </a:cubicBezTo>
                <a:cubicBezTo>
                  <a:pt x="18718" y="2770"/>
                  <a:pt x="18673" y="2775"/>
                  <a:pt x="18652" y="2778"/>
                </a:cubicBezTo>
                <a:cubicBezTo>
                  <a:pt x="18624" y="2781"/>
                  <a:pt x="18592" y="2764"/>
                  <a:pt x="18598" y="2840"/>
                </a:cubicBezTo>
                <a:cubicBezTo>
                  <a:pt x="18603" y="2896"/>
                  <a:pt x="18567" y="3002"/>
                  <a:pt x="18585" y="3048"/>
                </a:cubicBezTo>
                <a:cubicBezTo>
                  <a:pt x="18603" y="3078"/>
                  <a:pt x="18701" y="3060"/>
                  <a:pt x="18692" y="3144"/>
                </a:cubicBezTo>
                <a:cubicBezTo>
                  <a:pt x="18685" y="3212"/>
                  <a:pt x="18603" y="3176"/>
                  <a:pt x="18578" y="3187"/>
                </a:cubicBezTo>
                <a:cubicBezTo>
                  <a:pt x="18500" y="3221"/>
                  <a:pt x="18468" y="3219"/>
                  <a:pt x="18401" y="3135"/>
                </a:cubicBezTo>
                <a:cubicBezTo>
                  <a:pt x="18413" y="3133"/>
                  <a:pt x="18424" y="3122"/>
                  <a:pt x="18436" y="3121"/>
                </a:cubicBezTo>
                <a:cubicBezTo>
                  <a:pt x="18403" y="3095"/>
                  <a:pt x="18354" y="3080"/>
                  <a:pt x="18317" y="3083"/>
                </a:cubicBezTo>
                <a:cubicBezTo>
                  <a:pt x="18326" y="3099"/>
                  <a:pt x="18330" y="3123"/>
                  <a:pt x="18339" y="3139"/>
                </a:cubicBezTo>
                <a:cubicBezTo>
                  <a:pt x="18250" y="3156"/>
                  <a:pt x="18162" y="3113"/>
                  <a:pt x="18074" y="3132"/>
                </a:cubicBezTo>
                <a:cubicBezTo>
                  <a:pt x="18040" y="3139"/>
                  <a:pt x="17985" y="3111"/>
                  <a:pt x="17956" y="3151"/>
                </a:cubicBezTo>
                <a:cubicBezTo>
                  <a:pt x="17939" y="3173"/>
                  <a:pt x="17949" y="3225"/>
                  <a:pt x="17933" y="3256"/>
                </a:cubicBezTo>
                <a:cubicBezTo>
                  <a:pt x="17914" y="3289"/>
                  <a:pt x="17947" y="3320"/>
                  <a:pt x="17939" y="3361"/>
                </a:cubicBezTo>
                <a:cubicBezTo>
                  <a:pt x="17932" y="3394"/>
                  <a:pt x="17908" y="3424"/>
                  <a:pt x="17899" y="3460"/>
                </a:cubicBezTo>
                <a:cubicBezTo>
                  <a:pt x="17881" y="3508"/>
                  <a:pt x="17891" y="3583"/>
                  <a:pt x="17873" y="3641"/>
                </a:cubicBezTo>
                <a:cubicBezTo>
                  <a:pt x="17862" y="3673"/>
                  <a:pt x="17835" y="3722"/>
                  <a:pt x="17833" y="3763"/>
                </a:cubicBezTo>
                <a:cubicBezTo>
                  <a:pt x="17881" y="3817"/>
                  <a:pt x="17929" y="3740"/>
                  <a:pt x="17962" y="3859"/>
                </a:cubicBezTo>
                <a:cubicBezTo>
                  <a:pt x="17985" y="3944"/>
                  <a:pt x="18030" y="3848"/>
                  <a:pt x="18046" y="3945"/>
                </a:cubicBezTo>
                <a:cubicBezTo>
                  <a:pt x="18040" y="3897"/>
                  <a:pt x="18039" y="3869"/>
                  <a:pt x="18044" y="3826"/>
                </a:cubicBezTo>
                <a:cubicBezTo>
                  <a:pt x="18152" y="3829"/>
                  <a:pt x="18272" y="3929"/>
                  <a:pt x="18326" y="4104"/>
                </a:cubicBezTo>
                <a:cubicBezTo>
                  <a:pt x="18340" y="4152"/>
                  <a:pt x="18370" y="4165"/>
                  <a:pt x="18373" y="4227"/>
                </a:cubicBezTo>
                <a:cubicBezTo>
                  <a:pt x="18376" y="4293"/>
                  <a:pt x="18375" y="4342"/>
                  <a:pt x="18392" y="4404"/>
                </a:cubicBezTo>
                <a:cubicBezTo>
                  <a:pt x="18428" y="4529"/>
                  <a:pt x="18523" y="4683"/>
                  <a:pt x="18490" y="4842"/>
                </a:cubicBezTo>
                <a:cubicBezTo>
                  <a:pt x="18477" y="4903"/>
                  <a:pt x="18472" y="4994"/>
                  <a:pt x="18479" y="5057"/>
                </a:cubicBezTo>
                <a:cubicBezTo>
                  <a:pt x="18491" y="5165"/>
                  <a:pt x="18464" y="5227"/>
                  <a:pt x="18456" y="5327"/>
                </a:cubicBezTo>
                <a:cubicBezTo>
                  <a:pt x="18447" y="5443"/>
                  <a:pt x="18429" y="5544"/>
                  <a:pt x="18398" y="5637"/>
                </a:cubicBezTo>
                <a:cubicBezTo>
                  <a:pt x="18344" y="5804"/>
                  <a:pt x="18279" y="5672"/>
                  <a:pt x="18229" y="5628"/>
                </a:cubicBezTo>
                <a:cubicBezTo>
                  <a:pt x="18223" y="5722"/>
                  <a:pt x="18192" y="5681"/>
                  <a:pt x="18181" y="5725"/>
                </a:cubicBezTo>
                <a:cubicBezTo>
                  <a:pt x="18196" y="5750"/>
                  <a:pt x="18209" y="5785"/>
                  <a:pt x="18220" y="5817"/>
                </a:cubicBezTo>
                <a:cubicBezTo>
                  <a:pt x="18133" y="5768"/>
                  <a:pt x="18206" y="5973"/>
                  <a:pt x="18200" y="6028"/>
                </a:cubicBezTo>
                <a:cubicBezTo>
                  <a:pt x="18193" y="6100"/>
                  <a:pt x="18135" y="6157"/>
                  <a:pt x="18115" y="6205"/>
                </a:cubicBezTo>
                <a:cubicBezTo>
                  <a:pt x="18083" y="6284"/>
                  <a:pt x="18204" y="6324"/>
                  <a:pt x="18203" y="6323"/>
                </a:cubicBezTo>
                <a:cubicBezTo>
                  <a:pt x="18264" y="6443"/>
                  <a:pt x="18341" y="6545"/>
                  <a:pt x="18369" y="6717"/>
                </a:cubicBezTo>
                <a:cubicBezTo>
                  <a:pt x="18380" y="6770"/>
                  <a:pt x="18396" y="6825"/>
                  <a:pt x="18392" y="6886"/>
                </a:cubicBezTo>
                <a:cubicBezTo>
                  <a:pt x="18390" y="6911"/>
                  <a:pt x="18361" y="7025"/>
                  <a:pt x="18351" y="7031"/>
                </a:cubicBezTo>
                <a:cubicBezTo>
                  <a:pt x="18340" y="7042"/>
                  <a:pt x="18329" y="7020"/>
                  <a:pt x="18318" y="7008"/>
                </a:cubicBezTo>
                <a:cubicBezTo>
                  <a:pt x="18318" y="7008"/>
                  <a:pt x="18318" y="7008"/>
                  <a:pt x="18318" y="7008"/>
                </a:cubicBezTo>
                <a:cubicBezTo>
                  <a:pt x="18306" y="7020"/>
                  <a:pt x="18289" y="7036"/>
                  <a:pt x="18265" y="7060"/>
                </a:cubicBezTo>
                <a:cubicBezTo>
                  <a:pt x="18176" y="7146"/>
                  <a:pt x="18184" y="6950"/>
                  <a:pt x="18167" y="6847"/>
                </a:cubicBezTo>
                <a:cubicBezTo>
                  <a:pt x="18164" y="6776"/>
                  <a:pt x="18129" y="6739"/>
                  <a:pt x="18117" y="6676"/>
                </a:cubicBezTo>
                <a:cubicBezTo>
                  <a:pt x="18101" y="6595"/>
                  <a:pt x="18141" y="6632"/>
                  <a:pt x="18113" y="6550"/>
                </a:cubicBezTo>
                <a:cubicBezTo>
                  <a:pt x="18101" y="6586"/>
                  <a:pt x="18090" y="6580"/>
                  <a:pt x="18078" y="6540"/>
                </a:cubicBezTo>
                <a:cubicBezTo>
                  <a:pt x="18074" y="6547"/>
                  <a:pt x="18018" y="6576"/>
                  <a:pt x="18018" y="6576"/>
                </a:cubicBezTo>
                <a:cubicBezTo>
                  <a:pt x="18004" y="6566"/>
                  <a:pt x="17996" y="6503"/>
                  <a:pt x="17977" y="6485"/>
                </a:cubicBezTo>
                <a:cubicBezTo>
                  <a:pt x="17941" y="6449"/>
                  <a:pt x="17958" y="6346"/>
                  <a:pt x="17946" y="6282"/>
                </a:cubicBezTo>
                <a:cubicBezTo>
                  <a:pt x="17932" y="6208"/>
                  <a:pt x="17786" y="6152"/>
                  <a:pt x="17782" y="6276"/>
                </a:cubicBezTo>
                <a:cubicBezTo>
                  <a:pt x="17777" y="6477"/>
                  <a:pt x="17641" y="6326"/>
                  <a:pt x="17711" y="6274"/>
                </a:cubicBezTo>
                <a:cubicBezTo>
                  <a:pt x="17654" y="6210"/>
                  <a:pt x="17746" y="6023"/>
                  <a:pt x="17662" y="6023"/>
                </a:cubicBezTo>
                <a:cubicBezTo>
                  <a:pt x="17652" y="6023"/>
                  <a:pt x="17606" y="6146"/>
                  <a:pt x="17601" y="6164"/>
                </a:cubicBezTo>
                <a:cubicBezTo>
                  <a:pt x="17571" y="6205"/>
                  <a:pt x="17565" y="6407"/>
                  <a:pt x="17498" y="6306"/>
                </a:cubicBezTo>
                <a:cubicBezTo>
                  <a:pt x="17500" y="6461"/>
                  <a:pt x="17576" y="6387"/>
                  <a:pt x="17610" y="6440"/>
                </a:cubicBezTo>
                <a:cubicBezTo>
                  <a:pt x="17617" y="6451"/>
                  <a:pt x="17648" y="6655"/>
                  <a:pt x="17669" y="6553"/>
                </a:cubicBezTo>
                <a:cubicBezTo>
                  <a:pt x="17682" y="6491"/>
                  <a:pt x="17710" y="6439"/>
                  <a:pt x="17745" y="6467"/>
                </a:cubicBezTo>
                <a:cubicBezTo>
                  <a:pt x="17785" y="6498"/>
                  <a:pt x="17900" y="6520"/>
                  <a:pt x="17885" y="6642"/>
                </a:cubicBezTo>
                <a:cubicBezTo>
                  <a:pt x="17879" y="6694"/>
                  <a:pt x="17813" y="6679"/>
                  <a:pt x="17790" y="6712"/>
                </a:cubicBezTo>
                <a:cubicBezTo>
                  <a:pt x="17756" y="6758"/>
                  <a:pt x="17742" y="6879"/>
                  <a:pt x="17731" y="6952"/>
                </a:cubicBezTo>
                <a:cubicBezTo>
                  <a:pt x="17765" y="6966"/>
                  <a:pt x="17821" y="7061"/>
                  <a:pt x="17838" y="7109"/>
                </a:cubicBezTo>
                <a:cubicBezTo>
                  <a:pt x="17860" y="7168"/>
                  <a:pt x="17880" y="7244"/>
                  <a:pt x="17903" y="7299"/>
                </a:cubicBezTo>
                <a:cubicBezTo>
                  <a:pt x="17915" y="7327"/>
                  <a:pt x="17941" y="7302"/>
                  <a:pt x="17949" y="7356"/>
                </a:cubicBezTo>
                <a:cubicBezTo>
                  <a:pt x="17960" y="7417"/>
                  <a:pt x="18024" y="7446"/>
                  <a:pt x="17993" y="7519"/>
                </a:cubicBezTo>
                <a:cubicBezTo>
                  <a:pt x="18050" y="7613"/>
                  <a:pt x="18001" y="7612"/>
                  <a:pt x="17976" y="7670"/>
                </a:cubicBezTo>
                <a:cubicBezTo>
                  <a:pt x="18050" y="7659"/>
                  <a:pt x="18061" y="7824"/>
                  <a:pt x="18068" y="7928"/>
                </a:cubicBezTo>
                <a:cubicBezTo>
                  <a:pt x="18062" y="7926"/>
                  <a:pt x="18057" y="7924"/>
                  <a:pt x="18051" y="7922"/>
                </a:cubicBezTo>
                <a:cubicBezTo>
                  <a:pt x="18061" y="7974"/>
                  <a:pt x="18075" y="8133"/>
                  <a:pt x="18021" y="8076"/>
                </a:cubicBezTo>
                <a:cubicBezTo>
                  <a:pt x="17985" y="8265"/>
                  <a:pt x="17976" y="8451"/>
                  <a:pt x="17931" y="8631"/>
                </a:cubicBezTo>
                <a:cubicBezTo>
                  <a:pt x="17905" y="8733"/>
                  <a:pt x="17776" y="8976"/>
                  <a:pt x="17715" y="8976"/>
                </a:cubicBezTo>
                <a:cubicBezTo>
                  <a:pt x="17652" y="8976"/>
                  <a:pt x="17598" y="9022"/>
                  <a:pt x="17552" y="9095"/>
                </a:cubicBezTo>
                <a:cubicBezTo>
                  <a:pt x="17535" y="9123"/>
                  <a:pt x="17448" y="9179"/>
                  <a:pt x="17431" y="9181"/>
                </a:cubicBezTo>
                <a:cubicBezTo>
                  <a:pt x="17364" y="9184"/>
                  <a:pt x="17449" y="9297"/>
                  <a:pt x="17408" y="9353"/>
                </a:cubicBezTo>
                <a:cubicBezTo>
                  <a:pt x="17507" y="9324"/>
                  <a:pt x="17425" y="9636"/>
                  <a:pt x="17370" y="9636"/>
                </a:cubicBezTo>
                <a:cubicBezTo>
                  <a:pt x="17270" y="9636"/>
                  <a:pt x="17288" y="9365"/>
                  <a:pt x="17361" y="9358"/>
                </a:cubicBezTo>
                <a:cubicBezTo>
                  <a:pt x="17350" y="9334"/>
                  <a:pt x="17325" y="9190"/>
                  <a:pt x="17324" y="9156"/>
                </a:cubicBezTo>
                <a:cubicBezTo>
                  <a:pt x="17316" y="9189"/>
                  <a:pt x="17291" y="9190"/>
                  <a:pt x="17281" y="9161"/>
                </a:cubicBezTo>
                <a:cubicBezTo>
                  <a:pt x="17243" y="9088"/>
                  <a:pt x="17248" y="9160"/>
                  <a:pt x="17219" y="9197"/>
                </a:cubicBezTo>
                <a:cubicBezTo>
                  <a:pt x="17182" y="9244"/>
                  <a:pt x="17166" y="9275"/>
                  <a:pt x="17150" y="9354"/>
                </a:cubicBezTo>
                <a:cubicBezTo>
                  <a:pt x="17124" y="9477"/>
                  <a:pt x="17087" y="9557"/>
                  <a:pt x="17164" y="9664"/>
                </a:cubicBezTo>
                <a:cubicBezTo>
                  <a:pt x="17188" y="9696"/>
                  <a:pt x="17206" y="9784"/>
                  <a:pt x="17231" y="9835"/>
                </a:cubicBezTo>
                <a:cubicBezTo>
                  <a:pt x="17328" y="10031"/>
                  <a:pt x="17424" y="10197"/>
                  <a:pt x="17432" y="10502"/>
                </a:cubicBezTo>
                <a:cubicBezTo>
                  <a:pt x="17438" y="10648"/>
                  <a:pt x="17430" y="10811"/>
                  <a:pt x="17361" y="10885"/>
                </a:cubicBezTo>
                <a:cubicBezTo>
                  <a:pt x="17340" y="10914"/>
                  <a:pt x="17293" y="10991"/>
                  <a:pt x="17270" y="10968"/>
                </a:cubicBezTo>
                <a:cubicBezTo>
                  <a:pt x="17263" y="11100"/>
                  <a:pt x="17151" y="11291"/>
                  <a:pt x="17090" y="11258"/>
                </a:cubicBezTo>
                <a:cubicBezTo>
                  <a:pt x="17118" y="11181"/>
                  <a:pt x="17097" y="11088"/>
                  <a:pt x="17116" y="11006"/>
                </a:cubicBezTo>
                <a:cubicBezTo>
                  <a:pt x="17073" y="10993"/>
                  <a:pt x="17046" y="10880"/>
                  <a:pt x="17017" y="10842"/>
                </a:cubicBezTo>
                <a:cubicBezTo>
                  <a:pt x="16989" y="10905"/>
                  <a:pt x="16971" y="10844"/>
                  <a:pt x="16968" y="10780"/>
                </a:cubicBezTo>
                <a:cubicBezTo>
                  <a:pt x="16965" y="10686"/>
                  <a:pt x="16934" y="10728"/>
                  <a:pt x="16913" y="10691"/>
                </a:cubicBezTo>
                <a:cubicBezTo>
                  <a:pt x="16895" y="10659"/>
                  <a:pt x="16880" y="10623"/>
                  <a:pt x="16865" y="10602"/>
                </a:cubicBezTo>
                <a:cubicBezTo>
                  <a:pt x="16810" y="10628"/>
                  <a:pt x="16803" y="10558"/>
                  <a:pt x="16804" y="10467"/>
                </a:cubicBezTo>
                <a:cubicBezTo>
                  <a:pt x="16795" y="10469"/>
                  <a:pt x="16786" y="10471"/>
                  <a:pt x="16776" y="10471"/>
                </a:cubicBezTo>
                <a:cubicBezTo>
                  <a:pt x="16798" y="10597"/>
                  <a:pt x="16682" y="11080"/>
                  <a:pt x="16768" y="11080"/>
                </a:cubicBezTo>
                <a:cubicBezTo>
                  <a:pt x="16779" y="11119"/>
                  <a:pt x="16820" y="11218"/>
                  <a:pt x="16823" y="11285"/>
                </a:cubicBezTo>
                <a:cubicBezTo>
                  <a:pt x="16827" y="11367"/>
                  <a:pt x="16810" y="11442"/>
                  <a:pt x="16872" y="11466"/>
                </a:cubicBezTo>
                <a:cubicBezTo>
                  <a:pt x="16934" y="11490"/>
                  <a:pt x="16960" y="11614"/>
                  <a:pt x="17010" y="11684"/>
                </a:cubicBezTo>
                <a:cubicBezTo>
                  <a:pt x="17073" y="11771"/>
                  <a:pt x="17031" y="11872"/>
                  <a:pt x="17050" y="11981"/>
                </a:cubicBezTo>
                <a:cubicBezTo>
                  <a:pt x="17057" y="12023"/>
                  <a:pt x="17049" y="12073"/>
                  <a:pt x="17056" y="12112"/>
                </a:cubicBezTo>
                <a:cubicBezTo>
                  <a:pt x="17078" y="12149"/>
                  <a:pt x="17089" y="12165"/>
                  <a:pt x="17099" y="12229"/>
                </a:cubicBezTo>
                <a:cubicBezTo>
                  <a:pt x="17116" y="12345"/>
                  <a:pt x="17111" y="12381"/>
                  <a:pt x="17094" y="12493"/>
                </a:cubicBezTo>
                <a:cubicBezTo>
                  <a:pt x="17063" y="12447"/>
                  <a:pt x="17032" y="12400"/>
                  <a:pt x="17001" y="12354"/>
                </a:cubicBezTo>
                <a:lnTo>
                  <a:pt x="17015" y="12354"/>
                </a:lnTo>
                <a:cubicBezTo>
                  <a:pt x="16947" y="12235"/>
                  <a:pt x="16823" y="12103"/>
                  <a:pt x="16823" y="11890"/>
                </a:cubicBezTo>
                <a:cubicBezTo>
                  <a:pt x="16823" y="11666"/>
                  <a:pt x="16752" y="11500"/>
                  <a:pt x="16690" y="11329"/>
                </a:cubicBezTo>
                <a:cubicBezTo>
                  <a:pt x="16685" y="11373"/>
                  <a:pt x="16662" y="11399"/>
                  <a:pt x="16649" y="11349"/>
                </a:cubicBezTo>
                <a:cubicBezTo>
                  <a:pt x="16630" y="11269"/>
                  <a:pt x="16644" y="11146"/>
                  <a:pt x="16653" y="11067"/>
                </a:cubicBezTo>
                <a:cubicBezTo>
                  <a:pt x="16657" y="11029"/>
                  <a:pt x="16641" y="11028"/>
                  <a:pt x="16632" y="10979"/>
                </a:cubicBezTo>
                <a:cubicBezTo>
                  <a:pt x="16621" y="10918"/>
                  <a:pt x="16639" y="10808"/>
                  <a:pt x="16637" y="10738"/>
                </a:cubicBezTo>
                <a:cubicBezTo>
                  <a:pt x="16630" y="10655"/>
                  <a:pt x="16627" y="10548"/>
                  <a:pt x="16613" y="10479"/>
                </a:cubicBezTo>
                <a:cubicBezTo>
                  <a:pt x="16601" y="10423"/>
                  <a:pt x="16577" y="10425"/>
                  <a:pt x="16571" y="10334"/>
                </a:cubicBezTo>
                <a:cubicBezTo>
                  <a:pt x="16565" y="10247"/>
                  <a:pt x="16545" y="10134"/>
                  <a:pt x="16532" y="10049"/>
                </a:cubicBezTo>
                <a:cubicBezTo>
                  <a:pt x="16527" y="10041"/>
                  <a:pt x="16495" y="9936"/>
                  <a:pt x="16493" y="9923"/>
                </a:cubicBezTo>
                <a:cubicBezTo>
                  <a:pt x="16479" y="9986"/>
                  <a:pt x="16436" y="10018"/>
                  <a:pt x="16416" y="10076"/>
                </a:cubicBezTo>
                <a:close/>
                <a:moveTo>
                  <a:pt x="12039" y="6848"/>
                </a:moveTo>
                <a:cubicBezTo>
                  <a:pt x="12004" y="6889"/>
                  <a:pt x="11971" y="6901"/>
                  <a:pt x="11932" y="6892"/>
                </a:cubicBezTo>
                <a:cubicBezTo>
                  <a:pt x="11932" y="6932"/>
                  <a:pt x="11903" y="6952"/>
                  <a:pt x="11887" y="6931"/>
                </a:cubicBezTo>
                <a:cubicBezTo>
                  <a:pt x="11912" y="7084"/>
                  <a:pt x="11966" y="6955"/>
                  <a:pt x="12013" y="6961"/>
                </a:cubicBezTo>
                <a:cubicBezTo>
                  <a:pt x="11972" y="6961"/>
                  <a:pt x="12039" y="6848"/>
                  <a:pt x="12039" y="6848"/>
                </a:cubicBezTo>
                <a:close/>
                <a:moveTo>
                  <a:pt x="11471" y="6912"/>
                </a:moveTo>
                <a:cubicBezTo>
                  <a:pt x="11473" y="6912"/>
                  <a:pt x="11474" y="6911"/>
                  <a:pt x="11475" y="6911"/>
                </a:cubicBezTo>
                <a:cubicBezTo>
                  <a:pt x="11473" y="6910"/>
                  <a:pt x="11471" y="6909"/>
                  <a:pt x="11471" y="6912"/>
                </a:cubicBezTo>
                <a:close/>
                <a:moveTo>
                  <a:pt x="11509" y="6902"/>
                </a:moveTo>
                <a:cubicBezTo>
                  <a:pt x="11498" y="6908"/>
                  <a:pt x="11487" y="6911"/>
                  <a:pt x="11475" y="6911"/>
                </a:cubicBezTo>
                <a:cubicBezTo>
                  <a:pt x="11478" y="6913"/>
                  <a:pt x="11481" y="6917"/>
                  <a:pt x="11471" y="6912"/>
                </a:cubicBezTo>
                <a:cubicBezTo>
                  <a:pt x="11469" y="6937"/>
                  <a:pt x="11323" y="6767"/>
                  <a:pt x="11326" y="6909"/>
                </a:cubicBezTo>
                <a:cubicBezTo>
                  <a:pt x="11338" y="6910"/>
                  <a:pt x="11523" y="6995"/>
                  <a:pt x="11509" y="6902"/>
                </a:cubicBezTo>
                <a:close/>
                <a:moveTo>
                  <a:pt x="11163" y="3222"/>
                </a:moveTo>
                <a:cubicBezTo>
                  <a:pt x="11158" y="3206"/>
                  <a:pt x="11134" y="3222"/>
                  <a:pt x="11128" y="3223"/>
                </a:cubicBezTo>
                <a:cubicBezTo>
                  <a:pt x="11129" y="3223"/>
                  <a:pt x="11129" y="3223"/>
                  <a:pt x="11127" y="3223"/>
                </a:cubicBezTo>
                <a:cubicBezTo>
                  <a:pt x="10995" y="3248"/>
                  <a:pt x="11196" y="3337"/>
                  <a:pt x="11163" y="3222"/>
                </a:cubicBezTo>
                <a:close/>
                <a:moveTo>
                  <a:pt x="9199" y="4318"/>
                </a:moveTo>
                <a:cubicBezTo>
                  <a:pt x="9237" y="4364"/>
                  <a:pt x="9417" y="4225"/>
                  <a:pt x="9445" y="4143"/>
                </a:cubicBezTo>
                <a:cubicBezTo>
                  <a:pt x="9480" y="4037"/>
                  <a:pt x="9429" y="3960"/>
                  <a:pt x="9472" y="3886"/>
                </a:cubicBezTo>
                <a:cubicBezTo>
                  <a:pt x="9496" y="3845"/>
                  <a:pt x="9487" y="3733"/>
                  <a:pt x="9463" y="3699"/>
                </a:cubicBezTo>
                <a:cubicBezTo>
                  <a:pt x="9443" y="3670"/>
                  <a:pt x="9366" y="3695"/>
                  <a:pt x="9346" y="3719"/>
                </a:cubicBezTo>
                <a:cubicBezTo>
                  <a:pt x="9338" y="3728"/>
                  <a:pt x="9268" y="3818"/>
                  <a:pt x="9314" y="3838"/>
                </a:cubicBezTo>
                <a:cubicBezTo>
                  <a:pt x="9293" y="3875"/>
                  <a:pt x="9200" y="3806"/>
                  <a:pt x="9207" y="3909"/>
                </a:cubicBezTo>
                <a:cubicBezTo>
                  <a:pt x="9211" y="3977"/>
                  <a:pt x="9194" y="4039"/>
                  <a:pt x="9251" y="4049"/>
                </a:cubicBezTo>
                <a:cubicBezTo>
                  <a:pt x="9233" y="4073"/>
                  <a:pt x="9154" y="4219"/>
                  <a:pt x="9181" y="4224"/>
                </a:cubicBezTo>
                <a:cubicBezTo>
                  <a:pt x="9160" y="4247"/>
                  <a:pt x="9196" y="4315"/>
                  <a:pt x="9199" y="4318"/>
                </a:cubicBezTo>
                <a:close/>
                <a:moveTo>
                  <a:pt x="10468" y="511"/>
                </a:moveTo>
                <a:cubicBezTo>
                  <a:pt x="10485" y="525"/>
                  <a:pt x="10535" y="553"/>
                  <a:pt x="10582" y="560"/>
                </a:cubicBezTo>
                <a:cubicBezTo>
                  <a:pt x="10490" y="583"/>
                  <a:pt x="10602" y="674"/>
                  <a:pt x="10627" y="696"/>
                </a:cubicBezTo>
                <a:cubicBezTo>
                  <a:pt x="10646" y="713"/>
                  <a:pt x="10674" y="760"/>
                  <a:pt x="10697" y="760"/>
                </a:cubicBezTo>
                <a:cubicBezTo>
                  <a:pt x="10732" y="761"/>
                  <a:pt x="10714" y="667"/>
                  <a:pt x="10738" y="643"/>
                </a:cubicBezTo>
                <a:cubicBezTo>
                  <a:pt x="10789" y="591"/>
                  <a:pt x="10813" y="455"/>
                  <a:pt x="10883" y="557"/>
                </a:cubicBezTo>
                <a:cubicBezTo>
                  <a:pt x="10923" y="615"/>
                  <a:pt x="10877" y="618"/>
                  <a:pt x="10913" y="650"/>
                </a:cubicBezTo>
                <a:cubicBezTo>
                  <a:pt x="10975" y="704"/>
                  <a:pt x="11012" y="631"/>
                  <a:pt x="11070" y="613"/>
                </a:cubicBezTo>
                <a:cubicBezTo>
                  <a:pt x="11024" y="536"/>
                  <a:pt x="10901" y="482"/>
                  <a:pt x="10842" y="463"/>
                </a:cubicBezTo>
                <a:cubicBezTo>
                  <a:pt x="10813" y="453"/>
                  <a:pt x="10606" y="272"/>
                  <a:pt x="10654" y="433"/>
                </a:cubicBezTo>
                <a:cubicBezTo>
                  <a:pt x="10612" y="369"/>
                  <a:pt x="10549" y="349"/>
                  <a:pt x="10497" y="360"/>
                </a:cubicBezTo>
                <a:cubicBezTo>
                  <a:pt x="10457" y="369"/>
                  <a:pt x="10404" y="462"/>
                  <a:pt x="10468" y="511"/>
                </a:cubicBezTo>
                <a:close/>
                <a:moveTo>
                  <a:pt x="11139" y="347"/>
                </a:moveTo>
                <a:cubicBezTo>
                  <a:pt x="11078" y="266"/>
                  <a:pt x="10828" y="245"/>
                  <a:pt x="10763" y="340"/>
                </a:cubicBezTo>
                <a:cubicBezTo>
                  <a:pt x="10841" y="419"/>
                  <a:pt x="11071" y="517"/>
                  <a:pt x="11139" y="347"/>
                </a:cubicBezTo>
                <a:close/>
                <a:moveTo>
                  <a:pt x="11139" y="347"/>
                </a:moveTo>
                <a:cubicBezTo>
                  <a:pt x="11139" y="349"/>
                  <a:pt x="11138" y="351"/>
                  <a:pt x="11137" y="353"/>
                </a:cubicBezTo>
                <a:cubicBezTo>
                  <a:pt x="11139" y="349"/>
                  <a:pt x="11139" y="347"/>
                  <a:pt x="11139" y="347"/>
                </a:cubicBezTo>
                <a:close/>
                <a:moveTo>
                  <a:pt x="9181" y="4224"/>
                </a:moveTo>
                <a:cubicBezTo>
                  <a:pt x="9179" y="4223"/>
                  <a:pt x="9177" y="4228"/>
                  <a:pt x="9181" y="4224"/>
                </a:cubicBezTo>
                <a:cubicBezTo>
                  <a:pt x="9181" y="4224"/>
                  <a:pt x="9181" y="4224"/>
                  <a:pt x="9181" y="4224"/>
                </a:cubicBezTo>
                <a:close/>
                <a:moveTo>
                  <a:pt x="9490" y="3554"/>
                </a:moveTo>
                <a:cubicBezTo>
                  <a:pt x="9492" y="3588"/>
                  <a:pt x="9422" y="3648"/>
                  <a:pt x="9444" y="3666"/>
                </a:cubicBezTo>
                <a:cubicBezTo>
                  <a:pt x="9443" y="3665"/>
                  <a:pt x="9443" y="3664"/>
                  <a:pt x="9444" y="3666"/>
                </a:cubicBezTo>
                <a:cubicBezTo>
                  <a:pt x="9454" y="3673"/>
                  <a:pt x="9447" y="3668"/>
                  <a:pt x="9444" y="3666"/>
                </a:cubicBezTo>
                <a:cubicBezTo>
                  <a:pt x="9455" y="3674"/>
                  <a:pt x="9475" y="3615"/>
                  <a:pt x="9482" y="3634"/>
                </a:cubicBezTo>
                <a:cubicBezTo>
                  <a:pt x="9487" y="3647"/>
                  <a:pt x="9464" y="3727"/>
                  <a:pt x="9485" y="3716"/>
                </a:cubicBezTo>
                <a:cubicBezTo>
                  <a:pt x="9495" y="3657"/>
                  <a:pt x="9494" y="3702"/>
                  <a:pt x="9507" y="3701"/>
                </a:cubicBezTo>
                <a:cubicBezTo>
                  <a:pt x="9524" y="3699"/>
                  <a:pt x="9494" y="3654"/>
                  <a:pt x="9507" y="3634"/>
                </a:cubicBezTo>
                <a:cubicBezTo>
                  <a:pt x="9526" y="3604"/>
                  <a:pt x="9548" y="3684"/>
                  <a:pt x="9539" y="3711"/>
                </a:cubicBezTo>
                <a:cubicBezTo>
                  <a:pt x="9536" y="3720"/>
                  <a:pt x="9475" y="3803"/>
                  <a:pt x="9520" y="3818"/>
                </a:cubicBezTo>
                <a:cubicBezTo>
                  <a:pt x="9521" y="3763"/>
                  <a:pt x="9597" y="3826"/>
                  <a:pt x="9619" y="3771"/>
                </a:cubicBezTo>
                <a:cubicBezTo>
                  <a:pt x="9585" y="3856"/>
                  <a:pt x="9601" y="3871"/>
                  <a:pt x="9638" y="3888"/>
                </a:cubicBezTo>
                <a:cubicBezTo>
                  <a:pt x="9647" y="3963"/>
                  <a:pt x="9609" y="4014"/>
                  <a:pt x="9578" y="4017"/>
                </a:cubicBezTo>
                <a:cubicBezTo>
                  <a:pt x="9510" y="4023"/>
                  <a:pt x="9549" y="4017"/>
                  <a:pt x="9559" y="4110"/>
                </a:cubicBezTo>
                <a:cubicBezTo>
                  <a:pt x="9569" y="4197"/>
                  <a:pt x="9487" y="4194"/>
                  <a:pt x="9487" y="4254"/>
                </a:cubicBezTo>
                <a:cubicBezTo>
                  <a:pt x="9487" y="4307"/>
                  <a:pt x="9554" y="4281"/>
                  <a:pt x="9570" y="4279"/>
                </a:cubicBezTo>
                <a:cubicBezTo>
                  <a:pt x="9570" y="4279"/>
                  <a:pt x="9596" y="4322"/>
                  <a:pt x="9626" y="4295"/>
                </a:cubicBezTo>
                <a:cubicBezTo>
                  <a:pt x="9604" y="4367"/>
                  <a:pt x="9553" y="4342"/>
                  <a:pt x="9519" y="4389"/>
                </a:cubicBezTo>
                <a:cubicBezTo>
                  <a:pt x="9500" y="4416"/>
                  <a:pt x="9447" y="4492"/>
                  <a:pt x="9433" y="4525"/>
                </a:cubicBezTo>
                <a:cubicBezTo>
                  <a:pt x="9477" y="4553"/>
                  <a:pt x="9498" y="4470"/>
                  <a:pt x="9538" y="4493"/>
                </a:cubicBezTo>
                <a:cubicBezTo>
                  <a:pt x="9583" y="4519"/>
                  <a:pt x="9582" y="4377"/>
                  <a:pt x="9640" y="4444"/>
                </a:cubicBezTo>
                <a:cubicBezTo>
                  <a:pt x="9661" y="4469"/>
                  <a:pt x="9886" y="4393"/>
                  <a:pt x="9886" y="4338"/>
                </a:cubicBezTo>
                <a:cubicBezTo>
                  <a:pt x="9885" y="4320"/>
                  <a:pt x="9825" y="4308"/>
                  <a:pt x="9830" y="4309"/>
                </a:cubicBezTo>
                <a:cubicBezTo>
                  <a:pt x="9856" y="4299"/>
                  <a:pt x="9910" y="4199"/>
                  <a:pt x="9903" y="4134"/>
                </a:cubicBezTo>
                <a:cubicBezTo>
                  <a:pt x="9891" y="4021"/>
                  <a:pt x="9839" y="4120"/>
                  <a:pt x="9818" y="4086"/>
                </a:cubicBezTo>
                <a:cubicBezTo>
                  <a:pt x="9793" y="4045"/>
                  <a:pt x="9820" y="3889"/>
                  <a:pt x="9764" y="3841"/>
                </a:cubicBezTo>
                <a:cubicBezTo>
                  <a:pt x="9714" y="3799"/>
                  <a:pt x="9723" y="3681"/>
                  <a:pt x="9675" y="3615"/>
                </a:cubicBezTo>
                <a:cubicBezTo>
                  <a:pt x="9629" y="3552"/>
                  <a:pt x="9678" y="3492"/>
                  <a:pt x="9706" y="3426"/>
                </a:cubicBezTo>
                <a:cubicBezTo>
                  <a:pt x="9756" y="3308"/>
                  <a:pt x="9606" y="3379"/>
                  <a:pt x="9595" y="3371"/>
                </a:cubicBezTo>
                <a:cubicBezTo>
                  <a:pt x="9573" y="3354"/>
                  <a:pt x="9672" y="3259"/>
                  <a:pt x="9646" y="3222"/>
                </a:cubicBezTo>
                <a:cubicBezTo>
                  <a:pt x="9623" y="3191"/>
                  <a:pt x="9543" y="3220"/>
                  <a:pt x="9529" y="3261"/>
                </a:cubicBezTo>
                <a:cubicBezTo>
                  <a:pt x="9501" y="3338"/>
                  <a:pt x="9489" y="3365"/>
                  <a:pt x="9483" y="3459"/>
                </a:cubicBezTo>
                <a:cubicBezTo>
                  <a:pt x="9480" y="3512"/>
                  <a:pt x="9465" y="3486"/>
                  <a:pt x="9456" y="3517"/>
                </a:cubicBezTo>
                <a:cubicBezTo>
                  <a:pt x="9441" y="3567"/>
                  <a:pt x="9475" y="3597"/>
                  <a:pt x="9490" y="3554"/>
                </a:cubicBezTo>
                <a:close/>
                <a:moveTo>
                  <a:pt x="9137" y="2228"/>
                </a:moveTo>
                <a:cubicBezTo>
                  <a:pt x="9144" y="2241"/>
                  <a:pt x="9152" y="2254"/>
                  <a:pt x="9137" y="2228"/>
                </a:cubicBezTo>
                <a:cubicBezTo>
                  <a:pt x="9137" y="2228"/>
                  <a:pt x="9137" y="2228"/>
                  <a:pt x="9137" y="2228"/>
                </a:cubicBezTo>
                <a:close/>
                <a:moveTo>
                  <a:pt x="9131" y="2218"/>
                </a:moveTo>
                <a:cubicBezTo>
                  <a:pt x="9131" y="2218"/>
                  <a:pt x="9131" y="2218"/>
                  <a:pt x="9131" y="2218"/>
                </a:cubicBezTo>
                <a:cubicBezTo>
                  <a:pt x="9132" y="2219"/>
                  <a:pt x="9132" y="2219"/>
                  <a:pt x="9132" y="2220"/>
                </a:cubicBezTo>
                <a:cubicBezTo>
                  <a:pt x="9132" y="2219"/>
                  <a:pt x="9131" y="2218"/>
                  <a:pt x="9131" y="2218"/>
                </a:cubicBezTo>
                <a:close/>
                <a:moveTo>
                  <a:pt x="8638" y="2450"/>
                </a:moveTo>
                <a:cubicBezTo>
                  <a:pt x="8667" y="2488"/>
                  <a:pt x="8736" y="2480"/>
                  <a:pt x="8771" y="2505"/>
                </a:cubicBezTo>
                <a:cubicBezTo>
                  <a:pt x="8842" y="2555"/>
                  <a:pt x="8872" y="2481"/>
                  <a:pt x="8939" y="2469"/>
                </a:cubicBezTo>
                <a:cubicBezTo>
                  <a:pt x="8975" y="2463"/>
                  <a:pt x="9187" y="2313"/>
                  <a:pt x="9131" y="2218"/>
                </a:cubicBezTo>
                <a:cubicBezTo>
                  <a:pt x="9131" y="2218"/>
                  <a:pt x="9131" y="2218"/>
                  <a:pt x="9131" y="2218"/>
                </a:cubicBezTo>
                <a:cubicBezTo>
                  <a:pt x="9130" y="2217"/>
                  <a:pt x="9130" y="2217"/>
                  <a:pt x="9131" y="2218"/>
                </a:cubicBezTo>
                <a:cubicBezTo>
                  <a:pt x="9102" y="2169"/>
                  <a:pt x="9065" y="2138"/>
                  <a:pt x="9034" y="2095"/>
                </a:cubicBezTo>
                <a:cubicBezTo>
                  <a:pt x="9026" y="2084"/>
                  <a:pt x="8971" y="2132"/>
                  <a:pt x="8954" y="2137"/>
                </a:cubicBezTo>
                <a:cubicBezTo>
                  <a:pt x="8862" y="2165"/>
                  <a:pt x="8804" y="2114"/>
                  <a:pt x="8740" y="2253"/>
                </a:cubicBezTo>
                <a:cubicBezTo>
                  <a:pt x="8739" y="2069"/>
                  <a:pt x="8613" y="2066"/>
                  <a:pt x="8575" y="2219"/>
                </a:cubicBezTo>
                <a:cubicBezTo>
                  <a:pt x="8591" y="2230"/>
                  <a:pt x="8699" y="2190"/>
                  <a:pt x="8690" y="2250"/>
                </a:cubicBezTo>
                <a:cubicBezTo>
                  <a:pt x="8681" y="2309"/>
                  <a:pt x="8612" y="2271"/>
                  <a:pt x="8594" y="2314"/>
                </a:cubicBezTo>
                <a:cubicBezTo>
                  <a:pt x="8595" y="2310"/>
                  <a:pt x="8656" y="2343"/>
                  <a:pt x="8661" y="2352"/>
                </a:cubicBezTo>
                <a:cubicBezTo>
                  <a:pt x="8699" y="2418"/>
                  <a:pt x="8652" y="2404"/>
                  <a:pt x="8638" y="2450"/>
                </a:cubicBezTo>
                <a:close/>
                <a:moveTo>
                  <a:pt x="14887" y="11612"/>
                </a:moveTo>
                <a:cubicBezTo>
                  <a:pt x="14866" y="11612"/>
                  <a:pt x="14866" y="11776"/>
                  <a:pt x="14887" y="11776"/>
                </a:cubicBezTo>
                <a:cubicBezTo>
                  <a:pt x="14909" y="11776"/>
                  <a:pt x="14909" y="11612"/>
                  <a:pt x="14887" y="11612"/>
                </a:cubicBezTo>
                <a:close/>
                <a:moveTo>
                  <a:pt x="14917" y="12208"/>
                </a:moveTo>
                <a:cubicBezTo>
                  <a:pt x="14897" y="12208"/>
                  <a:pt x="14897" y="12301"/>
                  <a:pt x="14917" y="12301"/>
                </a:cubicBezTo>
                <a:cubicBezTo>
                  <a:pt x="14937" y="12301"/>
                  <a:pt x="14937" y="12208"/>
                  <a:pt x="14917" y="12208"/>
                </a:cubicBezTo>
                <a:close/>
                <a:moveTo>
                  <a:pt x="14917" y="12029"/>
                </a:moveTo>
                <a:cubicBezTo>
                  <a:pt x="14908" y="12029"/>
                  <a:pt x="14903" y="12048"/>
                  <a:pt x="14902" y="12070"/>
                </a:cubicBezTo>
                <a:cubicBezTo>
                  <a:pt x="14900" y="12047"/>
                  <a:pt x="14895" y="12029"/>
                  <a:pt x="14887" y="12029"/>
                </a:cubicBezTo>
                <a:cubicBezTo>
                  <a:pt x="14866" y="12029"/>
                  <a:pt x="14866" y="12155"/>
                  <a:pt x="14887" y="12155"/>
                </a:cubicBezTo>
                <a:cubicBezTo>
                  <a:pt x="14897" y="12155"/>
                  <a:pt x="14902" y="12129"/>
                  <a:pt x="14903" y="12101"/>
                </a:cubicBezTo>
                <a:cubicBezTo>
                  <a:pt x="14905" y="12119"/>
                  <a:pt x="14909" y="12133"/>
                  <a:pt x="14917" y="12133"/>
                </a:cubicBezTo>
                <a:cubicBezTo>
                  <a:pt x="14937" y="12133"/>
                  <a:pt x="14937" y="12029"/>
                  <a:pt x="14917" y="12029"/>
                </a:cubicBezTo>
                <a:close/>
                <a:moveTo>
                  <a:pt x="14858" y="11910"/>
                </a:moveTo>
                <a:cubicBezTo>
                  <a:pt x="14838" y="11910"/>
                  <a:pt x="14838" y="11997"/>
                  <a:pt x="14858" y="11997"/>
                </a:cubicBezTo>
                <a:cubicBezTo>
                  <a:pt x="14878" y="11997"/>
                  <a:pt x="14878" y="11910"/>
                  <a:pt x="14858" y="11910"/>
                </a:cubicBezTo>
                <a:close/>
                <a:moveTo>
                  <a:pt x="14917" y="11791"/>
                </a:moveTo>
                <a:cubicBezTo>
                  <a:pt x="14896" y="11791"/>
                  <a:pt x="14896" y="11927"/>
                  <a:pt x="14917" y="11927"/>
                </a:cubicBezTo>
                <a:cubicBezTo>
                  <a:pt x="14938" y="11927"/>
                  <a:pt x="14938" y="11791"/>
                  <a:pt x="14917" y="11791"/>
                </a:cubicBezTo>
                <a:close/>
                <a:moveTo>
                  <a:pt x="18007" y="11245"/>
                </a:moveTo>
                <a:cubicBezTo>
                  <a:pt x="18006" y="11243"/>
                  <a:pt x="18004" y="11241"/>
                  <a:pt x="18007" y="11245"/>
                </a:cubicBezTo>
                <a:cubicBezTo>
                  <a:pt x="18009" y="11249"/>
                  <a:pt x="18008" y="11247"/>
                  <a:pt x="18007" y="11245"/>
                </a:cubicBezTo>
                <a:cubicBezTo>
                  <a:pt x="18011" y="11252"/>
                  <a:pt x="18169" y="10941"/>
                  <a:pt x="18174" y="10906"/>
                </a:cubicBezTo>
                <a:cubicBezTo>
                  <a:pt x="18156" y="10886"/>
                  <a:pt x="18146" y="10778"/>
                  <a:pt x="18136" y="10779"/>
                </a:cubicBezTo>
                <a:cubicBezTo>
                  <a:pt x="18142" y="10778"/>
                  <a:pt x="18125" y="10950"/>
                  <a:pt x="18116" y="10969"/>
                </a:cubicBezTo>
                <a:cubicBezTo>
                  <a:pt x="18104" y="10995"/>
                  <a:pt x="17992" y="11219"/>
                  <a:pt x="18007" y="11245"/>
                </a:cubicBezTo>
                <a:close/>
                <a:moveTo>
                  <a:pt x="18126" y="9977"/>
                </a:moveTo>
                <a:cubicBezTo>
                  <a:pt x="18135" y="9941"/>
                  <a:pt x="18120" y="10003"/>
                  <a:pt x="18126" y="9977"/>
                </a:cubicBezTo>
                <a:cubicBezTo>
                  <a:pt x="18126" y="9977"/>
                  <a:pt x="18126" y="9977"/>
                  <a:pt x="18126" y="9977"/>
                </a:cubicBezTo>
                <a:close/>
                <a:moveTo>
                  <a:pt x="18126" y="9977"/>
                </a:moveTo>
                <a:cubicBezTo>
                  <a:pt x="18116" y="10017"/>
                  <a:pt x="18159" y="10255"/>
                  <a:pt x="18184" y="10260"/>
                </a:cubicBezTo>
                <a:cubicBezTo>
                  <a:pt x="18192" y="10246"/>
                  <a:pt x="18195" y="10228"/>
                  <a:pt x="18193" y="10207"/>
                </a:cubicBezTo>
                <a:cubicBezTo>
                  <a:pt x="18196" y="10193"/>
                  <a:pt x="18205" y="10337"/>
                  <a:pt x="18221" y="10355"/>
                </a:cubicBezTo>
                <a:cubicBezTo>
                  <a:pt x="18249" y="10384"/>
                  <a:pt x="18270" y="10329"/>
                  <a:pt x="18297" y="10355"/>
                </a:cubicBezTo>
                <a:cubicBezTo>
                  <a:pt x="18294" y="10352"/>
                  <a:pt x="18357" y="10467"/>
                  <a:pt x="18353" y="10423"/>
                </a:cubicBezTo>
                <a:cubicBezTo>
                  <a:pt x="18347" y="10400"/>
                  <a:pt x="18343" y="10377"/>
                  <a:pt x="18340" y="10353"/>
                </a:cubicBezTo>
                <a:cubicBezTo>
                  <a:pt x="18368" y="10364"/>
                  <a:pt x="18430" y="10562"/>
                  <a:pt x="18456" y="10536"/>
                </a:cubicBezTo>
                <a:cubicBezTo>
                  <a:pt x="18482" y="10508"/>
                  <a:pt x="18419" y="10411"/>
                  <a:pt x="18419" y="10378"/>
                </a:cubicBezTo>
                <a:cubicBezTo>
                  <a:pt x="18430" y="10386"/>
                  <a:pt x="18473" y="10401"/>
                  <a:pt x="18465" y="10346"/>
                </a:cubicBezTo>
                <a:cubicBezTo>
                  <a:pt x="18457" y="10299"/>
                  <a:pt x="18400" y="10318"/>
                  <a:pt x="18382" y="10299"/>
                </a:cubicBezTo>
                <a:cubicBezTo>
                  <a:pt x="18319" y="10234"/>
                  <a:pt x="18286" y="10331"/>
                  <a:pt x="18257" y="10188"/>
                </a:cubicBezTo>
                <a:cubicBezTo>
                  <a:pt x="18247" y="10139"/>
                  <a:pt x="18230" y="10058"/>
                  <a:pt x="18247" y="10005"/>
                </a:cubicBezTo>
                <a:cubicBezTo>
                  <a:pt x="18266" y="9946"/>
                  <a:pt x="18315" y="9916"/>
                  <a:pt x="18296" y="9818"/>
                </a:cubicBezTo>
                <a:cubicBezTo>
                  <a:pt x="18287" y="9776"/>
                  <a:pt x="18265" y="9769"/>
                  <a:pt x="18269" y="9716"/>
                </a:cubicBezTo>
                <a:cubicBezTo>
                  <a:pt x="18262" y="9685"/>
                  <a:pt x="18276" y="9639"/>
                  <a:pt x="18270" y="9608"/>
                </a:cubicBezTo>
                <a:cubicBezTo>
                  <a:pt x="18192" y="9621"/>
                  <a:pt x="18130" y="9545"/>
                  <a:pt x="18149" y="9767"/>
                </a:cubicBezTo>
                <a:cubicBezTo>
                  <a:pt x="18153" y="9811"/>
                  <a:pt x="18149" y="9869"/>
                  <a:pt x="18157" y="9910"/>
                </a:cubicBezTo>
                <a:cubicBezTo>
                  <a:pt x="18180" y="10029"/>
                  <a:pt x="18137" y="9935"/>
                  <a:pt x="18126" y="9977"/>
                </a:cubicBezTo>
                <a:close/>
                <a:moveTo>
                  <a:pt x="18373" y="10770"/>
                </a:moveTo>
                <a:cubicBezTo>
                  <a:pt x="18365" y="10762"/>
                  <a:pt x="18304" y="10693"/>
                  <a:pt x="18302" y="10735"/>
                </a:cubicBezTo>
                <a:cubicBezTo>
                  <a:pt x="18300" y="10769"/>
                  <a:pt x="18300" y="10849"/>
                  <a:pt x="18305" y="10892"/>
                </a:cubicBezTo>
                <a:cubicBezTo>
                  <a:pt x="18311" y="10939"/>
                  <a:pt x="18407" y="10959"/>
                  <a:pt x="18361" y="11016"/>
                </a:cubicBezTo>
                <a:cubicBezTo>
                  <a:pt x="18326" y="11060"/>
                  <a:pt x="18358" y="11106"/>
                  <a:pt x="18380" y="11141"/>
                </a:cubicBezTo>
                <a:cubicBezTo>
                  <a:pt x="18437" y="11233"/>
                  <a:pt x="18391" y="11047"/>
                  <a:pt x="18412" y="11011"/>
                </a:cubicBezTo>
                <a:cubicBezTo>
                  <a:pt x="18412" y="11029"/>
                  <a:pt x="18408" y="11091"/>
                  <a:pt x="18420" y="11099"/>
                </a:cubicBezTo>
                <a:cubicBezTo>
                  <a:pt x="18430" y="11106"/>
                  <a:pt x="18441" y="11036"/>
                  <a:pt x="18450" y="11028"/>
                </a:cubicBezTo>
                <a:cubicBezTo>
                  <a:pt x="18450" y="11088"/>
                  <a:pt x="18489" y="11112"/>
                  <a:pt x="18500" y="11052"/>
                </a:cubicBezTo>
                <a:cubicBezTo>
                  <a:pt x="18508" y="11014"/>
                  <a:pt x="18455" y="10969"/>
                  <a:pt x="18455" y="10915"/>
                </a:cubicBezTo>
                <a:cubicBezTo>
                  <a:pt x="18453" y="10807"/>
                  <a:pt x="18444" y="10847"/>
                  <a:pt x="18406" y="10869"/>
                </a:cubicBezTo>
                <a:cubicBezTo>
                  <a:pt x="18381" y="10883"/>
                  <a:pt x="18389" y="10788"/>
                  <a:pt x="18374" y="10771"/>
                </a:cubicBezTo>
                <a:cubicBezTo>
                  <a:pt x="18372" y="10769"/>
                  <a:pt x="18372" y="10769"/>
                  <a:pt x="18373" y="10770"/>
                </a:cubicBezTo>
                <a:close/>
                <a:moveTo>
                  <a:pt x="18373" y="10770"/>
                </a:moveTo>
                <a:cubicBezTo>
                  <a:pt x="18373" y="10770"/>
                  <a:pt x="18374" y="10771"/>
                  <a:pt x="18374" y="10771"/>
                </a:cubicBezTo>
                <a:cubicBezTo>
                  <a:pt x="18390" y="10789"/>
                  <a:pt x="18375" y="10773"/>
                  <a:pt x="18373" y="10770"/>
                </a:cubicBezTo>
                <a:close/>
                <a:moveTo>
                  <a:pt x="18550" y="10721"/>
                </a:moveTo>
                <a:cubicBezTo>
                  <a:pt x="18501" y="10616"/>
                  <a:pt x="18542" y="10536"/>
                  <a:pt x="18450" y="10545"/>
                </a:cubicBezTo>
                <a:cubicBezTo>
                  <a:pt x="18445" y="10594"/>
                  <a:pt x="18478" y="10619"/>
                  <a:pt x="18490" y="10647"/>
                </a:cubicBezTo>
                <a:cubicBezTo>
                  <a:pt x="18529" y="10740"/>
                  <a:pt x="18446" y="10681"/>
                  <a:pt x="18461" y="10761"/>
                </a:cubicBezTo>
                <a:cubicBezTo>
                  <a:pt x="18470" y="10805"/>
                  <a:pt x="18491" y="10791"/>
                  <a:pt x="18493" y="10838"/>
                </a:cubicBezTo>
                <a:cubicBezTo>
                  <a:pt x="18495" y="10881"/>
                  <a:pt x="18495" y="10978"/>
                  <a:pt x="18534" y="10961"/>
                </a:cubicBezTo>
                <a:cubicBezTo>
                  <a:pt x="18535" y="10904"/>
                  <a:pt x="18504" y="10846"/>
                  <a:pt x="18511" y="10797"/>
                </a:cubicBezTo>
                <a:cubicBezTo>
                  <a:pt x="18517" y="10745"/>
                  <a:pt x="18588" y="10806"/>
                  <a:pt x="18550" y="10722"/>
                </a:cubicBezTo>
                <a:cubicBezTo>
                  <a:pt x="18551" y="10724"/>
                  <a:pt x="18551" y="10725"/>
                  <a:pt x="18550" y="10721"/>
                </a:cubicBezTo>
                <a:close/>
                <a:moveTo>
                  <a:pt x="18567" y="11018"/>
                </a:moveTo>
                <a:cubicBezTo>
                  <a:pt x="18535" y="11058"/>
                  <a:pt x="18599" y="11108"/>
                  <a:pt x="18532" y="11148"/>
                </a:cubicBezTo>
                <a:cubicBezTo>
                  <a:pt x="18518" y="11179"/>
                  <a:pt x="18528" y="11169"/>
                  <a:pt x="18524" y="11213"/>
                </a:cubicBezTo>
                <a:cubicBezTo>
                  <a:pt x="18476" y="11205"/>
                  <a:pt x="18515" y="11239"/>
                  <a:pt x="18483" y="11279"/>
                </a:cubicBezTo>
                <a:cubicBezTo>
                  <a:pt x="18464" y="11302"/>
                  <a:pt x="18459" y="11211"/>
                  <a:pt x="18438" y="11195"/>
                </a:cubicBezTo>
                <a:cubicBezTo>
                  <a:pt x="18402" y="11167"/>
                  <a:pt x="18299" y="11449"/>
                  <a:pt x="18340" y="11468"/>
                </a:cubicBezTo>
                <a:cubicBezTo>
                  <a:pt x="18361" y="11478"/>
                  <a:pt x="18362" y="11323"/>
                  <a:pt x="18380" y="11341"/>
                </a:cubicBezTo>
                <a:cubicBezTo>
                  <a:pt x="18404" y="11365"/>
                  <a:pt x="18415" y="11418"/>
                  <a:pt x="18440" y="11352"/>
                </a:cubicBezTo>
                <a:cubicBezTo>
                  <a:pt x="18464" y="11290"/>
                  <a:pt x="18504" y="11376"/>
                  <a:pt x="18487" y="11430"/>
                </a:cubicBezTo>
                <a:cubicBezTo>
                  <a:pt x="18463" y="11508"/>
                  <a:pt x="18487" y="11574"/>
                  <a:pt x="18519" y="11619"/>
                </a:cubicBezTo>
                <a:cubicBezTo>
                  <a:pt x="18549" y="11661"/>
                  <a:pt x="18543" y="11619"/>
                  <a:pt x="18568" y="11616"/>
                </a:cubicBezTo>
                <a:cubicBezTo>
                  <a:pt x="18578" y="11615"/>
                  <a:pt x="18574" y="11707"/>
                  <a:pt x="18597" y="11648"/>
                </a:cubicBezTo>
                <a:cubicBezTo>
                  <a:pt x="18620" y="11587"/>
                  <a:pt x="18574" y="11526"/>
                  <a:pt x="18581" y="11463"/>
                </a:cubicBezTo>
                <a:cubicBezTo>
                  <a:pt x="18595" y="11337"/>
                  <a:pt x="18631" y="11489"/>
                  <a:pt x="18637" y="11535"/>
                </a:cubicBezTo>
                <a:cubicBezTo>
                  <a:pt x="18632" y="11471"/>
                  <a:pt x="18688" y="11246"/>
                  <a:pt x="18630" y="11212"/>
                </a:cubicBezTo>
                <a:cubicBezTo>
                  <a:pt x="18631" y="11213"/>
                  <a:pt x="18602" y="10974"/>
                  <a:pt x="18567" y="11018"/>
                </a:cubicBezTo>
                <a:close/>
                <a:moveTo>
                  <a:pt x="18509" y="12893"/>
                </a:moveTo>
                <a:cubicBezTo>
                  <a:pt x="18509" y="12925"/>
                  <a:pt x="18580" y="12922"/>
                  <a:pt x="18583" y="12922"/>
                </a:cubicBezTo>
                <a:cubicBezTo>
                  <a:pt x="18586" y="12922"/>
                  <a:pt x="18657" y="12925"/>
                  <a:pt x="18657" y="12893"/>
                </a:cubicBezTo>
                <a:cubicBezTo>
                  <a:pt x="18657" y="12848"/>
                  <a:pt x="18509" y="12848"/>
                  <a:pt x="18509" y="12893"/>
                </a:cubicBezTo>
                <a:close/>
                <a:moveTo>
                  <a:pt x="18807" y="12706"/>
                </a:moveTo>
                <a:cubicBezTo>
                  <a:pt x="18809" y="12681"/>
                  <a:pt x="18744" y="12467"/>
                  <a:pt x="18805" y="12498"/>
                </a:cubicBezTo>
                <a:cubicBezTo>
                  <a:pt x="18822" y="12507"/>
                  <a:pt x="18834" y="12488"/>
                  <a:pt x="18822" y="12454"/>
                </a:cubicBezTo>
                <a:cubicBezTo>
                  <a:pt x="18804" y="12407"/>
                  <a:pt x="18822" y="12428"/>
                  <a:pt x="18830" y="12382"/>
                </a:cubicBezTo>
                <a:cubicBezTo>
                  <a:pt x="18829" y="12388"/>
                  <a:pt x="18828" y="12396"/>
                  <a:pt x="18830" y="12382"/>
                </a:cubicBezTo>
                <a:cubicBezTo>
                  <a:pt x="18832" y="12374"/>
                  <a:pt x="18831" y="12377"/>
                  <a:pt x="18831" y="12382"/>
                </a:cubicBezTo>
                <a:cubicBezTo>
                  <a:pt x="18835" y="12359"/>
                  <a:pt x="18837" y="12335"/>
                  <a:pt x="18836" y="12310"/>
                </a:cubicBezTo>
                <a:cubicBezTo>
                  <a:pt x="18826" y="12307"/>
                  <a:pt x="18750" y="12335"/>
                  <a:pt x="18793" y="12255"/>
                </a:cubicBezTo>
                <a:cubicBezTo>
                  <a:pt x="18834" y="12179"/>
                  <a:pt x="18819" y="12103"/>
                  <a:pt x="18785" y="12201"/>
                </a:cubicBezTo>
                <a:cubicBezTo>
                  <a:pt x="18736" y="12338"/>
                  <a:pt x="18732" y="12594"/>
                  <a:pt x="18807" y="12706"/>
                </a:cubicBezTo>
                <a:close/>
                <a:moveTo>
                  <a:pt x="18703" y="13208"/>
                </a:moveTo>
                <a:cubicBezTo>
                  <a:pt x="18702" y="13214"/>
                  <a:pt x="18702" y="13213"/>
                  <a:pt x="18703" y="13208"/>
                </a:cubicBezTo>
                <a:cubicBezTo>
                  <a:pt x="18703" y="13208"/>
                  <a:pt x="18703" y="13208"/>
                  <a:pt x="18703" y="13208"/>
                </a:cubicBezTo>
                <a:close/>
                <a:moveTo>
                  <a:pt x="18706" y="13195"/>
                </a:moveTo>
                <a:cubicBezTo>
                  <a:pt x="18705" y="13200"/>
                  <a:pt x="18704" y="13205"/>
                  <a:pt x="18703" y="13208"/>
                </a:cubicBezTo>
                <a:cubicBezTo>
                  <a:pt x="18704" y="13206"/>
                  <a:pt x="18704" y="13201"/>
                  <a:pt x="18706" y="13195"/>
                </a:cubicBezTo>
                <a:close/>
                <a:moveTo>
                  <a:pt x="18708" y="13182"/>
                </a:moveTo>
                <a:cubicBezTo>
                  <a:pt x="18707" y="13187"/>
                  <a:pt x="18706" y="13191"/>
                  <a:pt x="18706" y="13195"/>
                </a:cubicBezTo>
                <a:cubicBezTo>
                  <a:pt x="18707" y="13190"/>
                  <a:pt x="18707" y="13185"/>
                  <a:pt x="18708" y="13182"/>
                </a:cubicBezTo>
                <a:close/>
                <a:moveTo>
                  <a:pt x="18631" y="13116"/>
                </a:moveTo>
                <a:cubicBezTo>
                  <a:pt x="18604" y="13180"/>
                  <a:pt x="18689" y="13281"/>
                  <a:pt x="18709" y="13177"/>
                </a:cubicBezTo>
                <a:cubicBezTo>
                  <a:pt x="18703" y="13131"/>
                  <a:pt x="18653" y="13062"/>
                  <a:pt x="18631" y="13116"/>
                </a:cubicBezTo>
                <a:close/>
                <a:moveTo>
                  <a:pt x="18709" y="13177"/>
                </a:moveTo>
                <a:cubicBezTo>
                  <a:pt x="18709" y="13177"/>
                  <a:pt x="18709" y="13179"/>
                  <a:pt x="18708" y="13182"/>
                </a:cubicBezTo>
                <a:cubicBezTo>
                  <a:pt x="18708" y="13180"/>
                  <a:pt x="18709" y="13179"/>
                  <a:pt x="18709" y="13177"/>
                </a:cubicBezTo>
                <a:close/>
                <a:moveTo>
                  <a:pt x="18965" y="13209"/>
                </a:moveTo>
                <a:cubicBezTo>
                  <a:pt x="18958" y="13205"/>
                  <a:pt x="18901" y="13061"/>
                  <a:pt x="18883" y="13049"/>
                </a:cubicBezTo>
                <a:cubicBezTo>
                  <a:pt x="18852" y="13028"/>
                  <a:pt x="18785" y="12995"/>
                  <a:pt x="18776" y="13084"/>
                </a:cubicBezTo>
                <a:cubicBezTo>
                  <a:pt x="18772" y="13116"/>
                  <a:pt x="18944" y="13197"/>
                  <a:pt x="18965" y="13209"/>
                </a:cubicBezTo>
                <a:close/>
                <a:moveTo>
                  <a:pt x="18564" y="13963"/>
                </a:moveTo>
                <a:cubicBezTo>
                  <a:pt x="18566" y="13969"/>
                  <a:pt x="18565" y="13967"/>
                  <a:pt x="18564" y="13963"/>
                </a:cubicBezTo>
                <a:cubicBezTo>
                  <a:pt x="18564" y="13963"/>
                  <a:pt x="18564" y="13963"/>
                  <a:pt x="18564" y="13963"/>
                </a:cubicBezTo>
                <a:close/>
                <a:moveTo>
                  <a:pt x="18561" y="13948"/>
                </a:moveTo>
                <a:cubicBezTo>
                  <a:pt x="18548" y="13893"/>
                  <a:pt x="18349" y="13990"/>
                  <a:pt x="18322" y="13989"/>
                </a:cubicBezTo>
                <a:cubicBezTo>
                  <a:pt x="18309" y="13988"/>
                  <a:pt x="18111" y="13990"/>
                  <a:pt x="18215" y="14056"/>
                </a:cubicBezTo>
                <a:cubicBezTo>
                  <a:pt x="18236" y="14069"/>
                  <a:pt x="18567" y="13974"/>
                  <a:pt x="18561" y="13948"/>
                </a:cubicBezTo>
                <a:close/>
                <a:moveTo>
                  <a:pt x="18561" y="13948"/>
                </a:moveTo>
                <a:cubicBezTo>
                  <a:pt x="18563" y="13956"/>
                  <a:pt x="18564" y="13960"/>
                  <a:pt x="18564" y="13963"/>
                </a:cubicBezTo>
                <a:cubicBezTo>
                  <a:pt x="18562" y="13954"/>
                  <a:pt x="18557" y="13931"/>
                  <a:pt x="18561" y="13948"/>
                </a:cubicBezTo>
                <a:close/>
                <a:moveTo>
                  <a:pt x="18149" y="14016"/>
                </a:moveTo>
                <a:cubicBezTo>
                  <a:pt x="18158" y="13879"/>
                  <a:pt x="17924" y="13927"/>
                  <a:pt x="17984" y="14067"/>
                </a:cubicBezTo>
                <a:cubicBezTo>
                  <a:pt x="17996" y="14094"/>
                  <a:pt x="18146" y="14057"/>
                  <a:pt x="18149" y="14016"/>
                </a:cubicBezTo>
                <a:close/>
                <a:moveTo>
                  <a:pt x="18149" y="14016"/>
                </a:moveTo>
                <a:cubicBezTo>
                  <a:pt x="18146" y="14057"/>
                  <a:pt x="18151" y="13986"/>
                  <a:pt x="18149" y="14016"/>
                </a:cubicBezTo>
                <a:cubicBezTo>
                  <a:pt x="18149" y="14016"/>
                  <a:pt x="18149" y="14016"/>
                  <a:pt x="18149" y="14016"/>
                </a:cubicBezTo>
                <a:close/>
                <a:moveTo>
                  <a:pt x="17948" y="14037"/>
                </a:moveTo>
                <a:cubicBezTo>
                  <a:pt x="17968" y="14025"/>
                  <a:pt x="17987" y="13996"/>
                  <a:pt x="17971" y="13952"/>
                </a:cubicBezTo>
                <a:cubicBezTo>
                  <a:pt x="17943" y="13876"/>
                  <a:pt x="17880" y="14078"/>
                  <a:pt x="17948" y="14037"/>
                </a:cubicBezTo>
                <a:close/>
                <a:moveTo>
                  <a:pt x="17644" y="13955"/>
                </a:moveTo>
                <a:cubicBezTo>
                  <a:pt x="17673" y="13961"/>
                  <a:pt x="17781" y="14035"/>
                  <a:pt x="17800" y="14018"/>
                </a:cubicBezTo>
                <a:cubicBezTo>
                  <a:pt x="17825" y="13996"/>
                  <a:pt x="17819" y="13933"/>
                  <a:pt x="17848" y="14007"/>
                </a:cubicBezTo>
                <a:cubicBezTo>
                  <a:pt x="17870" y="14062"/>
                  <a:pt x="17903" y="13959"/>
                  <a:pt x="17868" y="13927"/>
                </a:cubicBezTo>
                <a:cubicBezTo>
                  <a:pt x="17873" y="13932"/>
                  <a:pt x="17880" y="13938"/>
                  <a:pt x="17868" y="13927"/>
                </a:cubicBezTo>
                <a:cubicBezTo>
                  <a:pt x="17862" y="13922"/>
                  <a:pt x="17862" y="13922"/>
                  <a:pt x="17865" y="13924"/>
                </a:cubicBezTo>
                <a:cubicBezTo>
                  <a:pt x="17826" y="13891"/>
                  <a:pt x="17781" y="13852"/>
                  <a:pt x="17738" y="13846"/>
                </a:cubicBezTo>
                <a:cubicBezTo>
                  <a:pt x="17625" y="13828"/>
                  <a:pt x="17776" y="13728"/>
                  <a:pt x="17776" y="13727"/>
                </a:cubicBezTo>
                <a:cubicBezTo>
                  <a:pt x="17767" y="13694"/>
                  <a:pt x="17618" y="13733"/>
                  <a:pt x="17581" y="13686"/>
                </a:cubicBezTo>
                <a:cubicBezTo>
                  <a:pt x="17527" y="13617"/>
                  <a:pt x="17555" y="13734"/>
                  <a:pt x="17490" y="13732"/>
                </a:cubicBezTo>
                <a:cubicBezTo>
                  <a:pt x="17416" y="13730"/>
                  <a:pt x="17216" y="13409"/>
                  <a:pt x="17178" y="13703"/>
                </a:cubicBezTo>
                <a:cubicBezTo>
                  <a:pt x="17206" y="13704"/>
                  <a:pt x="17222" y="13717"/>
                  <a:pt x="17239" y="13760"/>
                </a:cubicBezTo>
                <a:cubicBezTo>
                  <a:pt x="17265" y="13822"/>
                  <a:pt x="17308" y="13823"/>
                  <a:pt x="17344" y="13843"/>
                </a:cubicBezTo>
                <a:cubicBezTo>
                  <a:pt x="17397" y="13872"/>
                  <a:pt x="17450" y="13849"/>
                  <a:pt x="17502" y="13889"/>
                </a:cubicBezTo>
                <a:cubicBezTo>
                  <a:pt x="17552" y="13928"/>
                  <a:pt x="17591" y="13945"/>
                  <a:pt x="17644" y="13955"/>
                </a:cubicBezTo>
                <a:close/>
                <a:moveTo>
                  <a:pt x="17194" y="13497"/>
                </a:moveTo>
                <a:cubicBezTo>
                  <a:pt x="17204" y="13462"/>
                  <a:pt x="17197" y="13486"/>
                  <a:pt x="17194" y="13497"/>
                </a:cubicBezTo>
                <a:cubicBezTo>
                  <a:pt x="17205" y="13458"/>
                  <a:pt x="17226" y="13121"/>
                  <a:pt x="17217" y="13082"/>
                </a:cubicBezTo>
                <a:cubicBezTo>
                  <a:pt x="17228" y="13090"/>
                  <a:pt x="17239" y="13101"/>
                  <a:pt x="17249" y="13115"/>
                </a:cubicBezTo>
                <a:cubicBezTo>
                  <a:pt x="17249" y="13094"/>
                  <a:pt x="17271" y="13030"/>
                  <a:pt x="17254" y="13021"/>
                </a:cubicBezTo>
                <a:cubicBezTo>
                  <a:pt x="17212" y="13001"/>
                  <a:pt x="17234" y="12921"/>
                  <a:pt x="17209" y="12875"/>
                </a:cubicBezTo>
                <a:cubicBezTo>
                  <a:pt x="17192" y="12842"/>
                  <a:pt x="17145" y="12877"/>
                  <a:pt x="17149" y="12930"/>
                </a:cubicBezTo>
                <a:cubicBezTo>
                  <a:pt x="17152" y="12976"/>
                  <a:pt x="17197" y="12975"/>
                  <a:pt x="17204" y="13044"/>
                </a:cubicBezTo>
                <a:cubicBezTo>
                  <a:pt x="17172" y="12971"/>
                  <a:pt x="17123" y="12976"/>
                  <a:pt x="17111" y="12883"/>
                </a:cubicBezTo>
                <a:cubicBezTo>
                  <a:pt x="17093" y="12746"/>
                  <a:pt x="17082" y="12803"/>
                  <a:pt x="17041" y="12716"/>
                </a:cubicBezTo>
                <a:cubicBezTo>
                  <a:pt x="17011" y="12651"/>
                  <a:pt x="17070" y="12602"/>
                  <a:pt x="17055" y="12544"/>
                </a:cubicBezTo>
                <a:cubicBezTo>
                  <a:pt x="17043" y="12500"/>
                  <a:pt x="16982" y="12408"/>
                  <a:pt x="16963" y="12372"/>
                </a:cubicBezTo>
                <a:cubicBezTo>
                  <a:pt x="16882" y="12226"/>
                  <a:pt x="16785" y="12148"/>
                  <a:pt x="16711" y="11988"/>
                </a:cubicBezTo>
                <a:cubicBezTo>
                  <a:pt x="16681" y="11924"/>
                  <a:pt x="16635" y="11764"/>
                  <a:pt x="16594" y="11748"/>
                </a:cubicBezTo>
                <a:cubicBezTo>
                  <a:pt x="16580" y="11742"/>
                  <a:pt x="16452" y="11672"/>
                  <a:pt x="16448" y="11679"/>
                </a:cubicBezTo>
                <a:cubicBezTo>
                  <a:pt x="16402" y="11752"/>
                  <a:pt x="16593" y="12069"/>
                  <a:pt x="16607" y="12125"/>
                </a:cubicBezTo>
                <a:cubicBezTo>
                  <a:pt x="16633" y="12233"/>
                  <a:pt x="16693" y="12256"/>
                  <a:pt x="16713" y="12364"/>
                </a:cubicBezTo>
                <a:cubicBezTo>
                  <a:pt x="16735" y="12487"/>
                  <a:pt x="16761" y="12552"/>
                  <a:pt x="16793" y="12662"/>
                </a:cubicBezTo>
                <a:cubicBezTo>
                  <a:pt x="16816" y="12740"/>
                  <a:pt x="16851" y="12848"/>
                  <a:pt x="16852" y="12942"/>
                </a:cubicBezTo>
                <a:cubicBezTo>
                  <a:pt x="16854" y="13030"/>
                  <a:pt x="16910" y="13097"/>
                  <a:pt x="16933" y="13158"/>
                </a:cubicBezTo>
                <a:cubicBezTo>
                  <a:pt x="16962" y="13234"/>
                  <a:pt x="16979" y="13308"/>
                  <a:pt x="17022" y="13366"/>
                </a:cubicBezTo>
                <a:cubicBezTo>
                  <a:pt x="17043" y="13395"/>
                  <a:pt x="17089" y="13534"/>
                  <a:pt x="17108" y="13542"/>
                </a:cubicBezTo>
                <a:cubicBezTo>
                  <a:pt x="17103" y="13519"/>
                  <a:pt x="17104" y="13498"/>
                  <a:pt x="17110" y="13477"/>
                </a:cubicBezTo>
                <a:cubicBezTo>
                  <a:pt x="17119" y="13492"/>
                  <a:pt x="17129" y="13505"/>
                  <a:pt x="17140" y="13515"/>
                </a:cubicBezTo>
                <a:cubicBezTo>
                  <a:pt x="17140" y="13515"/>
                  <a:pt x="17190" y="13510"/>
                  <a:pt x="17194" y="13497"/>
                </a:cubicBezTo>
                <a:cubicBezTo>
                  <a:pt x="17193" y="13502"/>
                  <a:pt x="17192" y="13504"/>
                  <a:pt x="17194" y="13497"/>
                </a:cubicBezTo>
                <a:close/>
                <a:moveTo>
                  <a:pt x="18315" y="12543"/>
                </a:moveTo>
                <a:cubicBezTo>
                  <a:pt x="18371" y="12539"/>
                  <a:pt x="18462" y="12605"/>
                  <a:pt x="18512" y="12549"/>
                </a:cubicBezTo>
                <a:cubicBezTo>
                  <a:pt x="18534" y="12526"/>
                  <a:pt x="18594" y="12311"/>
                  <a:pt x="18570" y="12328"/>
                </a:cubicBezTo>
                <a:cubicBezTo>
                  <a:pt x="18554" y="12339"/>
                  <a:pt x="18529" y="12427"/>
                  <a:pt x="18516" y="12444"/>
                </a:cubicBezTo>
                <a:cubicBezTo>
                  <a:pt x="18479" y="12492"/>
                  <a:pt x="18434" y="12492"/>
                  <a:pt x="18392" y="12470"/>
                </a:cubicBezTo>
                <a:cubicBezTo>
                  <a:pt x="18330" y="12437"/>
                  <a:pt x="18271" y="12364"/>
                  <a:pt x="18218" y="12487"/>
                </a:cubicBezTo>
                <a:cubicBezTo>
                  <a:pt x="18178" y="12580"/>
                  <a:pt x="18182" y="12772"/>
                  <a:pt x="18163" y="12886"/>
                </a:cubicBezTo>
                <a:cubicBezTo>
                  <a:pt x="18145" y="12998"/>
                  <a:pt x="18100" y="13092"/>
                  <a:pt x="18150" y="13197"/>
                </a:cubicBezTo>
                <a:cubicBezTo>
                  <a:pt x="18194" y="13292"/>
                  <a:pt x="18146" y="13376"/>
                  <a:pt x="18161" y="13482"/>
                </a:cubicBezTo>
                <a:cubicBezTo>
                  <a:pt x="18176" y="13586"/>
                  <a:pt x="18215" y="13506"/>
                  <a:pt x="18222" y="13450"/>
                </a:cubicBezTo>
                <a:cubicBezTo>
                  <a:pt x="18233" y="13367"/>
                  <a:pt x="18234" y="13277"/>
                  <a:pt x="18233" y="13192"/>
                </a:cubicBezTo>
                <a:cubicBezTo>
                  <a:pt x="18232" y="13157"/>
                  <a:pt x="18230" y="13125"/>
                  <a:pt x="18228" y="13091"/>
                </a:cubicBezTo>
                <a:cubicBezTo>
                  <a:pt x="18239" y="13079"/>
                  <a:pt x="18268" y="12995"/>
                  <a:pt x="18281" y="13063"/>
                </a:cubicBezTo>
                <a:cubicBezTo>
                  <a:pt x="18291" y="13117"/>
                  <a:pt x="18269" y="13124"/>
                  <a:pt x="18267" y="13168"/>
                </a:cubicBezTo>
                <a:cubicBezTo>
                  <a:pt x="18264" y="13212"/>
                  <a:pt x="18304" y="13244"/>
                  <a:pt x="18316" y="13265"/>
                </a:cubicBezTo>
                <a:cubicBezTo>
                  <a:pt x="18275" y="13423"/>
                  <a:pt x="18348" y="13348"/>
                  <a:pt x="18382" y="13318"/>
                </a:cubicBezTo>
                <a:cubicBezTo>
                  <a:pt x="18401" y="13301"/>
                  <a:pt x="18366" y="13060"/>
                  <a:pt x="18353" y="13021"/>
                </a:cubicBezTo>
                <a:cubicBezTo>
                  <a:pt x="18301" y="12865"/>
                  <a:pt x="18347" y="12949"/>
                  <a:pt x="18393" y="12818"/>
                </a:cubicBezTo>
                <a:cubicBezTo>
                  <a:pt x="18404" y="12788"/>
                  <a:pt x="18492" y="12666"/>
                  <a:pt x="18407" y="12714"/>
                </a:cubicBezTo>
                <a:cubicBezTo>
                  <a:pt x="18355" y="12744"/>
                  <a:pt x="18326" y="12772"/>
                  <a:pt x="18285" y="12829"/>
                </a:cubicBezTo>
                <a:cubicBezTo>
                  <a:pt x="18270" y="12850"/>
                  <a:pt x="18129" y="12555"/>
                  <a:pt x="18315" y="12543"/>
                </a:cubicBezTo>
                <a:close/>
                <a:moveTo>
                  <a:pt x="18036" y="8753"/>
                </a:moveTo>
                <a:cubicBezTo>
                  <a:pt x="18034" y="8811"/>
                  <a:pt x="18072" y="9023"/>
                  <a:pt x="18105" y="9028"/>
                </a:cubicBezTo>
                <a:cubicBezTo>
                  <a:pt x="18106" y="8982"/>
                  <a:pt x="18173" y="8517"/>
                  <a:pt x="18120" y="8516"/>
                </a:cubicBezTo>
                <a:cubicBezTo>
                  <a:pt x="18121" y="8516"/>
                  <a:pt x="18122" y="8516"/>
                  <a:pt x="18120" y="8516"/>
                </a:cubicBezTo>
                <a:cubicBezTo>
                  <a:pt x="18103" y="8516"/>
                  <a:pt x="18115" y="8516"/>
                  <a:pt x="18120" y="8516"/>
                </a:cubicBezTo>
                <a:cubicBezTo>
                  <a:pt x="18072" y="8516"/>
                  <a:pt x="18040" y="8669"/>
                  <a:pt x="18036" y="8753"/>
                </a:cubicBezTo>
                <a:close/>
                <a:moveTo>
                  <a:pt x="19073" y="5519"/>
                </a:moveTo>
                <a:cubicBezTo>
                  <a:pt x="19071" y="5515"/>
                  <a:pt x="19127" y="5409"/>
                  <a:pt x="19092" y="5420"/>
                </a:cubicBezTo>
                <a:cubicBezTo>
                  <a:pt x="19075" y="5425"/>
                  <a:pt x="19057" y="5491"/>
                  <a:pt x="19073" y="5519"/>
                </a:cubicBezTo>
                <a:close/>
                <a:moveTo>
                  <a:pt x="19092" y="5420"/>
                </a:moveTo>
                <a:cubicBezTo>
                  <a:pt x="19101" y="5417"/>
                  <a:pt x="19083" y="5423"/>
                  <a:pt x="19092" y="5420"/>
                </a:cubicBezTo>
                <a:cubicBezTo>
                  <a:pt x="19092" y="5420"/>
                  <a:pt x="19092" y="5420"/>
                  <a:pt x="19092" y="5420"/>
                </a:cubicBezTo>
                <a:close/>
                <a:moveTo>
                  <a:pt x="19362" y="4469"/>
                </a:moveTo>
                <a:cubicBezTo>
                  <a:pt x="19352" y="4454"/>
                  <a:pt x="19320" y="4624"/>
                  <a:pt x="19365" y="4572"/>
                </a:cubicBezTo>
                <a:cubicBezTo>
                  <a:pt x="19382" y="4552"/>
                  <a:pt x="19375" y="4489"/>
                  <a:pt x="19362" y="4469"/>
                </a:cubicBezTo>
                <a:close/>
                <a:moveTo>
                  <a:pt x="19365" y="4572"/>
                </a:moveTo>
                <a:cubicBezTo>
                  <a:pt x="19357" y="4581"/>
                  <a:pt x="19375" y="4560"/>
                  <a:pt x="19365" y="4572"/>
                </a:cubicBezTo>
                <a:cubicBezTo>
                  <a:pt x="19365" y="4572"/>
                  <a:pt x="19365" y="4572"/>
                  <a:pt x="19365" y="4572"/>
                </a:cubicBezTo>
                <a:close/>
                <a:moveTo>
                  <a:pt x="19192" y="5301"/>
                </a:moveTo>
                <a:cubicBezTo>
                  <a:pt x="19186" y="5297"/>
                  <a:pt x="19157" y="5328"/>
                  <a:pt x="19141" y="5321"/>
                </a:cubicBezTo>
                <a:cubicBezTo>
                  <a:pt x="19141" y="5318"/>
                  <a:pt x="19129" y="5468"/>
                  <a:pt x="19134" y="5469"/>
                </a:cubicBezTo>
                <a:cubicBezTo>
                  <a:pt x="19143" y="5457"/>
                  <a:pt x="19148" y="5440"/>
                  <a:pt x="19149" y="5419"/>
                </a:cubicBezTo>
                <a:cubicBezTo>
                  <a:pt x="19153" y="5401"/>
                  <a:pt x="19202" y="5310"/>
                  <a:pt x="19192" y="5301"/>
                </a:cubicBezTo>
                <a:close/>
                <a:moveTo>
                  <a:pt x="19276" y="5181"/>
                </a:moveTo>
                <a:cubicBezTo>
                  <a:pt x="19264" y="5174"/>
                  <a:pt x="19242" y="5284"/>
                  <a:pt x="19250" y="5289"/>
                </a:cubicBezTo>
                <a:cubicBezTo>
                  <a:pt x="19259" y="5278"/>
                  <a:pt x="19265" y="5262"/>
                  <a:pt x="19269" y="5240"/>
                </a:cubicBezTo>
                <a:cubicBezTo>
                  <a:pt x="19268" y="5247"/>
                  <a:pt x="19266" y="5252"/>
                  <a:pt x="19270" y="5238"/>
                </a:cubicBezTo>
                <a:cubicBezTo>
                  <a:pt x="19273" y="5227"/>
                  <a:pt x="19272" y="5229"/>
                  <a:pt x="19271" y="5234"/>
                </a:cubicBezTo>
                <a:cubicBezTo>
                  <a:pt x="19276" y="5218"/>
                  <a:pt x="19278" y="5200"/>
                  <a:pt x="19276" y="5181"/>
                </a:cubicBezTo>
                <a:close/>
                <a:moveTo>
                  <a:pt x="19310" y="5077"/>
                </a:moveTo>
                <a:cubicBezTo>
                  <a:pt x="19319" y="5072"/>
                  <a:pt x="19326" y="5061"/>
                  <a:pt x="19330" y="5044"/>
                </a:cubicBezTo>
                <a:cubicBezTo>
                  <a:pt x="19329" y="5049"/>
                  <a:pt x="19328" y="5053"/>
                  <a:pt x="19331" y="5044"/>
                </a:cubicBezTo>
                <a:cubicBezTo>
                  <a:pt x="19337" y="5030"/>
                  <a:pt x="19338" y="5016"/>
                  <a:pt x="19334" y="5002"/>
                </a:cubicBezTo>
                <a:cubicBezTo>
                  <a:pt x="19321" y="4998"/>
                  <a:pt x="19300" y="5073"/>
                  <a:pt x="19310" y="5077"/>
                </a:cubicBezTo>
                <a:close/>
                <a:moveTo>
                  <a:pt x="19352" y="4824"/>
                </a:moveTo>
                <a:cubicBezTo>
                  <a:pt x="19332" y="4824"/>
                  <a:pt x="19332" y="4895"/>
                  <a:pt x="19352" y="4895"/>
                </a:cubicBezTo>
                <a:cubicBezTo>
                  <a:pt x="19371" y="4895"/>
                  <a:pt x="19371" y="4824"/>
                  <a:pt x="19352" y="4824"/>
                </a:cubicBezTo>
                <a:close/>
                <a:moveTo>
                  <a:pt x="19352" y="4725"/>
                </a:moveTo>
                <a:cubicBezTo>
                  <a:pt x="19373" y="4725"/>
                  <a:pt x="19373" y="4585"/>
                  <a:pt x="19352" y="4585"/>
                </a:cubicBezTo>
                <a:cubicBezTo>
                  <a:pt x="19330" y="4585"/>
                  <a:pt x="19330" y="4725"/>
                  <a:pt x="19352" y="4725"/>
                </a:cubicBezTo>
                <a:close/>
                <a:moveTo>
                  <a:pt x="18630" y="7331"/>
                </a:moveTo>
                <a:cubicBezTo>
                  <a:pt x="18630" y="7331"/>
                  <a:pt x="18630" y="7339"/>
                  <a:pt x="18630" y="7331"/>
                </a:cubicBezTo>
                <a:cubicBezTo>
                  <a:pt x="18630" y="7331"/>
                  <a:pt x="18630" y="7331"/>
                  <a:pt x="18630" y="7331"/>
                </a:cubicBezTo>
                <a:close/>
                <a:moveTo>
                  <a:pt x="18517" y="7425"/>
                </a:moveTo>
                <a:cubicBezTo>
                  <a:pt x="18518" y="7406"/>
                  <a:pt x="18501" y="7271"/>
                  <a:pt x="18498" y="7278"/>
                </a:cubicBezTo>
                <a:cubicBezTo>
                  <a:pt x="18516" y="7245"/>
                  <a:pt x="18544" y="7552"/>
                  <a:pt x="18561" y="7572"/>
                </a:cubicBezTo>
                <a:cubicBezTo>
                  <a:pt x="18651" y="7681"/>
                  <a:pt x="18592" y="7360"/>
                  <a:pt x="18630" y="7332"/>
                </a:cubicBezTo>
                <a:cubicBezTo>
                  <a:pt x="18626" y="7299"/>
                  <a:pt x="18557" y="7205"/>
                  <a:pt x="18563" y="7198"/>
                </a:cubicBezTo>
                <a:cubicBezTo>
                  <a:pt x="18534" y="7235"/>
                  <a:pt x="18522" y="7120"/>
                  <a:pt x="18501" y="7150"/>
                </a:cubicBezTo>
                <a:cubicBezTo>
                  <a:pt x="18495" y="7159"/>
                  <a:pt x="18454" y="7233"/>
                  <a:pt x="18451" y="7243"/>
                </a:cubicBezTo>
                <a:cubicBezTo>
                  <a:pt x="18443" y="7271"/>
                  <a:pt x="18507" y="7422"/>
                  <a:pt x="18517" y="7425"/>
                </a:cubicBezTo>
                <a:close/>
                <a:moveTo>
                  <a:pt x="18451" y="7243"/>
                </a:moveTo>
                <a:cubicBezTo>
                  <a:pt x="18458" y="7221"/>
                  <a:pt x="18444" y="7266"/>
                  <a:pt x="18451" y="7243"/>
                </a:cubicBezTo>
                <a:cubicBezTo>
                  <a:pt x="18451" y="7243"/>
                  <a:pt x="18451" y="7243"/>
                  <a:pt x="18451" y="7243"/>
                </a:cubicBezTo>
                <a:close/>
                <a:moveTo>
                  <a:pt x="18766" y="7260"/>
                </a:moveTo>
                <a:cubicBezTo>
                  <a:pt x="18766" y="7261"/>
                  <a:pt x="18766" y="7260"/>
                  <a:pt x="18766" y="7260"/>
                </a:cubicBezTo>
                <a:cubicBezTo>
                  <a:pt x="18757" y="7241"/>
                  <a:pt x="18779" y="7173"/>
                  <a:pt x="18790" y="7169"/>
                </a:cubicBezTo>
                <a:cubicBezTo>
                  <a:pt x="18753" y="7005"/>
                  <a:pt x="18645" y="7150"/>
                  <a:pt x="18627" y="7248"/>
                </a:cubicBezTo>
                <a:cubicBezTo>
                  <a:pt x="18651" y="7218"/>
                  <a:pt x="18674" y="7350"/>
                  <a:pt x="18705" y="7343"/>
                </a:cubicBezTo>
                <a:cubicBezTo>
                  <a:pt x="18710" y="7252"/>
                  <a:pt x="18721" y="7161"/>
                  <a:pt x="18766" y="7260"/>
                </a:cubicBezTo>
                <a:close/>
                <a:moveTo>
                  <a:pt x="18948" y="6999"/>
                </a:moveTo>
                <a:cubicBezTo>
                  <a:pt x="18984" y="7023"/>
                  <a:pt x="18983" y="6977"/>
                  <a:pt x="18991" y="6930"/>
                </a:cubicBezTo>
                <a:cubicBezTo>
                  <a:pt x="19006" y="6843"/>
                  <a:pt x="19025" y="7027"/>
                  <a:pt x="19036" y="6989"/>
                </a:cubicBezTo>
                <a:cubicBezTo>
                  <a:pt x="19043" y="6966"/>
                  <a:pt x="19039" y="6819"/>
                  <a:pt x="19077" y="6846"/>
                </a:cubicBezTo>
                <a:cubicBezTo>
                  <a:pt x="19078" y="7071"/>
                  <a:pt x="19113" y="6821"/>
                  <a:pt x="19126" y="6803"/>
                </a:cubicBezTo>
                <a:cubicBezTo>
                  <a:pt x="19065" y="6744"/>
                  <a:pt x="19092" y="6638"/>
                  <a:pt x="19072" y="6533"/>
                </a:cubicBezTo>
                <a:cubicBezTo>
                  <a:pt x="19047" y="6408"/>
                  <a:pt x="19058" y="6426"/>
                  <a:pt x="19055" y="6317"/>
                </a:cubicBezTo>
                <a:cubicBezTo>
                  <a:pt x="19051" y="6212"/>
                  <a:pt x="19052" y="6179"/>
                  <a:pt x="19009" y="6092"/>
                </a:cubicBezTo>
                <a:cubicBezTo>
                  <a:pt x="18991" y="6055"/>
                  <a:pt x="18920" y="5888"/>
                  <a:pt x="18903" y="5901"/>
                </a:cubicBezTo>
                <a:cubicBezTo>
                  <a:pt x="18871" y="5925"/>
                  <a:pt x="18870" y="5982"/>
                  <a:pt x="18875" y="6042"/>
                </a:cubicBezTo>
                <a:cubicBezTo>
                  <a:pt x="18885" y="6150"/>
                  <a:pt x="18921" y="6237"/>
                  <a:pt x="18935" y="6357"/>
                </a:cubicBezTo>
                <a:cubicBezTo>
                  <a:pt x="18947" y="6467"/>
                  <a:pt x="18909" y="6567"/>
                  <a:pt x="18867" y="6623"/>
                </a:cubicBezTo>
                <a:cubicBezTo>
                  <a:pt x="18809" y="6700"/>
                  <a:pt x="18822" y="6522"/>
                  <a:pt x="18813" y="6529"/>
                </a:cubicBezTo>
                <a:cubicBezTo>
                  <a:pt x="18787" y="6549"/>
                  <a:pt x="18804" y="6688"/>
                  <a:pt x="18794" y="6735"/>
                </a:cubicBezTo>
                <a:cubicBezTo>
                  <a:pt x="18767" y="6872"/>
                  <a:pt x="18825" y="6830"/>
                  <a:pt x="18739" y="6812"/>
                </a:cubicBezTo>
                <a:cubicBezTo>
                  <a:pt x="18719" y="6807"/>
                  <a:pt x="18628" y="6840"/>
                  <a:pt x="18608" y="6856"/>
                </a:cubicBezTo>
                <a:cubicBezTo>
                  <a:pt x="18606" y="6858"/>
                  <a:pt x="18511" y="7073"/>
                  <a:pt x="18509" y="7028"/>
                </a:cubicBezTo>
                <a:cubicBezTo>
                  <a:pt x="18518" y="7202"/>
                  <a:pt x="18728" y="6974"/>
                  <a:pt x="18775" y="6990"/>
                </a:cubicBezTo>
                <a:cubicBezTo>
                  <a:pt x="18816" y="7005"/>
                  <a:pt x="18802" y="7127"/>
                  <a:pt x="18850" y="7172"/>
                </a:cubicBezTo>
                <a:cubicBezTo>
                  <a:pt x="18869" y="7190"/>
                  <a:pt x="18895" y="7080"/>
                  <a:pt x="18905" y="7049"/>
                </a:cubicBezTo>
                <a:cubicBezTo>
                  <a:pt x="18915" y="7016"/>
                  <a:pt x="18856" y="6999"/>
                  <a:pt x="18877" y="6949"/>
                </a:cubicBezTo>
                <a:cubicBezTo>
                  <a:pt x="18888" y="6921"/>
                  <a:pt x="18937" y="6991"/>
                  <a:pt x="18948" y="6999"/>
                </a:cubicBezTo>
                <a:close/>
                <a:moveTo>
                  <a:pt x="19033" y="5496"/>
                </a:moveTo>
                <a:cubicBezTo>
                  <a:pt x="19032" y="5510"/>
                  <a:pt x="19033" y="5504"/>
                  <a:pt x="19033" y="5496"/>
                </a:cubicBezTo>
                <a:cubicBezTo>
                  <a:pt x="19033" y="5496"/>
                  <a:pt x="19033" y="5496"/>
                  <a:pt x="19033" y="5496"/>
                </a:cubicBezTo>
                <a:close/>
                <a:moveTo>
                  <a:pt x="19096" y="5643"/>
                </a:moveTo>
                <a:cubicBezTo>
                  <a:pt x="19039" y="5690"/>
                  <a:pt x="19002" y="5692"/>
                  <a:pt x="19011" y="5817"/>
                </a:cubicBezTo>
                <a:cubicBezTo>
                  <a:pt x="19015" y="5882"/>
                  <a:pt x="18926" y="5785"/>
                  <a:pt x="18918" y="5777"/>
                </a:cubicBezTo>
                <a:cubicBezTo>
                  <a:pt x="18904" y="5761"/>
                  <a:pt x="18816" y="5740"/>
                  <a:pt x="18805" y="5767"/>
                </a:cubicBezTo>
                <a:cubicBezTo>
                  <a:pt x="18779" y="5830"/>
                  <a:pt x="18882" y="5840"/>
                  <a:pt x="18887" y="5867"/>
                </a:cubicBezTo>
                <a:cubicBezTo>
                  <a:pt x="18887" y="5866"/>
                  <a:pt x="18832" y="5946"/>
                  <a:pt x="18823" y="5929"/>
                </a:cubicBezTo>
                <a:cubicBezTo>
                  <a:pt x="18807" y="5898"/>
                  <a:pt x="18821" y="5867"/>
                  <a:pt x="18798" y="5836"/>
                </a:cubicBezTo>
                <a:cubicBezTo>
                  <a:pt x="18766" y="5792"/>
                  <a:pt x="18759" y="5767"/>
                  <a:pt x="18783" y="5706"/>
                </a:cubicBezTo>
                <a:cubicBezTo>
                  <a:pt x="18804" y="5654"/>
                  <a:pt x="18767" y="5681"/>
                  <a:pt x="18768" y="5639"/>
                </a:cubicBezTo>
                <a:cubicBezTo>
                  <a:pt x="18776" y="5627"/>
                  <a:pt x="18820" y="5654"/>
                  <a:pt x="18827" y="5653"/>
                </a:cubicBezTo>
                <a:cubicBezTo>
                  <a:pt x="18847" y="5598"/>
                  <a:pt x="18758" y="5355"/>
                  <a:pt x="18745" y="5315"/>
                </a:cubicBezTo>
                <a:cubicBezTo>
                  <a:pt x="18770" y="5226"/>
                  <a:pt x="18978" y="5679"/>
                  <a:pt x="19034" y="5483"/>
                </a:cubicBezTo>
                <a:cubicBezTo>
                  <a:pt x="19033" y="5488"/>
                  <a:pt x="19033" y="5492"/>
                  <a:pt x="19033" y="5495"/>
                </a:cubicBezTo>
                <a:cubicBezTo>
                  <a:pt x="19033" y="5489"/>
                  <a:pt x="19034" y="5483"/>
                  <a:pt x="19034" y="5483"/>
                </a:cubicBezTo>
                <a:cubicBezTo>
                  <a:pt x="19031" y="5535"/>
                  <a:pt x="19065" y="5653"/>
                  <a:pt x="19096" y="5643"/>
                </a:cubicBezTo>
                <a:close/>
                <a:moveTo>
                  <a:pt x="18829" y="5159"/>
                </a:moveTo>
                <a:cubicBezTo>
                  <a:pt x="18830" y="5165"/>
                  <a:pt x="18832" y="5171"/>
                  <a:pt x="18833" y="5178"/>
                </a:cubicBezTo>
                <a:cubicBezTo>
                  <a:pt x="18832" y="5172"/>
                  <a:pt x="18831" y="5165"/>
                  <a:pt x="18829" y="5159"/>
                </a:cubicBezTo>
                <a:close/>
                <a:moveTo>
                  <a:pt x="18411" y="4270"/>
                </a:moveTo>
                <a:cubicBezTo>
                  <a:pt x="18476" y="4384"/>
                  <a:pt x="18539" y="4512"/>
                  <a:pt x="18578" y="4673"/>
                </a:cubicBezTo>
                <a:cubicBezTo>
                  <a:pt x="18589" y="4717"/>
                  <a:pt x="18587" y="4762"/>
                  <a:pt x="18611" y="4788"/>
                </a:cubicBezTo>
                <a:cubicBezTo>
                  <a:pt x="18654" y="4833"/>
                  <a:pt x="18640" y="4894"/>
                  <a:pt x="18667" y="4958"/>
                </a:cubicBezTo>
                <a:cubicBezTo>
                  <a:pt x="18688" y="5009"/>
                  <a:pt x="18721" y="5189"/>
                  <a:pt x="18758" y="5198"/>
                </a:cubicBezTo>
                <a:cubicBezTo>
                  <a:pt x="18731" y="5032"/>
                  <a:pt x="18809" y="5077"/>
                  <a:pt x="18829" y="5159"/>
                </a:cubicBezTo>
                <a:cubicBezTo>
                  <a:pt x="18800" y="5007"/>
                  <a:pt x="18697" y="4982"/>
                  <a:pt x="18670" y="4815"/>
                </a:cubicBezTo>
                <a:cubicBezTo>
                  <a:pt x="18665" y="4783"/>
                  <a:pt x="18625" y="4655"/>
                  <a:pt x="18664" y="4658"/>
                </a:cubicBezTo>
                <a:cubicBezTo>
                  <a:pt x="18705" y="4660"/>
                  <a:pt x="18748" y="4715"/>
                  <a:pt x="18776" y="4766"/>
                </a:cubicBezTo>
                <a:cubicBezTo>
                  <a:pt x="18702" y="4609"/>
                  <a:pt x="18610" y="4462"/>
                  <a:pt x="18530" y="4314"/>
                </a:cubicBezTo>
                <a:cubicBezTo>
                  <a:pt x="18458" y="4180"/>
                  <a:pt x="18403" y="3947"/>
                  <a:pt x="18305" y="3871"/>
                </a:cubicBezTo>
                <a:cubicBezTo>
                  <a:pt x="18294" y="3902"/>
                  <a:pt x="18353" y="3989"/>
                  <a:pt x="18357" y="4038"/>
                </a:cubicBezTo>
                <a:cubicBezTo>
                  <a:pt x="18351" y="4037"/>
                  <a:pt x="18316" y="3951"/>
                  <a:pt x="18317" y="4024"/>
                </a:cubicBezTo>
                <a:cubicBezTo>
                  <a:pt x="18317" y="4021"/>
                  <a:pt x="18317" y="4019"/>
                  <a:pt x="18317" y="4024"/>
                </a:cubicBezTo>
                <a:cubicBezTo>
                  <a:pt x="18317" y="4032"/>
                  <a:pt x="18317" y="4028"/>
                  <a:pt x="18317" y="4025"/>
                </a:cubicBezTo>
                <a:cubicBezTo>
                  <a:pt x="18318" y="4067"/>
                  <a:pt x="18395" y="4244"/>
                  <a:pt x="18411" y="4270"/>
                </a:cubicBezTo>
                <a:close/>
                <a:moveTo>
                  <a:pt x="16915" y="995"/>
                </a:moveTo>
                <a:cubicBezTo>
                  <a:pt x="16973" y="1013"/>
                  <a:pt x="17071" y="1079"/>
                  <a:pt x="17120" y="990"/>
                </a:cubicBezTo>
                <a:cubicBezTo>
                  <a:pt x="17085" y="977"/>
                  <a:pt x="16908" y="917"/>
                  <a:pt x="16884" y="963"/>
                </a:cubicBezTo>
                <a:cubicBezTo>
                  <a:pt x="16889" y="988"/>
                  <a:pt x="16900" y="998"/>
                  <a:pt x="16915" y="995"/>
                </a:cubicBezTo>
                <a:close/>
                <a:moveTo>
                  <a:pt x="16473" y="977"/>
                </a:moveTo>
                <a:cubicBezTo>
                  <a:pt x="16455" y="968"/>
                  <a:pt x="16513" y="997"/>
                  <a:pt x="16473" y="977"/>
                </a:cubicBezTo>
                <a:cubicBezTo>
                  <a:pt x="16473" y="977"/>
                  <a:pt x="16473" y="977"/>
                  <a:pt x="16473" y="977"/>
                </a:cubicBezTo>
                <a:close/>
                <a:moveTo>
                  <a:pt x="16473" y="977"/>
                </a:moveTo>
                <a:cubicBezTo>
                  <a:pt x="16549" y="1015"/>
                  <a:pt x="16593" y="1009"/>
                  <a:pt x="16666" y="993"/>
                </a:cubicBezTo>
                <a:cubicBezTo>
                  <a:pt x="16704" y="985"/>
                  <a:pt x="16742" y="1004"/>
                  <a:pt x="16780" y="986"/>
                </a:cubicBezTo>
                <a:cubicBezTo>
                  <a:pt x="16831" y="961"/>
                  <a:pt x="16799" y="903"/>
                  <a:pt x="16763" y="890"/>
                </a:cubicBezTo>
                <a:cubicBezTo>
                  <a:pt x="16716" y="873"/>
                  <a:pt x="16665" y="891"/>
                  <a:pt x="16620" y="863"/>
                </a:cubicBezTo>
                <a:cubicBezTo>
                  <a:pt x="16577" y="836"/>
                  <a:pt x="16567" y="885"/>
                  <a:pt x="16533" y="881"/>
                </a:cubicBezTo>
                <a:cubicBezTo>
                  <a:pt x="16492" y="876"/>
                  <a:pt x="16458" y="831"/>
                  <a:pt x="16412" y="834"/>
                </a:cubicBezTo>
                <a:cubicBezTo>
                  <a:pt x="16394" y="930"/>
                  <a:pt x="16439" y="960"/>
                  <a:pt x="16473" y="977"/>
                </a:cubicBezTo>
                <a:close/>
                <a:moveTo>
                  <a:pt x="14103" y="391"/>
                </a:moveTo>
                <a:cubicBezTo>
                  <a:pt x="14107" y="387"/>
                  <a:pt x="14115" y="385"/>
                  <a:pt x="14128" y="389"/>
                </a:cubicBezTo>
                <a:cubicBezTo>
                  <a:pt x="14094" y="421"/>
                  <a:pt x="14179" y="477"/>
                  <a:pt x="14191" y="479"/>
                </a:cubicBezTo>
                <a:cubicBezTo>
                  <a:pt x="14217" y="485"/>
                  <a:pt x="14423" y="551"/>
                  <a:pt x="14430" y="498"/>
                </a:cubicBezTo>
                <a:cubicBezTo>
                  <a:pt x="14398" y="476"/>
                  <a:pt x="14389" y="413"/>
                  <a:pt x="14360" y="388"/>
                </a:cubicBezTo>
                <a:cubicBezTo>
                  <a:pt x="14332" y="364"/>
                  <a:pt x="14297" y="374"/>
                  <a:pt x="14267" y="365"/>
                </a:cubicBezTo>
                <a:cubicBezTo>
                  <a:pt x="14196" y="343"/>
                  <a:pt x="14159" y="229"/>
                  <a:pt x="14079" y="241"/>
                </a:cubicBezTo>
                <a:cubicBezTo>
                  <a:pt x="14051" y="245"/>
                  <a:pt x="13977" y="256"/>
                  <a:pt x="13986" y="347"/>
                </a:cubicBezTo>
                <a:cubicBezTo>
                  <a:pt x="13998" y="452"/>
                  <a:pt x="14059" y="404"/>
                  <a:pt x="14103" y="391"/>
                </a:cubicBezTo>
                <a:close/>
                <a:moveTo>
                  <a:pt x="14103" y="391"/>
                </a:moveTo>
                <a:cubicBezTo>
                  <a:pt x="14094" y="399"/>
                  <a:pt x="14103" y="413"/>
                  <a:pt x="14128" y="389"/>
                </a:cubicBezTo>
                <a:cubicBezTo>
                  <a:pt x="14121" y="387"/>
                  <a:pt x="14112" y="388"/>
                  <a:pt x="14103" y="391"/>
                </a:cubicBezTo>
                <a:close/>
                <a:moveTo>
                  <a:pt x="12029" y="300"/>
                </a:moveTo>
                <a:cubicBezTo>
                  <a:pt x="12031" y="299"/>
                  <a:pt x="12032" y="298"/>
                  <a:pt x="12036" y="299"/>
                </a:cubicBezTo>
                <a:cubicBezTo>
                  <a:pt x="12036" y="304"/>
                  <a:pt x="12034" y="306"/>
                  <a:pt x="12033" y="307"/>
                </a:cubicBezTo>
                <a:cubicBezTo>
                  <a:pt x="12030" y="313"/>
                  <a:pt x="12028" y="318"/>
                  <a:pt x="12024" y="323"/>
                </a:cubicBezTo>
                <a:cubicBezTo>
                  <a:pt x="12042" y="312"/>
                  <a:pt x="12083" y="341"/>
                  <a:pt x="12095" y="345"/>
                </a:cubicBezTo>
                <a:cubicBezTo>
                  <a:pt x="12130" y="356"/>
                  <a:pt x="12165" y="311"/>
                  <a:pt x="12192" y="275"/>
                </a:cubicBezTo>
                <a:cubicBezTo>
                  <a:pt x="12139" y="217"/>
                  <a:pt x="12128" y="313"/>
                  <a:pt x="12082" y="293"/>
                </a:cubicBezTo>
                <a:cubicBezTo>
                  <a:pt x="12038" y="274"/>
                  <a:pt x="11993" y="262"/>
                  <a:pt x="11946" y="284"/>
                </a:cubicBezTo>
                <a:cubicBezTo>
                  <a:pt x="11955" y="337"/>
                  <a:pt x="12005" y="304"/>
                  <a:pt x="12029" y="300"/>
                </a:cubicBezTo>
                <a:close/>
                <a:moveTo>
                  <a:pt x="12029" y="300"/>
                </a:moveTo>
                <a:cubicBezTo>
                  <a:pt x="12024" y="302"/>
                  <a:pt x="12029" y="308"/>
                  <a:pt x="12033" y="307"/>
                </a:cubicBezTo>
                <a:cubicBezTo>
                  <a:pt x="12034" y="304"/>
                  <a:pt x="12035" y="302"/>
                  <a:pt x="12036" y="299"/>
                </a:cubicBezTo>
                <a:cubicBezTo>
                  <a:pt x="12034" y="299"/>
                  <a:pt x="12032" y="299"/>
                  <a:pt x="12029" y="300"/>
                </a:cubicBezTo>
                <a:close/>
                <a:moveTo>
                  <a:pt x="12024" y="323"/>
                </a:moveTo>
                <a:cubicBezTo>
                  <a:pt x="12022" y="324"/>
                  <a:pt x="12020" y="327"/>
                  <a:pt x="12018" y="330"/>
                </a:cubicBezTo>
                <a:cubicBezTo>
                  <a:pt x="12021" y="328"/>
                  <a:pt x="12022" y="325"/>
                  <a:pt x="12024" y="323"/>
                </a:cubicBezTo>
                <a:close/>
                <a:moveTo>
                  <a:pt x="12358" y="302"/>
                </a:moveTo>
                <a:cubicBezTo>
                  <a:pt x="12351" y="305"/>
                  <a:pt x="12346" y="307"/>
                  <a:pt x="12359" y="301"/>
                </a:cubicBezTo>
                <a:cubicBezTo>
                  <a:pt x="12379" y="292"/>
                  <a:pt x="12368" y="297"/>
                  <a:pt x="12359" y="301"/>
                </a:cubicBezTo>
                <a:cubicBezTo>
                  <a:pt x="12393" y="286"/>
                  <a:pt x="12400" y="352"/>
                  <a:pt x="12428" y="371"/>
                </a:cubicBezTo>
                <a:cubicBezTo>
                  <a:pt x="12469" y="398"/>
                  <a:pt x="12499" y="355"/>
                  <a:pt x="12537" y="334"/>
                </a:cubicBezTo>
                <a:cubicBezTo>
                  <a:pt x="12554" y="324"/>
                  <a:pt x="12681" y="339"/>
                  <a:pt x="12677" y="280"/>
                </a:cubicBezTo>
                <a:cubicBezTo>
                  <a:pt x="12657" y="254"/>
                  <a:pt x="12623" y="247"/>
                  <a:pt x="12594" y="265"/>
                </a:cubicBezTo>
                <a:cubicBezTo>
                  <a:pt x="12556" y="289"/>
                  <a:pt x="12523" y="300"/>
                  <a:pt x="12483" y="289"/>
                </a:cubicBezTo>
                <a:cubicBezTo>
                  <a:pt x="12485" y="289"/>
                  <a:pt x="12482" y="193"/>
                  <a:pt x="12471" y="182"/>
                </a:cubicBezTo>
                <a:cubicBezTo>
                  <a:pt x="12443" y="155"/>
                  <a:pt x="12372" y="232"/>
                  <a:pt x="12343" y="245"/>
                </a:cubicBezTo>
                <a:cubicBezTo>
                  <a:pt x="12321" y="255"/>
                  <a:pt x="12331" y="290"/>
                  <a:pt x="12314" y="310"/>
                </a:cubicBezTo>
                <a:cubicBezTo>
                  <a:pt x="12304" y="322"/>
                  <a:pt x="12281" y="295"/>
                  <a:pt x="12272" y="317"/>
                </a:cubicBezTo>
                <a:cubicBezTo>
                  <a:pt x="12255" y="357"/>
                  <a:pt x="12347" y="307"/>
                  <a:pt x="12358" y="302"/>
                </a:cubicBezTo>
                <a:close/>
                <a:moveTo>
                  <a:pt x="12358" y="302"/>
                </a:moveTo>
                <a:cubicBezTo>
                  <a:pt x="12358" y="302"/>
                  <a:pt x="12358" y="301"/>
                  <a:pt x="12359" y="301"/>
                </a:cubicBezTo>
                <a:cubicBezTo>
                  <a:pt x="12359" y="301"/>
                  <a:pt x="12359" y="301"/>
                  <a:pt x="12359" y="301"/>
                </a:cubicBezTo>
                <a:cubicBezTo>
                  <a:pt x="12359" y="301"/>
                  <a:pt x="12358" y="302"/>
                  <a:pt x="12358" y="302"/>
                </a:cubicBezTo>
                <a:close/>
                <a:moveTo>
                  <a:pt x="12742" y="303"/>
                </a:moveTo>
                <a:cubicBezTo>
                  <a:pt x="12739" y="303"/>
                  <a:pt x="12737" y="303"/>
                  <a:pt x="12742" y="303"/>
                </a:cubicBezTo>
                <a:cubicBezTo>
                  <a:pt x="12764" y="302"/>
                  <a:pt x="12774" y="307"/>
                  <a:pt x="12793" y="279"/>
                </a:cubicBezTo>
                <a:cubicBezTo>
                  <a:pt x="12782" y="217"/>
                  <a:pt x="12712" y="254"/>
                  <a:pt x="12688" y="274"/>
                </a:cubicBezTo>
                <a:cubicBezTo>
                  <a:pt x="12667" y="292"/>
                  <a:pt x="12738" y="303"/>
                  <a:pt x="12742" y="303"/>
                </a:cubicBezTo>
                <a:close/>
                <a:moveTo>
                  <a:pt x="12545" y="1097"/>
                </a:moveTo>
                <a:cubicBezTo>
                  <a:pt x="12547" y="1115"/>
                  <a:pt x="12574" y="1146"/>
                  <a:pt x="12554" y="1161"/>
                </a:cubicBezTo>
                <a:cubicBezTo>
                  <a:pt x="12519" y="1187"/>
                  <a:pt x="12539" y="1264"/>
                  <a:pt x="12526" y="1304"/>
                </a:cubicBezTo>
                <a:cubicBezTo>
                  <a:pt x="12517" y="1331"/>
                  <a:pt x="12479" y="1318"/>
                  <a:pt x="12478" y="1360"/>
                </a:cubicBezTo>
                <a:cubicBezTo>
                  <a:pt x="12476" y="1430"/>
                  <a:pt x="12532" y="1418"/>
                  <a:pt x="12552" y="1419"/>
                </a:cubicBezTo>
                <a:cubicBezTo>
                  <a:pt x="12592" y="1423"/>
                  <a:pt x="12602" y="1491"/>
                  <a:pt x="12638" y="1511"/>
                </a:cubicBezTo>
                <a:cubicBezTo>
                  <a:pt x="12678" y="1532"/>
                  <a:pt x="12773" y="1554"/>
                  <a:pt x="12811" y="1524"/>
                </a:cubicBezTo>
                <a:cubicBezTo>
                  <a:pt x="12814" y="1506"/>
                  <a:pt x="12709" y="1418"/>
                  <a:pt x="12695" y="1375"/>
                </a:cubicBezTo>
                <a:cubicBezTo>
                  <a:pt x="12650" y="1244"/>
                  <a:pt x="12729" y="1096"/>
                  <a:pt x="12777" y="1030"/>
                </a:cubicBezTo>
                <a:cubicBezTo>
                  <a:pt x="12895" y="865"/>
                  <a:pt x="13042" y="905"/>
                  <a:pt x="13161" y="769"/>
                </a:cubicBezTo>
                <a:cubicBezTo>
                  <a:pt x="13117" y="641"/>
                  <a:pt x="13029" y="763"/>
                  <a:pt x="12974" y="782"/>
                </a:cubicBezTo>
                <a:cubicBezTo>
                  <a:pt x="12899" y="808"/>
                  <a:pt x="12827" y="809"/>
                  <a:pt x="12754" y="837"/>
                </a:cubicBezTo>
                <a:cubicBezTo>
                  <a:pt x="12723" y="849"/>
                  <a:pt x="12529" y="985"/>
                  <a:pt x="12545" y="1097"/>
                </a:cubicBezTo>
                <a:close/>
                <a:moveTo>
                  <a:pt x="12754" y="837"/>
                </a:moveTo>
                <a:cubicBezTo>
                  <a:pt x="12766" y="832"/>
                  <a:pt x="12717" y="851"/>
                  <a:pt x="12754" y="837"/>
                </a:cubicBezTo>
                <a:cubicBezTo>
                  <a:pt x="12754" y="837"/>
                  <a:pt x="12754" y="837"/>
                  <a:pt x="12754" y="837"/>
                </a:cubicBezTo>
                <a:close/>
                <a:moveTo>
                  <a:pt x="15435" y="11127"/>
                </a:moveTo>
                <a:cubicBezTo>
                  <a:pt x="15344" y="10815"/>
                  <a:pt x="15356" y="11392"/>
                  <a:pt x="15369" y="11507"/>
                </a:cubicBezTo>
                <a:cubicBezTo>
                  <a:pt x="15383" y="11645"/>
                  <a:pt x="15421" y="11641"/>
                  <a:pt x="15476" y="11563"/>
                </a:cubicBezTo>
                <a:cubicBezTo>
                  <a:pt x="15549" y="11458"/>
                  <a:pt x="15466" y="11233"/>
                  <a:pt x="15435" y="11127"/>
                </a:cubicBezTo>
                <a:cubicBezTo>
                  <a:pt x="15432" y="11117"/>
                  <a:pt x="15433" y="11120"/>
                  <a:pt x="15435" y="11127"/>
                </a:cubicBezTo>
                <a:close/>
                <a:moveTo>
                  <a:pt x="18435" y="13505"/>
                </a:moveTo>
                <a:cubicBezTo>
                  <a:pt x="18445" y="13474"/>
                  <a:pt x="18440" y="13339"/>
                  <a:pt x="18417" y="13339"/>
                </a:cubicBezTo>
                <a:cubicBezTo>
                  <a:pt x="18362" y="13339"/>
                  <a:pt x="18400" y="13611"/>
                  <a:pt x="18435" y="13505"/>
                </a:cubicBezTo>
                <a:close/>
                <a:moveTo>
                  <a:pt x="19678" y="12982"/>
                </a:moveTo>
                <a:cubicBezTo>
                  <a:pt x="19673" y="12979"/>
                  <a:pt x="19378" y="12679"/>
                  <a:pt x="19404" y="12913"/>
                </a:cubicBezTo>
                <a:cubicBezTo>
                  <a:pt x="19341" y="12945"/>
                  <a:pt x="19349" y="13007"/>
                  <a:pt x="19303" y="13092"/>
                </a:cubicBezTo>
                <a:cubicBezTo>
                  <a:pt x="19269" y="13156"/>
                  <a:pt x="19272" y="12975"/>
                  <a:pt x="19231" y="12975"/>
                </a:cubicBezTo>
                <a:cubicBezTo>
                  <a:pt x="19219" y="12975"/>
                  <a:pt x="19234" y="12831"/>
                  <a:pt x="19234" y="12823"/>
                </a:cubicBezTo>
                <a:cubicBezTo>
                  <a:pt x="19237" y="12711"/>
                  <a:pt x="19208" y="12713"/>
                  <a:pt x="19172" y="12677"/>
                </a:cubicBezTo>
                <a:cubicBezTo>
                  <a:pt x="19138" y="12677"/>
                  <a:pt x="19009" y="12584"/>
                  <a:pt x="18988" y="12716"/>
                </a:cubicBezTo>
                <a:cubicBezTo>
                  <a:pt x="18941" y="12663"/>
                  <a:pt x="18964" y="12845"/>
                  <a:pt x="19020" y="12868"/>
                </a:cubicBezTo>
                <a:cubicBezTo>
                  <a:pt x="19055" y="12882"/>
                  <a:pt x="19038" y="12984"/>
                  <a:pt x="19080" y="13001"/>
                </a:cubicBezTo>
                <a:cubicBezTo>
                  <a:pt x="19023" y="13023"/>
                  <a:pt x="19089" y="13161"/>
                  <a:pt x="19096" y="13217"/>
                </a:cubicBezTo>
                <a:cubicBezTo>
                  <a:pt x="19118" y="13398"/>
                  <a:pt x="19164" y="13185"/>
                  <a:pt x="19198" y="13228"/>
                </a:cubicBezTo>
                <a:cubicBezTo>
                  <a:pt x="19273" y="13322"/>
                  <a:pt x="19330" y="13387"/>
                  <a:pt x="19418" y="13444"/>
                </a:cubicBezTo>
                <a:cubicBezTo>
                  <a:pt x="19438" y="13469"/>
                  <a:pt x="19513" y="13624"/>
                  <a:pt x="19502" y="13686"/>
                </a:cubicBezTo>
                <a:cubicBezTo>
                  <a:pt x="19483" y="13777"/>
                  <a:pt x="19518" y="13721"/>
                  <a:pt x="19468" y="13778"/>
                </a:cubicBezTo>
                <a:cubicBezTo>
                  <a:pt x="19433" y="13815"/>
                  <a:pt x="19414" y="13889"/>
                  <a:pt x="19415" y="13967"/>
                </a:cubicBezTo>
                <a:cubicBezTo>
                  <a:pt x="19416" y="14004"/>
                  <a:pt x="19496" y="13984"/>
                  <a:pt x="19513" y="13984"/>
                </a:cubicBezTo>
                <a:cubicBezTo>
                  <a:pt x="19525" y="13984"/>
                  <a:pt x="19569" y="13953"/>
                  <a:pt x="19586" y="13948"/>
                </a:cubicBezTo>
                <a:cubicBezTo>
                  <a:pt x="19612" y="13964"/>
                  <a:pt x="19658" y="14069"/>
                  <a:pt x="19683" y="14116"/>
                </a:cubicBezTo>
                <a:cubicBezTo>
                  <a:pt x="19684" y="14120"/>
                  <a:pt x="19685" y="14122"/>
                  <a:pt x="19686" y="14122"/>
                </a:cubicBezTo>
                <a:cubicBezTo>
                  <a:pt x="19739" y="14112"/>
                  <a:pt x="19896" y="14151"/>
                  <a:pt x="19853" y="13972"/>
                </a:cubicBezTo>
                <a:cubicBezTo>
                  <a:pt x="19975" y="13799"/>
                  <a:pt x="20028" y="13972"/>
                  <a:pt x="20097" y="14168"/>
                </a:cubicBezTo>
                <a:cubicBezTo>
                  <a:pt x="20136" y="14278"/>
                  <a:pt x="20174" y="14268"/>
                  <a:pt x="20232" y="14297"/>
                </a:cubicBezTo>
                <a:cubicBezTo>
                  <a:pt x="20268" y="14302"/>
                  <a:pt x="20307" y="14387"/>
                  <a:pt x="20343" y="14364"/>
                </a:cubicBezTo>
                <a:cubicBezTo>
                  <a:pt x="20342" y="14365"/>
                  <a:pt x="20342" y="14365"/>
                  <a:pt x="20343" y="14364"/>
                </a:cubicBezTo>
                <a:cubicBezTo>
                  <a:pt x="20352" y="14358"/>
                  <a:pt x="20346" y="14362"/>
                  <a:pt x="20343" y="14364"/>
                </a:cubicBezTo>
                <a:cubicBezTo>
                  <a:pt x="20412" y="14315"/>
                  <a:pt x="20304" y="14122"/>
                  <a:pt x="20272" y="14121"/>
                </a:cubicBezTo>
                <a:cubicBezTo>
                  <a:pt x="20284" y="14054"/>
                  <a:pt x="20222" y="14010"/>
                  <a:pt x="20213" y="13926"/>
                </a:cubicBezTo>
                <a:cubicBezTo>
                  <a:pt x="20205" y="13856"/>
                  <a:pt x="20148" y="13806"/>
                  <a:pt x="20134" y="13726"/>
                </a:cubicBezTo>
                <a:cubicBezTo>
                  <a:pt x="20170" y="13714"/>
                  <a:pt x="20189" y="13752"/>
                  <a:pt x="20199" y="13681"/>
                </a:cubicBezTo>
                <a:cubicBezTo>
                  <a:pt x="20203" y="13576"/>
                  <a:pt x="20111" y="13452"/>
                  <a:pt x="20062" y="13462"/>
                </a:cubicBezTo>
                <a:cubicBezTo>
                  <a:pt x="20112" y="13282"/>
                  <a:pt x="19750" y="13006"/>
                  <a:pt x="19686" y="12988"/>
                </a:cubicBezTo>
                <a:cubicBezTo>
                  <a:pt x="19684" y="12987"/>
                  <a:pt x="19681" y="12985"/>
                  <a:pt x="19678" y="12982"/>
                </a:cubicBezTo>
                <a:close/>
                <a:moveTo>
                  <a:pt x="17922" y="13244"/>
                </a:moveTo>
                <a:cubicBezTo>
                  <a:pt x="17922" y="13244"/>
                  <a:pt x="17922" y="13244"/>
                  <a:pt x="17922" y="13244"/>
                </a:cubicBezTo>
                <a:cubicBezTo>
                  <a:pt x="17923" y="13247"/>
                  <a:pt x="17925" y="13255"/>
                  <a:pt x="17922" y="13244"/>
                </a:cubicBezTo>
                <a:close/>
                <a:moveTo>
                  <a:pt x="17820" y="13268"/>
                </a:moveTo>
                <a:cubicBezTo>
                  <a:pt x="17843" y="13328"/>
                  <a:pt x="17909" y="13197"/>
                  <a:pt x="17922" y="13244"/>
                </a:cubicBezTo>
                <a:cubicBezTo>
                  <a:pt x="17922" y="13243"/>
                  <a:pt x="17921" y="13242"/>
                  <a:pt x="17922" y="13244"/>
                </a:cubicBezTo>
                <a:cubicBezTo>
                  <a:pt x="17947" y="13336"/>
                  <a:pt x="17975" y="13189"/>
                  <a:pt x="17975" y="13151"/>
                </a:cubicBezTo>
                <a:cubicBezTo>
                  <a:pt x="17977" y="13076"/>
                  <a:pt x="17955" y="13125"/>
                  <a:pt x="17973" y="13070"/>
                </a:cubicBezTo>
                <a:cubicBezTo>
                  <a:pt x="17971" y="13075"/>
                  <a:pt x="17989" y="13011"/>
                  <a:pt x="17989" y="13010"/>
                </a:cubicBezTo>
                <a:cubicBezTo>
                  <a:pt x="17996" y="12927"/>
                  <a:pt x="17983" y="12901"/>
                  <a:pt x="17998" y="12838"/>
                </a:cubicBezTo>
                <a:cubicBezTo>
                  <a:pt x="18010" y="12787"/>
                  <a:pt x="18074" y="12747"/>
                  <a:pt x="18065" y="12653"/>
                </a:cubicBezTo>
                <a:cubicBezTo>
                  <a:pt x="18078" y="12568"/>
                  <a:pt x="18045" y="12496"/>
                  <a:pt x="18117" y="12485"/>
                </a:cubicBezTo>
                <a:cubicBezTo>
                  <a:pt x="18143" y="12455"/>
                  <a:pt x="18191" y="12454"/>
                  <a:pt x="18143" y="12372"/>
                </a:cubicBezTo>
                <a:cubicBezTo>
                  <a:pt x="18124" y="12339"/>
                  <a:pt x="18102" y="12311"/>
                  <a:pt x="18083" y="12277"/>
                </a:cubicBezTo>
                <a:cubicBezTo>
                  <a:pt x="18129" y="12189"/>
                  <a:pt x="18053" y="12140"/>
                  <a:pt x="18059" y="12057"/>
                </a:cubicBezTo>
                <a:cubicBezTo>
                  <a:pt x="18062" y="12065"/>
                  <a:pt x="18064" y="12073"/>
                  <a:pt x="18066" y="12081"/>
                </a:cubicBezTo>
                <a:cubicBezTo>
                  <a:pt x="18071" y="12047"/>
                  <a:pt x="18069" y="11970"/>
                  <a:pt x="18087" y="11946"/>
                </a:cubicBezTo>
                <a:cubicBezTo>
                  <a:pt x="18133" y="11884"/>
                  <a:pt x="18158" y="11912"/>
                  <a:pt x="18116" y="11824"/>
                </a:cubicBezTo>
                <a:cubicBezTo>
                  <a:pt x="18151" y="11824"/>
                  <a:pt x="18222" y="11729"/>
                  <a:pt x="18158" y="11689"/>
                </a:cubicBezTo>
                <a:cubicBezTo>
                  <a:pt x="18107" y="11658"/>
                  <a:pt x="18081" y="11608"/>
                  <a:pt x="18057" y="11538"/>
                </a:cubicBezTo>
                <a:cubicBezTo>
                  <a:pt x="18041" y="11492"/>
                  <a:pt x="18015" y="11396"/>
                  <a:pt x="17978" y="11447"/>
                </a:cubicBezTo>
                <a:cubicBezTo>
                  <a:pt x="17948" y="11488"/>
                  <a:pt x="17913" y="11615"/>
                  <a:pt x="17927" y="11676"/>
                </a:cubicBezTo>
                <a:cubicBezTo>
                  <a:pt x="17877" y="11652"/>
                  <a:pt x="17888" y="11770"/>
                  <a:pt x="17849" y="11801"/>
                </a:cubicBezTo>
                <a:cubicBezTo>
                  <a:pt x="17791" y="11848"/>
                  <a:pt x="17785" y="11875"/>
                  <a:pt x="17746" y="11969"/>
                </a:cubicBezTo>
                <a:cubicBezTo>
                  <a:pt x="17727" y="12016"/>
                  <a:pt x="17720" y="12067"/>
                  <a:pt x="17689" y="12078"/>
                </a:cubicBezTo>
                <a:cubicBezTo>
                  <a:pt x="17644" y="12095"/>
                  <a:pt x="17592" y="12128"/>
                  <a:pt x="17584" y="12230"/>
                </a:cubicBezTo>
                <a:cubicBezTo>
                  <a:pt x="17580" y="12272"/>
                  <a:pt x="17591" y="12337"/>
                  <a:pt x="17559" y="12307"/>
                </a:cubicBezTo>
                <a:cubicBezTo>
                  <a:pt x="17524" y="12274"/>
                  <a:pt x="17500" y="12299"/>
                  <a:pt x="17508" y="12206"/>
                </a:cubicBezTo>
                <a:cubicBezTo>
                  <a:pt x="17432" y="12256"/>
                  <a:pt x="17390" y="12422"/>
                  <a:pt x="17437" y="12583"/>
                </a:cubicBezTo>
                <a:cubicBezTo>
                  <a:pt x="17440" y="12593"/>
                  <a:pt x="17438" y="12813"/>
                  <a:pt x="17467" y="12813"/>
                </a:cubicBezTo>
                <a:cubicBezTo>
                  <a:pt x="17482" y="12813"/>
                  <a:pt x="17508" y="12775"/>
                  <a:pt x="17500" y="12836"/>
                </a:cubicBezTo>
                <a:cubicBezTo>
                  <a:pt x="17475" y="12891"/>
                  <a:pt x="17502" y="12891"/>
                  <a:pt x="17505" y="12941"/>
                </a:cubicBezTo>
                <a:cubicBezTo>
                  <a:pt x="17518" y="13126"/>
                  <a:pt x="17537" y="13116"/>
                  <a:pt x="17619" y="13099"/>
                </a:cubicBezTo>
                <a:cubicBezTo>
                  <a:pt x="17612" y="13291"/>
                  <a:pt x="17718" y="13078"/>
                  <a:pt x="17758" y="13174"/>
                </a:cubicBezTo>
                <a:cubicBezTo>
                  <a:pt x="17766" y="13193"/>
                  <a:pt x="17803" y="13185"/>
                  <a:pt x="17813" y="13188"/>
                </a:cubicBezTo>
                <a:cubicBezTo>
                  <a:pt x="17824" y="13192"/>
                  <a:pt x="17813" y="13252"/>
                  <a:pt x="17820" y="13268"/>
                </a:cubicBezTo>
                <a:close/>
                <a:moveTo>
                  <a:pt x="18409" y="14289"/>
                </a:moveTo>
                <a:cubicBezTo>
                  <a:pt x="18449" y="14337"/>
                  <a:pt x="18528" y="14187"/>
                  <a:pt x="18555" y="14173"/>
                </a:cubicBezTo>
                <a:cubicBezTo>
                  <a:pt x="18606" y="14145"/>
                  <a:pt x="18682" y="14098"/>
                  <a:pt x="18720" y="14019"/>
                </a:cubicBezTo>
                <a:cubicBezTo>
                  <a:pt x="18733" y="13992"/>
                  <a:pt x="18739" y="13935"/>
                  <a:pt x="18710" y="13935"/>
                </a:cubicBezTo>
                <a:cubicBezTo>
                  <a:pt x="18652" y="13935"/>
                  <a:pt x="18564" y="13966"/>
                  <a:pt x="18517" y="14011"/>
                </a:cubicBezTo>
                <a:cubicBezTo>
                  <a:pt x="18487" y="14039"/>
                  <a:pt x="18340" y="14209"/>
                  <a:pt x="18409" y="14289"/>
                </a:cubicBezTo>
                <a:close/>
                <a:moveTo>
                  <a:pt x="18203" y="10475"/>
                </a:moveTo>
                <a:cubicBezTo>
                  <a:pt x="18209" y="10488"/>
                  <a:pt x="18206" y="10482"/>
                  <a:pt x="18203" y="10475"/>
                </a:cubicBezTo>
                <a:cubicBezTo>
                  <a:pt x="18213" y="10499"/>
                  <a:pt x="18236" y="10665"/>
                  <a:pt x="18260" y="10591"/>
                </a:cubicBezTo>
                <a:cubicBezTo>
                  <a:pt x="18302" y="10463"/>
                  <a:pt x="18185" y="10410"/>
                  <a:pt x="18184" y="10430"/>
                </a:cubicBezTo>
                <a:cubicBezTo>
                  <a:pt x="18188" y="10447"/>
                  <a:pt x="18195" y="10462"/>
                  <a:pt x="18203" y="10474"/>
                </a:cubicBezTo>
                <a:cubicBezTo>
                  <a:pt x="18200" y="10468"/>
                  <a:pt x="18198" y="10463"/>
                  <a:pt x="18203" y="10475"/>
                </a:cubicBezTo>
                <a:close/>
                <a:moveTo>
                  <a:pt x="18203" y="10474"/>
                </a:moveTo>
                <a:cubicBezTo>
                  <a:pt x="18203" y="10475"/>
                  <a:pt x="18203" y="10475"/>
                  <a:pt x="18203" y="10475"/>
                </a:cubicBezTo>
                <a:cubicBezTo>
                  <a:pt x="18203" y="10475"/>
                  <a:pt x="18203" y="10475"/>
                  <a:pt x="18203" y="10475"/>
                </a:cubicBezTo>
                <a:cubicBezTo>
                  <a:pt x="18203" y="10475"/>
                  <a:pt x="18203" y="10474"/>
                  <a:pt x="18203" y="10474"/>
                </a:cubicBezTo>
                <a:close/>
                <a:moveTo>
                  <a:pt x="18208" y="14137"/>
                </a:moveTo>
                <a:cubicBezTo>
                  <a:pt x="18218" y="14147"/>
                  <a:pt x="18241" y="14172"/>
                  <a:pt x="18208" y="14136"/>
                </a:cubicBezTo>
                <a:cubicBezTo>
                  <a:pt x="18202" y="14131"/>
                  <a:pt x="18204" y="14132"/>
                  <a:pt x="18208" y="14136"/>
                </a:cubicBezTo>
                <a:cubicBezTo>
                  <a:pt x="18196" y="14124"/>
                  <a:pt x="18128" y="14084"/>
                  <a:pt x="18125" y="14144"/>
                </a:cubicBezTo>
                <a:cubicBezTo>
                  <a:pt x="18117" y="14275"/>
                  <a:pt x="18321" y="14257"/>
                  <a:pt x="18208" y="14137"/>
                </a:cubicBezTo>
                <a:close/>
                <a:moveTo>
                  <a:pt x="20300" y="13583"/>
                </a:moveTo>
                <a:cubicBezTo>
                  <a:pt x="20327" y="13605"/>
                  <a:pt x="20306" y="13588"/>
                  <a:pt x="20300" y="13583"/>
                </a:cubicBezTo>
                <a:cubicBezTo>
                  <a:pt x="20353" y="13625"/>
                  <a:pt x="20397" y="13588"/>
                  <a:pt x="20440" y="13522"/>
                </a:cubicBezTo>
                <a:cubicBezTo>
                  <a:pt x="20465" y="13483"/>
                  <a:pt x="20519" y="13428"/>
                  <a:pt x="20518" y="13344"/>
                </a:cubicBezTo>
                <a:cubicBezTo>
                  <a:pt x="20512" y="13302"/>
                  <a:pt x="20531" y="13414"/>
                  <a:pt x="20532" y="13422"/>
                </a:cubicBezTo>
                <a:cubicBezTo>
                  <a:pt x="20611" y="13279"/>
                  <a:pt x="20417" y="13084"/>
                  <a:pt x="20371" y="13042"/>
                </a:cubicBezTo>
                <a:cubicBezTo>
                  <a:pt x="20398" y="13169"/>
                  <a:pt x="20488" y="13172"/>
                  <a:pt x="20514" y="13312"/>
                </a:cubicBezTo>
                <a:cubicBezTo>
                  <a:pt x="20464" y="13166"/>
                  <a:pt x="20457" y="13394"/>
                  <a:pt x="20444" y="13406"/>
                </a:cubicBezTo>
                <a:cubicBezTo>
                  <a:pt x="20415" y="13431"/>
                  <a:pt x="20407" y="13487"/>
                  <a:pt x="20374" y="13488"/>
                </a:cubicBezTo>
                <a:cubicBezTo>
                  <a:pt x="20324" y="13489"/>
                  <a:pt x="20273" y="13488"/>
                  <a:pt x="20224" y="13497"/>
                </a:cubicBezTo>
                <a:cubicBezTo>
                  <a:pt x="20218" y="13531"/>
                  <a:pt x="20289" y="13574"/>
                  <a:pt x="20300" y="13583"/>
                </a:cubicBezTo>
                <a:close/>
                <a:moveTo>
                  <a:pt x="19777" y="14371"/>
                </a:moveTo>
                <a:cubicBezTo>
                  <a:pt x="19779" y="14373"/>
                  <a:pt x="19772" y="14357"/>
                  <a:pt x="19777" y="14371"/>
                </a:cubicBezTo>
                <a:cubicBezTo>
                  <a:pt x="19777" y="14371"/>
                  <a:pt x="19777" y="14371"/>
                  <a:pt x="19777" y="14371"/>
                </a:cubicBezTo>
                <a:close/>
                <a:moveTo>
                  <a:pt x="20212" y="16507"/>
                </a:moveTo>
                <a:cubicBezTo>
                  <a:pt x="20187" y="16412"/>
                  <a:pt x="20187" y="16179"/>
                  <a:pt x="20136" y="16182"/>
                </a:cubicBezTo>
                <a:cubicBezTo>
                  <a:pt x="20136" y="16202"/>
                  <a:pt x="20134" y="16220"/>
                  <a:pt x="20130" y="16238"/>
                </a:cubicBezTo>
                <a:cubicBezTo>
                  <a:pt x="20135" y="16227"/>
                  <a:pt x="20083" y="15986"/>
                  <a:pt x="20081" y="15960"/>
                </a:cubicBezTo>
                <a:cubicBezTo>
                  <a:pt x="20075" y="15875"/>
                  <a:pt x="20084" y="15868"/>
                  <a:pt x="20040" y="15809"/>
                </a:cubicBezTo>
                <a:cubicBezTo>
                  <a:pt x="20017" y="15780"/>
                  <a:pt x="19964" y="15743"/>
                  <a:pt x="19949" y="15703"/>
                </a:cubicBezTo>
                <a:cubicBezTo>
                  <a:pt x="19904" y="15582"/>
                  <a:pt x="19972" y="15443"/>
                  <a:pt x="19929" y="15321"/>
                </a:cubicBezTo>
                <a:cubicBezTo>
                  <a:pt x="19901" y="15245"/>
                  <a:pt x="19924" y="15146"/>
                  <a:pt x="19919" y="15061"/>
                </a:cubicBezTo>
                <a:cubicBezTo>
                  <a:pt x="19919" y="15054"/>
                  <a:pt x="19878" y="14911"/>
                  <a:pt x="19880" y="14912"/>
                </a:cubicBezTo>
                <a:cubicBezTo>
                  <a:pt x="19828" y="14903"/>
                  <a:pt x="19822" y="14989"/>
                  <a:pt x="19815" y="14813"/>
                </a:cubicBezTo>
                <a:cubicBezTo>
                  <a:pt x="19811" y="14711"/>
                  <a:pt x="19798" y="14611"/>
                  <a:pt x="19793" y="14509"/>
                </a:cubicBezTo>
                <a:cubicBezTo>
                  <a:pt x="19792" y="14484"/>
                  <a:pt x="19777" y="14278"/>
                  <a:pt x="19746" y="14376"/>
                </a:cubicBezTo>
                <a:cubicBezTo>
                  <a:pt x="19732" y="14422"/>
                  <a:pt x="19688" y="14572"/>
                  <a:pt x="19692" y="14627"/>
                </a:cubicBezTo>
                <a:cubicBezTo>
                  <a:pt x="19700" y="14733"/>
                  <a:pt x="19667" y="14868"/>
                  <a:pt x="19667" y="14990"/>
                </a:cubicBezTo>
                <a:cubicBezTo>
                  <a:pt x="19667" y="15106"/>
                  <a:pt x="19602" y="15514"/>
                  <a:pt x="19517" y="15468"/>
                </a:cubicBezTo>
                <a:cubicBezTo>
                  <a:pt x="19470" y="15442"/>
                  <a:pt x="19479" y="15345"/>
                  <a:pt x="19446" y="15327"/>
                </a:cubicBezTo>
                <a:cubicBezTo>
                  <a:pt x="19398" y="15302"/>
                  <a:pt x="19387" y="15226"/>
                  <a:pt x="19344" y="15191"/>
                </a:cubicBezTo>
                <a:cubicBezTo>
                  <a:pt x="19303" y="15158"/>
                  <a:pt x="19248" y="15114"/>
                  <a:pt x="19239" y="15012"/>
                </a:cubicBezTo>
                <a:cubicBezTo>
                  <a:pt x="19232" y="14933"/>
                  <a:pt x="19291" y="14767"/>
                  <a:pt x="19317" y="14709"/>
                </a:cubicBezTo>
                <a:cubicBezTo>
                  <a:pt x="19349" y="14635"/>
                  <a:pt x="19364" y="14630"/>
                  <a:pt x="19337" y="14552"/>
                </a:cubicBezTo>
                <a:cubicBezTo>
                  <a:pt x="19317" y="14492"/>
                  <a:pt x="19262" y="14587"/>
                  <a:pt x="19241" y="14596"/>
                </a:cubicBezTo>
                <a:cubicBezTo>
                  <a:pt x="19224" y="14604"/>
                  <a:pt x="19135" y="14522"/>
                  <a:pt x="19118" y="14502"/>
                </a:cubicBezTo>
                <a:cubicBezTo>
                  <a:pt x="19095" y="14475"/>
                  <a:pt x="19080" y="14443"/>
                  <a:pt x="19058" y="14412"/>
                </a:cubicBezTo>
                <a:cubicBezTo>
                  <a:pt x="19047" y="14394"/>
                  <a:pt x="19004" y="14414"/>
                  <a:pt x="19016" y="14446"/>
                </a:cubicBezTo>
                <a:cubicBezTo>
                  <a:pt x="19023" y="14466"/>
                  <a:pt x="19112" y="14542"/>
                  <a:pt x="19045" y="14577"/>
                </a:cubicBezTo>
                <a:cubicBezTo>
                  <a:pt x="19016" y="14591"/>
                  <a:pt x="18868" y="14589"/>
                  <a:pt x="18876" y="14713"/>
                </a:cubicBezTo>
                <a:cubicBezTo>
                  <a:pt x="18881" y="14778"/>
                  <a:pt x="18791" y="14911"/>
                  <a:pt x="18822" y="14959"/>
                </a:cubicBezTo>
                <a:cubicBezTo>
                  <a:pt x="18866" y="15028"/>
                  <a:pt x="18724" y="14990"/>
                  <a:pt x="18724" y="15022"/>
                </a:cubicBezTo>
                <a:cubicBezTo>
                  <a:pt x="18723" y="14949"/>
                  <a:pt x="18676" y="14817"/>
                  <a:pt x="18635" y="14835"/>
                </a:cubicBezTo>
                <a:cubicBezTo>
                  <a:pt x="18569" y="14861"/>
                  <a:pt x="18534" y="15004"/>
                  <a:pt x="18483" y="15066"/>
                </a:cubicBezTo>
                <a:cubicBezTo>
                  <a:pt x="18470" y="15082"/>
                  <a:pt x="18427" y="15244"/>
                  <a:pt x="18434" y="15245"/>
                </a:cubicBezTo>
                <a:cubicBezTo>
                  <a:pt x="18387" y="15242"/>
                  <a:pt x="18358" y="15245"/>
                  <a:pt x="18384" y="15344"/>
                </a:cubicBezTo>
                <a:cubicBezTo>
                  <a:pt x="18375" y="15320"/>
                  <a:pt x="18370" y="15347"/>
                  <a:pt x="18370" y="15427"/>
                </a:cubicBezTo>
                <a:cubicBezTo>
                  <a:pt x="18358" y="15374"/>
                  <a:pt x="18347" y="15321"/>
                  <a:pt x="18337" y="15267"/>
                </a:cubicBezTo>
                <a:cubicBezTo>
                  <a:pt x="18339" y="15272"/>
                  <a:pt x="18287" y="15351"/>
                  <a:pt x="18284" y="15358"/>
                </a:cubicBezTo>
                <a:cubicBezTo>
                  <a:pt x="18258" y="15414"/>
                  <a:pt x="18277" y="15467"/>
                  <a:pt x="18268" y="15530"/>
                </a:cubicBezTo>
                <a:cubicBezTo>
                  <a:pt x="18260" y="15592"/>
                  <a:pt x="18214" y="15654"/>
                  <a:pt x="18199" y="15723"/>
                </a:cubicBezTo>
                <a:cubicBezTo>
                  <a:pt x="18184" y="15790"/>
                  <a:pt x="18104" y="15831"/>
                  <a:pt x="18073" y="15836"/>
                </a:cubicBezTo>
                <a:cubicBezTo>
                  <a:pt x="18014" y="15845"/>
                  <a:pt x="17925" y="15987"/>
                  <a:pt x="17873" y="15945"/>
                </a:cubicBezTo>
                <a:cubicBezTo>
                  <a:pt x="17808" y="15893"/>
                  <a:pt x="17705" y="16161"/>
                  <a:pt x="17661" y="16223"/>
                </a:cubicBezTo>
                <a:cubicBezTo>
                  <a:pt x="17645" y="16246"/>
                  <a:pt x="17649" y="16125"/>
                  <a:pt x="17649" y="16129"/>
                </a:cubicBezTo>
                <a:cubicBezTo>
                  <a:pt x="17614" y="16235"/>
                  <a:pt x="17634" y="16351"/>
                  <a:pt x="17592" y="16439"/>
                </a:cubicBezTo>
                <a:cubicBezTo>
                  <a:pt x="17527" y="16576"/>
                  <a:pt x="17642" y="16741"/>
                  <a:pt x="17595" y="16856"/>
                </a:cubicBezTo>
                <a:cubicBezTo>
                  <a:pt x="17578" y="16899"/>
                  <a:pt x="17554" y="16719"/>
                  <a:pt x="17551" y="16752"/>
                </a:cubicBezTo>
                <a:cubicBezTo>
                  <a:pt x="17551" y="16751"/>
                  <a:pt x="17556" y="16838"/>
                  <a:pt x="17544" y="16823"/>
                </a:cubicBezTo>
                <a:cubicBezTo>
                  <a:pt x="17535" y="16812"/>
                  <a:pt x="17530" y="16743"/>
                  <a:pt x="17525" y="16741"/>
                </a:cubicBezTo>
                <a:cubicBezTo>
                  <a:pt x="17504" y="16729"/>
                  <a:pt x="17554" y="16987"/>
                  <a:pt x="17556" y="17007"/>
                </a:cubicBezTo>
                <a:cubicBezTo>
                  <a:pt x="17563" y="17106"/>
                  <a:pt x="17557" y="17203"/>
                  <a:pt x="17575" y="17298"/>
                </a:cubicBezTo>
                <a:cubicBezTo>
                  <a:pt x="17594" y="17398"/>
                  <a:pt x="17567" y="17531"/>
                  <a:pt x="17580" y="17644"/>
                </a:cubicBezTo>
                <a:cubicBezTo>
                  <a:pt x="17592" y="17744"/>
                  <a:pt x="17562" y="17916"/>
                  <a:pt x="17533" y="17998"/>
                </a:cubicBezTo>
                <a:cubicBezTo>
                  <a:pt x="17516" y="18044"/>
                  <a:pt x="17462" y="18031"/>
                  <a:pt x="17475" y="18113"/>
                </a:cubicBezTo>
                <a:cubicBezTo>
                  <a:pt x="17483" y="18165"/>
                  <a:pt x="17551" y="18280"/>
                  <a:pt x="17578" y="18285"/>
                </a:cubicBezTo>
                <a:cubicBezTo>
                  <a:pt x="17678" y="18303"/>
                  <a:pt x="17757" y="18086"/>
                  <a:pt x="17852" y="18078"/>
                </a:cubicBezTo>
                <a:cubicBezTo>
                  <a:pt x="17903" y="18074"/>
                  <a:pt x="17955" y="18082"/>
                  <a:pt x="18006" y="18087"/>
                </a:cubicBezTo>
                <a:cubicBezTo>
                  <a:pt x="18073" y="18092"/>
                  <a:pt x="18089" y="17985"/>
                  <a:pt x="18142" y="17931"/>
                </a:cubicBezTo>
                <a:cubicBezTo>
                  <a:pt x="18199" y="17873"/>
                  <a:pt x="18242" y="17830"/>
                  <a:pt x="18307" y="17823"/>
                </a:cubicBezTo>
                <a:cubicBezTo>
                  <a:pt x="18384" y="17815"/>
                  <a:pt x="18447" y="17716"/>
                  <a:pt x="18521" y="17712"/>
                </a:cubicBezTo>
                <a:cubicBezTo>
                  <a:pt x="18557" y="17711"/>
                  <a:pt x="18631" y="17689"/>
                  <a:pt x="18661" y="17733"/>
                </a:cubicBezTo>
                <a:cubicBezTo>
                  <a:pt x="18685" y="17769"/>
                  <a:pt x="18802" y="17794"/>
                  <a:pt x="18807" y="17854"/>
                </a:cubicBezTo>
                <a:cubicBezTo>
                  <a:pt x="18805" y="17877"/>
                  <a:pt x="18801" y="17897"/>
                  <a:pt x="18795" y="17916"/>
                </a:cubicBezTo>
                <a:cubicBezTo>
                  <a:pt x="18787" y="17958"/>
                  <a:pt x="18826" y="17991"/>
                  <a:pt x="18830" y="18036"/>
                </a:cubicBezTo>
                <a:cubicBezTo>
                  <a:pt x="18834" y="18079"/>
                  <a:pt x="18847" y="18228"/>
                  <a:pt x="18830" y="18261"/>
                </a:cubicBezTo>
                <a:cubicBezTo>
                  <a:pt x="18891" y="18149"/>
                  <a:pt x="19008" y="18040"/>
                  <a:pt x="19048" y="17901"/>
                </a:cubicBezTo>
                <a:cubicBezTo>
                  <a:pt x="19031" y="17960"/>
                  <a:pt x="19021" y="18032"/>
                  <a:pt x="18998" y="18100"/>
                </a:cubicBezTo>
                <a:cubicBezTo>
                  <a:pt x="18983" y="18137"/>
                  <a:pt x="18971" y="18179"/>
                  <a:pt x="18963" y="18225"/>
                </a:cubicBezTo>
                <a:cubicBezTo>
                  <a:pt x="18957" y="18265"/>
                  <a:pt x="18916" y="18271"/>
                  <a:pt x="18902" y="18310"/>
                </a:cubicBezTo>
                <a:cubicBezTo>
                  <a:pt x="18935" y="18315"/>
                  <a:pt x="19028" y="18151"/>
                  <a:pt x="19021" y="18145"/>
                </a:cubicBezTo>
                <a:cubicBezTo>
                  <a:pt x="19069" y="18188"/>
                  <a:pt x="18983" y="18336"/>
                  <a:pt x="18984" y="18361"/>
                </a:cubicBezTo>
                <a:cubicBezTo>
                  <a:pt x="18988" y="18410"/>
                  <a:pt x="19082" y="18359"/>
                  <a:pt x="19050" y="18535"/>
                </a:cubicBezTo>
                <a:cubicBezTo>
                  <a:pt x="19025" y="18671"/>
                  <a:pt x="19026" y="18695"/>
                  <a:pt x="19076" y="18787"/>
                </a:cubicBezTo>
                <a:cubicBezTo>
                  <a:pt x="19088" y="18807"/>
                  <a:pt x="19216" y="18880"/>
                  <a:pt x="19223" y="18874"/>
                </a:cubicBezTo>
                <a:cubicBezTo>
                  <a:pt x="19236" y="18864"/>
                  <a:pt x="19338" y="18736"/>
                  <a:pt x="19341" y="18759"/>
                </a:cubicBezTo>
                <a:cubicBezTo>
                  <a:pt x="19345" y="18790"/>
                  <a:pt x="19337" y="18918"/>
                  <a:pt x="19378" y="18926"/>
                </a:cubicBezTo>
                <a:cubicBezTo>
                  <a:pt x="19399" y="18930"/>
                  <a:pt x="19503" y="18785"/>
                  <a:pt x="19532" y="18761"/>
                </a:cubicBezTo>
                <a:cubicBezTo>
                  <a:pt x="19591" y="18711"/>
                  <a:pt x="19648" y="18749"/>
                  <a:pt x="19693" y="18641"/>
                </a:cubicBezTo>
                <a:cubicBezTo>
                  <a:pt x="19802" y="18375"/>
                  <a:pt x="19888" y="18088"/>
                  <a:pt x="20030" y="17886"/>
                </a:cubicBezTo>
                <a:cubicBezTo>
                  <a:pt x="20071" y="17829"/>
                  <a:pt x="20135" y="17690"/>
                  <a:pt x="20142" y="17589"/>
                </a:cubicBezTo>
                <a:cubicBezTo>
                  <a:pt x="20153" y="17438"/>
                  <a:pt x="20248" y="17357"/>
                  <a:pt x="20256" y="17220"/>
                </a:cubicBezTo>
                <a:cubicBezTo>
                  <a:pt x="20261" y="17118"/>
                  <a:pt x="20252" y="17052"/>
                  <a:pt x="20263" y="16960"/>
                </a:cubicBezTo>
                <a:cubicBezTo>
                  <a:pt x="20284" y="16792"/>
                  <a:pt x="20285" y="16647"/>
                  <a:pt x="20218" y="16525"/>
                </a:cubicBezTo>
                <a:cubicBezTo>
                  <a:pt x="20205" y="16493"/>
                  <a:pt x="20208" y="16497"/>
                  <a:pt x="20212" y="16507"/>
                </a:cubicBezTo>
                <a:close/>
                <a:moveTo>
                  <a:pt x="20212" y="16507"/>
                </a:moveTo>
                <a:cubicBezTo>
                  <a:pt x="20214" y="16514"/>
                  <a:pt x="20216" y="16520"/>
                  <a:pt x="20218" y="16525"/>
                </a:cubicBezTo>
                <a:cubicBezTo>
                  <a:pt x="20225" y="16539"/>
                  <a:pt x="20217" y="16519"/>
                  <a:pt x="20212" y="16507"/>
                </a:cubicBezTo>
                <a:close/>
                <a:moveTo>
                  <a:pt x="21499" y="18706"/>
                </a:moveTo>
                <a:cubicBezTo>
                  <a:pt x="21375" y="18853"/>
                  <a:pt x="21419" y="18489"/>
                  <a:pt x="21409" y="18495"/>
                </a:cubicBezTo>
                <a:cubicBezTo>
                  <a:pt x="21410" y="18530"/>
                  <a:pt x="21386" y="18606"/>
                  <a:pt x="21369" y="18552"/>
                </a:cubicBezTo>
                <a:cubicBezTo>
                  <a:pt x="21351" y="18495"/>
                  <a:pt x="21395" y="18401"/>
                  <a:pt x="21396" y="18340"/>
                </a:cubicBezTo>
                <a:cubicBezTo>
                  <a:pt x="21396" y="18307"/>
                  <a:pt x="21327" y="18161"/>
                  <a:pt x="21324" y="18165"/>
                </a:cubicBezTo>
                <a:cubicBezTo>
                  <a:pt x="21304" y="18191"/>
                  <a:pt x="21326" y="18458"/>
                  <a:pt x="21327" y="18502"/>
                </a:cubicBezTo>
                <a:cubicBezTo>
                  <a:pt x="21333" y="18724"/>
                  <a:pt x="21265" y="18834"/>
                  <a:pt x="21176" y="18920"/>
                </a:cubicBezTo>
                <a:cubicBezTo>
                  <a:pt x="21129" y="18966"/>
                  <a:pt x="21250" y="19063"/>
                  <a:pt x="21184" y="19161"/>
                </a:cubicBezTo>
                <a:cubicBezTo>
                  <a:pt x="21130" y="19241"/>
                  <a:pt x="21091" y="19246"/>
                  <a:pt x="21032" y="19299"/>
                </a:cubicBezTo>
                <a:cubicBezTo>
                  <a:pt x="21036" y="19257"/>
                  <a:pt x="21041" y="19216"/>
                  <a:pt x="21046" y="19175"/>
                </a:cubicBezTo>
                <a:cubicBezTo>
                  <a:pt x="20931" y="19287"/>
                  <a:pt x="20853" y="19501"/>
                  <a:pt x="20732" y="19607"/>
                </a:cubicBezTo>
                <a:cubicBezTo>
                  <a:pt x="20648" y="19680"/>
                  <a:pt x="20563" y="19740"/>
                  <a:pt x="20484" y="19834"/>
                </a:cubicBezTo>
                <a:cubicBezTo>
                  <a:pt x="20461" y="19862"/>
                  <a:pt x="20330" y="20085"/>
                  <a:pt x="20312" y="20083"/>
                </a:cubicBezTo>
                <a:cubicBezTo>
                  <a:pt x="20337" y="20088"/>
                  <a:pt x="20361" y="20086"/>
                  <a:pt x="20385" y="20078"/>
                </a:cubicBezTo>
                <a:cubicBezTo>
                  <a:pt x="20385" y="20316"/>
                  <a:pt x="20640" y="19959"/>
                  <a:pt x="20668" y="19913"/>
                </a:cubicBezTo>
                <a:cubicBezTo>
                  <a:pt x="20718" y="19829"/>
                  <a:pt x="20741" y="19776"/>
                  <a:pt x="20802" y="19735"/>
                </a:cubicBezTo>
                <a:cubicBezTo>
                  <a:pt x="20824" y="19720"/>
                  <a:pt x="20866" y="19720"/>
                  <a:pt x="20886" y="19692"/>
                </a:cubicBezTo>
                <a:cubicBezTo>
                  <a:pt x="20898" y="19674"/>
                  <a:pt x="20876" y="19650"/>
                  <a:pt x="20877" y="19647"/>
                </a:cubicBezTo>
                <a:cubicBezTo>
                  <a:pt x="20963" y="19525"/>
                  <a:pt x="21036" y="19392"/>
                  <a:pt x="21113" y="19262"/>
                </a:cubicBezTo>
                <a:cubicBezTo>
                  <a:pt x="21084" y="19345"/>
                  <a:pt x="21199" y="19252"/>
                  <a:pt x="21204" y="19245"/>
                </a:cubicBezTo>
                <a:cubicBezTo>
                  <a:pt x="21252" y="19184"/>
                  <a:pt x="21295" y="19112"/>
                  <a:pt x="21342" y="19049"/>
                </a:cubicBezTo>
                <a:cubicBezTo>
                  <a:pt x="21379" y="18999"/>
                  <a:pt x="21362" y="18960"/>
                  <a:pt x="21415" y="18922"/>
                </a:cubicBezTo>
                <a:cubicBezTo>
                  <a:pt x="21485" y="18871"/>
                  <a:pt x="21505" y="18770"/>
                  <a:pt x="21561" y="18695"/>
                </a:cubicBezTo>
                <a:cubicBezTo>
                  <a:pt x="21539" y="18668"/>
                  <a:pt x="21519" y="18672"/>
                  <a:pt x="21499" y="18706"/>
                </a:cubicBezTo>
                <a:close/>
                <a:moveTo>
                  <a:pt x="19364" y="19226"/>
                </a:moveTo>
                <a:cubicBezTo>
                  <a:pt x="19317" y="19238"/>
                  <a:pt x="19223" y="19139"/>
                  <a:pt x="19197" y="19220"/>
                </a:cubicBezTo>
                <a:cubicBezTo>
                  <a:pt x="19178" y="19278"/>
                  <a:pt x="19129" y="19601"/>
                  <a:pt x="19192" y="19628"/>
                </a:cubicBezTo>
                <a:cubicBezTo>
                  <a:pt x="19224" y="19641"/>
                  <a:pt x="19251" y="19522"/>
                  <a:pt x="19277" y="19559"/>
                </a:cubicBezTo>
                <a:cubicBezTo>
                  <a:pt x="19303" y="19598"/>
                  <a:pt x="19327" y="19495"/>
                  <a:pt x="19338" y="19463"/>
                </a:cubicBezTo>
                <a:cubicBezTo>
                  <a:pt x="19343" y="19448"/>
                  <a:pt x="19434" y="19193"/>
                  <a:pt x="19424" y="19191"/>
                </a:cubicBezTo>
                <a:cubicBezTo>
                  <a:pt x="19403" y="19198"/>
                  <a:pt x="19383" y="19210"/>
                  <a:pt x="19364" y="19226"/>
                </a:cubicBezTo>
                <a:close/>
                <a:moveTo>
                  <a:pt x="6296" y="20846"/>
                </a:moveTo>
                <a:cubicBezTo>
                  <a:pt x="6299" y="20846"/>
                  <a:pt x="6304" y="20847"/>
                  <a:pt x="6296" y="20846"/>
                </a:cubicBezTo>
                <a:cubicBezTo>
                  <a:pt x="6294" y="20846"/>
                  <a:pt x="6295" y="20846"/>
                  <a:pt x="6296" y="20846"/>
                </a:cubicBezTo>
                <a:cubicBezTo>
                  <a:pt x="6248" y="20837"/>
                  <a:pt x="6227" y="20988"/>
                  <a:pt x="6256" y="20987"/>
                </a:cubicBezTo>
                <a:cubicBezTo>
                  <a:pt x="6288" y="20985"/>
                  <a:pt x="6368" y="20860"/>
                  <a:pt x="6296" y="20846"/>
                </a:cubicBezTo>
                <a:close/>
                <a:moveTo>
                  <a:pt x="6229" y="20851"/>
                </a:moveTo>
                <a:cubicBezTo>
                  <a:pt x="6225" y="20852"/>
                  <a:pt x="6227" y="20852"/>
                  <a:pt x="6229" y="20851"/>
                </a:cubicBezTo>
                <a:cubicBezTo>
                  <a:pt x="6205" y="20852"/>
                  <a:pt x="6182" y="20849"/>
                  <a:pt x="6158" y="20843"/>
                </a:cubicBezTo>
                <a:cubicBezTo>
                  <a:pt x="6169" y="20851"/>
                  <a:pt x="6178" y="20866"/>
                  <a:pt x="6184" y="20885"/>
                </a:cubicBezTo>
                <a:cubicBezTo>
                  <a:pt x="6175" y="20904"/>
                  <a:pt x="6164" y="20910"/>
                  <a:pt x="6151" y="20904"/>
                </a:cubicBezTo>
                <a:cubicBezTo>
                  <a:pt x="6157" y="21099"/>
                  <a:pt x="6268" y="20836"/>
                  <a:pt x="6229" y="20851"/>
                </a:cubicBezTo>
                <a:close/>
                <a:moveTo>
                  <a:pt x="6229" y="20851"/>
                </a:moveTo>
                <a:cubicBezTo>
                  <a:pt x="6229" y="20851"/>
                  <a:pt x="6229" y="20851"/>
                  <a:pt x="6229" y="20851"/>
                </a:cubicBezTo>
                <a:cubicBezTo>
                  <a:pt x="6242" y="20846"/>
                  <a:pt x="6233" y="20849"/>
                  <a:pt x="6229" y="20851"/>
                </a:cubicBezTo>
                <a:close/>
                <a:moveTo>
                  <a:pt x="7285" y="13654"/>
                </a:moveTo>
                <a:cubicBezTo>
                  <a:pt x="7288" y="13679"/>
                  <a:pt x="7287" y="13672"/>
                  <a:pt x="7285" y="13654"/>
                </a:cubicBezTo>
                <a:cubicBezTo>
                  <a:pt x="7285" y="13654"/>
                  <a:pt x="7285" y="13654"/>
                  <a:pt x="7285" y="13654"/>
                </a:cubicBezTo>
                <a:close/>
                <a:moveTo>
                  <a:pt x="4090" y="4960"/>
                </a:moveTo>
                <a:cubicBezTo>
                  <a:pt x="4122" y="4948"/>
                  <a:pt x="4098" y="4976"/>
                  <a:pt x="4113" y="5005"/>
                </a:cubicBezTo>
                <a:cubicBezTo>
                  <a:pt x="4193" y="4987"/>
                  <a:pt x="4250" y="4869"/>
                  <a:pt x="4333" y="4875"/>
                </a:cubicBezTo>
                <a:cubicBezTo>
                  <a:pt x="4325" y="4917"/>
                  <a:pt x="4310" y="4952"/>
                  <a:pt x="4289" y="4969"/>
                </a:cubicBezTo>
                <a:cubicBezTo>
                  <a:pt x="4346" y="5043"/>
                  <a:pt x="4314" y="4997"/>
                  <a:pt x="4386" y="4997"/>
                </a:cubicBezTo>
                <a:cubicBezTo>
                  <a:pt x="4419" y="4997"/>
                  <a:pt x="4443" y="4994"/>
                  <a:pt x="4464" y="4948"/>
                </a:cubicBezTo>
                <a:cubicBezTo>
                  <a:pt x="4471" y="4933"/>
                  <a:pt x="4475" y="4889"/>
                  <a:pt x="4460" y="4889"/>
                </a:cubicBezTo>
                <a:cubicBezTo>
                  <a:pt x="4403" y="4889"/>
                  <a:pt x="4437" y="4717"/>
                  <a:pt x="4355" y="4731"/>
                </a:cubicBezTo>
                <a:cubicBezTo>
                  <a:pt x="4292" y="4731"/>
                  <a:pt x="4247" y="4874"/>
                  <a:pt x="4188" y="4882"/>
                </a:cubicBezTo>
                <a:cubicBezTo>
                  <a:pt x="4154" y="4908"/>
                  <a:pt x="4122" y="4915"/>
                  <a:pt x="4090" y="4960"/>
                </a:cubicBezTo>
                <a:close/>
                <a:moveTo>
                  <a:pt x="4464" y="5169"/>
                </a:moveTo>
                <a:cubicBezTo>
                  <a:pt x="4531" y="5212"/>
                  <a:pt x="4521" y="5336"/>
                  <a:pt x="4484" y="5419"/>
                </a:cubicBezTo>
                <a:cubicBezTo>
                  <a:pt x="4522" y="5420"/>
                  <a:pt x="4511" y="5517"/>
                  <a:pt x="4506" y="5561"/>
                </a:cubicBezTo>
                <a:cubicBezTo>
                  <a:pt x="4537" y="5530"/>
                  <a:pt x="4602" y="5318"/>
                  <a:pt x="4575" y="5261"/>
                </a:cubicBezTo>
                <a:cubicBezTo>
                  <a:pt x="4634" y="5206"/>
                  <a:pt x="4653" y="5400"/>
                  <a:pt x="4680" y="5322"/>
                </a:cubicBezTo>
                <a:cubicBezTo>
                  <a:pt x="4728" y="5205"/>
                  <a:pt x="4567" y="5150"/>
                  <a:pt x="4542" y="5150"/>
                </a:cubicBezTo>
                <a:cubicBezTo>
                  <a:pt x="4536" y="5197"/>
                  <a:pt x="4495" y="5183"/>
                  <a:pt x="4464" y="5169"/>
                </a:cubicBezTo>
                <a:close/>
                <a:moveTo>
                  <a:pt x="4405" y="5152"/>
                </a:moveTo>
                <a:cubicBezTo>
                  <a:pt x="4373" y="5115"/>
                  <a:pt x="4310" y="5244"/>
                  <a:pt x="4296" y="5287"/>
                </a:cubicBezTo>
                <a:cubicBezTo>
                  <a:pt x="4292" y="5268"/>
                  <a:pt x="4291" y="5240"/>
                  <a:pt x="4291" y="5219"/>
                </a:cubicBezTo>
                <a:cubicBezTo>
                  <a:pt x="4287" y="5225"/>
                  <a:pt x="4284" y="5231"/>
                  <a:pt x="4281" y="5237"/>
                </a:cubicBezTo>
                <a:cubicBezTo>
                  <a:pt x="4305" y="5280"/>
                  <a:pt x="4225" y="5396"/>
                  <a:pt x="4210" y="5445"/>
                </a:cubicBezTo>
                <a:cubicBezTo>
                  <a:pt x="4201" y="5476"/>
                  <a:pt x="4094" y="5813"/>
                  <a:pt x="4129" y="5813"/>
                </a:cubicBezTo>
                <a:cubicBezTo>
                  <a:pt x="4216" y="5810"/>
                  <a:pt x="4215" y="5481"/>
                  <a:pt x="4263" y="5402"/>
                </a:cubicBezTo>
                <a:cubicBezTo>
                  <a:pt x="4310" y="5321"/>
                  <a:pt x="4334" y="5242"/>
                  <a:pt x="4386" y="5210"/>
                </a:cubicBezTo>
                <a:cubicBezTo>
                  <a:pt x="4392" y="5191"/>
                  <a:pt x="4398" y="5172"/>
                  <a:pt x="4405" y="5152"/>
                </a:cubicBezTo>
                <a:close/>
                <a:moveTo>
                  <a:pt x="7275" y="13572"/>
                </a:moveTo>
                <a:cubicBezTo>
                  <a:pt x="7319" y="13946"/>
                  <a:pt x="7231" y="14058"/>
                  <a:pt x="7137" y="14345"/>
                </a:cubicBezTo>
                <a:cubicBezTo>
                  <a:pt x="7115" y="14412"/>
                  <a:pt x="7100" y="14674"/>
                  <a:pt x="7045" y="14674"/>
                </a:cubicBezTo>
                <a:cubicBezTo>
                  <a:pt x="7010" y="14674"/>
                  <a:pt x="7017" y="14722"/>
                  <a:pt x="7022" y="14791"/>
                </a:cubicBezTo>
                <a:cubicBezTo>
                  <a:pt x="7030" y="14913"/>
                  <a:pt x="7045" y="15081"/>
                  <a:pt x="7033" y="15202"/>
                </a:cubicBezTo>
                <a:cubicBezTo>
                  <a:pt x="7024" y="15288"/>
                  <a:pt x="7046" y="15423"/>
                  <a:pt x="7011" y="15483"/>
                </a:cubicBezTo>
                <a:cubicBezTo>
                  <a:pt x="6977" y="15541"/>
                  <a:pt x="7006" y="15671"/>
                  <a:pt x="6992" y="15747"/>
                </a:cubicBezTo>
                <a:cubicBezTo>
                  <a:pt x="6983" y="15796"/>
                  <a:pt x="6969" y="15873"/>
                  <a:pt x="6956" y="15917"/>
                </a:cubicBezTo>
                <a:cubicBezTo>
                  <a:pt x="6932" y="15995"/>
                  <a:pt x="6908" y="16040"/>
                  <a:pt x="6938" y="16133"/>
                </a:cubicBezTo>
                <a:cubicBezTo>
                  <a:pt x="6896" y="16167"/>
                  <a:pt x="6884" y="16192"/>
                  <a:pt x="6862" y="16263"/>
                </a:cubicBezTo>
                <a:cubicBezTo>
                  <a:pt x="6842" y="16325"/>
                  <a:pt x="6720" y="16302"/>
                  <a:pt x="6683" y="16335"/>
                </a:cubicBezTo>
                <a:cubicBezTo>
                  <a:pt x="6591" y="16415"/>
                  <a:pt x="6383" y="16601"/>
                  <a:pt x="6441" y="16881"/>
                </a:cubicBezTo>
                <a:cubicBezTo>
                  <a:pt x="6493" y="17133"/>
                  <a:pt x="6396" y="17266"/>
                  <a:pt x="6372" y="17494"/>
                </a:cubicBezTo>
                <a:cubicBezTo>
                  <a:pt x="6366" y="17548"/>
                  <a:pt x="6322" y="17752"/>
                  <a:pt x="6291" y="17716"/>
                </a:cubicBezTo>
                <a:cubicBezTo>
                  <a:pt x="6258" y="17679"/>
                  <a:pt x="6284" y="17666"/>
                  <a:pt x="6297" y="17594"/>
                </a:cubicBezTo>
                <a:cubicBezTo>
                  <a:pt x="6275" y="17666"/>
                  <a:pt x="6261" y="17673"/>
                  <a:pt x="6262" y="17766"/>
                </a:cubicBezTo>
                <a:cubicBezTo>
                  <a:pt x="6263" y="17827"/>
                  <a:pt x="6251" y="18037"/>
                  <a:pt x="6202" y="18037"/>
                </a:cubicBezTo>
                <a:cubicBezTo>
                  <a:pt x="6180" y="18037"/>
                  <a:pt x="6171" y="18153"/>
                  <a:pt x="6148" y="18192"/>
                </a:cubicBezTo>
                <a:cubicBezTo>
                  <a:pt x="6077" y="18312"/>
                  <a:pt x="5991" y="18158"/>
                  <a:pt x="5921" y="18158"/>
                </a:cubicBezTo>
                <a:cubicBezTo>
                  <a:pt x="5947" y="18179"/>
                  <a:pt x="5995" y="18220"/>
                  <a:pt x="5987" y="18293"/>
                </a:cubicBezTo>
                <a:cubicBezTo>
                  <a:pt x="5984" y="18318"/>
                  <a:pt x="5970" y="18343"/>
                  <a:pt x="5985" y="18366"/>
                </a:cubicBezTo>
                <a:cubicBezTo>
                  <a:pt x="6030" y="18436"/>
                  <a:pt x="6062" y="18461"/>
                  <a:pt x="6033" y="18593"/>
                </a:cubicBezTo>
                <a:cubicBezTo>
                  <a:pt x="5985" y="18814"/>
                  <a:pt x="5845" y="18951"/>
                  <a:pt x="5722" y="18871"/>
                </a:cubicBezTo>
                <a:cubicBezTo>
                  <a:pt x="5740" y="18925"/>
                  <a:pt x="5761" y="18984"/>
                  <a:pt x="5741" y="19029"/>
                </a:cubicBezTo>
                <a:cubicBezTo>
                  <a:pt x="5736" y="19106"/>
                  <a:pt x="5789" y="19129"/>
                  <a:pt x="5742" y="19211"/>
                </a:cubicBezTo>
                <a:cubicBezTo>
                  <a:pt x="5721" y="19249"/>
                  <a:pt x="5695" y="19250"/>
                  <a:pt x="5668" y="19235"/>
                </a:cubicBezTo>
                <a:cubicBezTo>
                  <a:pt x="5641" y="19221"/>
                  <a:pt x="5617" y="19193"/>
                  <a:pt x="5590" y="19173"/>
                </a:cubicBezTo>
                <a:cubicBezTo>
                  <a:pt x="5617" y="19400"/>
                  <a:pt x="5645" y="19258"/>
                  <a:pt x="5710" y="19341"/>
                </a:cubicBezTo>
                <a:cubicBezTo>
                  <a:pt x="5786" y="19438"/>
                  <a:pt x="5684" y="19470"/>
                  <a:pt x="5678" y="19525"/>
                </a:cubicBezTo>
                <a:cubicBezTo>
                  <a:pt x="5670" y="19611"/>
                  <a:pt x="5650" y="19548"/>
                  <a:pt x="5669" y="19686"/>
                </a:cubicBezTo>
                <a:cubicBezTo>
                  <a:pt x="5688" y="19825"/>
                  <a:pt x="5586" y="19820"/>
                  <a:pt x="5575" y="19924"/>
                </a:cubicBezTo>
                <a:cubicBezTo>
                  <a:pt x="5559" y="20067"/>
                  <a:pt x="5663" y="20081"/>
                  <a:pt x="5703" y="20129"/>
                </a:cubicBezTo>
                <a:cubicBezTo>
                  <a:pt x="5797" y="20244"/>
                  <a:pt x="5664" y="20375"/>
                  <a:pt x="5676" y="20502"/>
                </a:cubicBezTo>
                <a:cubicBezTo>
                  <a:pt x="5687" y="20613"/>
                  <a:pt x="5664" y="20625"/>
                  <a:pt x="5626" y="20678"/>
                </a:cubicBezTo>
                <a:cubicBezTo>
                  <a:pt x="5644" y="20771"/>
                  <a:pt x="5674" y="20849"/>
                  <a:pt x="5711" y="20914"/>
                </a:cubicBezTo>
                <a:cubicBezTo>
                  <a:pt x="5741" y="20968"/>
                  <a:pt x="5709" y="21015"/>
                  <a:pt x="5677" y="20976"/>
                </a:cubicBezTo>
                <a:cubicBezTo>
                  <a:pt x="5679" y="21019"/>
                  <a:pt x="5728" y="21027"/>
                  <a:pt x="5747" y="21047"/>
                </a:cubicBezTo>
                <a:cubicBezTo>
                  <a:pt x="5795" y="21130"/>
                  <a:pt x="5842" y="21214"/>
                  <a:pt x="5895" y="21283"/>
                </a:cubicBezTo>
                <a:cubicBezTo>
                  <a:pt x="5914" y="21307"/>
                  <a:pt x="6102" y="21389"/>
                  <a:pt x="5974" y="21432"/>
                </a:cubicBezTo>
                <a:cubicBezTo>
                  <a:pt x="5942" y="21444"/>
                  <a:pt x="5922" y="21475"/>
                  <a:pt x="5885" y="21473"/>
                </a:cubicBezTo>
                <a:cubicBezTo>
                  <a:pt x="5917" y="21579"/>
                  <a:pt x="5688" y="21408"/>
                  <a:pt x="5656" y="21399"/>
                </a:cubicBezTo>
                <a:cubicBezTo>
                  <a:pt x="5597" y="21368"/>
                  <a:pt x="5493" y="21302"/>
                  <a:pt x="5450" y="21198"/>
                </a:cubicBezTo>
                <a:cubicBezTo>
                  <a:pt x="5420" y="21124"/>
                  <a:pt x="5401" y="21030"/>
                  <a:pt x="5362" y="20971"/>
                </a:cubicBezTo>
                <a:cubicBezTo>
                  <a:pt x="5338" y="20935"/>
                  <a:pt x="5313" y="20932"/>
                  <a:pt x="5295" y="20874"/>
                </a:cubicBezTo>
                <a:cubicBezTo>
                  <a:pt x="5306" y="20875"/>
                  <a:pt x="5318" y="20861"/>
                  <a:pt x="5329" y="20861"/>
                </a:cubicBezTo>
                <a:cubicBezTo>
                  <a:pt x="5330" y="20805"/>
                  <a:pt x="5276" y="20805"/>
                  <a:pt x="5263" y="20771"/>
                </a:cubicBezTo>
                <a:cubicBezTo>
                  <a:pt x="5237" y="20700"/>
                  <a:pt x="5228" y="20685"/>
                  <a:pt x="5191" y="20627"/>
                </a:cubicBezTo>
                <a:cubicBezTo>
                  <a:pt x="5160" y="20578"/>
                  <a:pt x="5107" y="20420"/>
                  <a:pt x="5120" y="20335"/>
                </a:cubicBezTo>
                <a:cubicBezTo>
                  <a:pt x="5130" y="20271"/>
                  <a:pt x="5159" y="20315"/>
                  <a:pt x="5156" y="20258"/>
                </a:cubicBezTo>
                <a:cubicBezTo>
                  <a:pt x="5152" y="20180"/>
                  <a:pt x="5181" y="20104"/>
                  <a:pt x="5100" y="20164"/>
                </a:cubicBezTo>
                <a:cubicBezTo>
                  <a:pt x="5082" y="20178"/>
                  <a:pt x="5071" y="20183"/>
                  <a:pt x="5058" y="20147"/>
                </a:cubicBezTo>
                <a:cubicBezTo>
                  <a:pt x="5033" y="20073"/>
                  <a:pt x="5077" y="19903"/>
                  <a:pt x="5125" y="19927"/>
                </a:cubicBezTo>
                <a:cubicBezTo>
                  <a:pt x="5121" y="19907"/>
                  <a:pt x="5101" y="19832"/>
                  <a:pt x="5097" y="19832"/>
                </a:cubicBezTo>
                <a:cubicBezTo>
                  <a:pt x="5030" y="19820"/>
                  <a:pt x="5065" y="19673"/>
                  <a:pt x="5132" y="19724"/>
                </a:cubicBezTo>
                <a:cubicBezTo>
                  <a:pt x="5122" y="19674"/>
                  <a:pt x="5116" y="19419"/>
                  <a:pt x="5102" y="19405"/>
                </a:cubicBezTo>
                <a:cubicBezTo>
                  <a:pt x="5061" y="19364"/>
                  <a:pt x="5100" y="19539"/>
                  <a:pt x="5100" y="19537"/>
                </a:cubicBezTo>
                <a:cubicBezTo>
                  <a:pt x="5100" y="19621"/>
                  <a:pt x="5046" y="19632"/>
                  <a:pt x="5027" y="19572"/>
                </a:cubicBezTo>
                <a:cubicBezTo>
                  <a:pt x="5015" y="19536"/>
                  <a:pt x="5014" y="19493"/>
                  <a:pt x="5010" y="19452"/>
                </a:cubicBezTo>
                <a:cubicBezTo>
                  <a:pt x="5002" y="19380"/>
                  <a:pt x="5001" y="19317"/>
                  <a:pt x="4993" y="19267"/>
                </a:cubicBezTo>
                <a:cubicBezTo>
                  <a:pt x="4976" y="19157"/>
                  <a:pt x="4990" y="19070"/>
                  <a:pt x="4988" y="18967"/>
                </a:cubicBezTo>
                <a:cubicBezTo>
                  <a:pt x="4987" y="18905"/>
                  <a:pt x="4945" y="18791"/>
                  <a:pt x="4932" y="18730"/>
                </a:cubicBezTo>
                <a:cubicBezTo>
                  <a:pt x="4915" y="18656"/>
                  <a:pt x="4906" y="18590"/>
                  <a:pt x="4896" y="18511"/>
                </a:cubicBezTo>
                <a:cubicBezTo>
                  <a:pt x="4905" y="18531"/>
                  <a:pt x="4919" y="18542"/>
                  <a:pt x="4929" y="18561"/>
                </a:cubicBezTo>
                <a:cubicBezTo>
                  <a:pt x="4944" y="18352"/>
                  <a:pt x="4960" y="18104"/>
                  <a:pt x="4943" y="17895"/>
                </a:cubicBezTo>
                <a:cubicBezTo>
                  <a:pt x="4935" y="17658"/>
                  <a:pt x="4867" y="17433"/>
                  <a:pt x="4883" y="17195"/>
                </a:cubicBezTo>
                <a:cubicBezTo>
                  <a:pt x="4900" y="16941"/>
                  <a:pt x="4895" y="16620"/>
                  <a:pt x="4860" y="16376"/>
                </a:cubicBezTo>
                <a:cubicBezTo>
                  <a:pt x="4848" y="16294"/>
                  <a:pt x="4870" y="16253"/>
                  <a:pt x="4869" y="16168"/>
                </a:cubicBezTo>
                <a:cubicBezTo>
                  <a:pt x="4868" y="16035"/>
                  <a:pt x="4858" y="15917"/>
                  <a:pt x="4850" y="15788"/>
                </a:cubicBezTo>
                <a:cubicBezTo>
                  <a:pt x="4824" y="15375"/>
                  <a:pt x="4579" y="15296"/>
                  <a:pt x="4441" y="15057"/>
                </a:cubicBezTo>
                <a:cubicBezTo>
                  <a:pt x="4352" y="14902"/>
                  <a:pt x="4346" y="14657"/>
                  <a:pt x="4283" y="14461"/>
                </a:cubicBezTo>
                <a:cubicBezTo>
                  <a:pt x="4226" y="14282"/>
                  <a:pt x="4191" y="14080"/>
                  <a:pt x="4132" y="13904"/>
                </a:cubicBezTo>
                <a:cubicBezTo>
                  <a:pt x="4101" y="13811"/>
                  <a:pt x="4078" y="13700"/>
                  <a:pt x="4027" y="13643"/>
                </a:cubicBezTo>
                <a:cubicBezTo>
                  <a:pt x="4009" y="13624"/>
                  <a:pt x="3987" y="13622"/>
                  <a:pt x="3979" y="13577"/>
                </a:cubicBezTo>
                <a:cubicBezTo>
                  <a:pt x="3972" y="13536"/>
                  <a:pt x="3999" y="13492"/>
                  <a:pt x="3996" y="13485"/>
                </a:cubicBezTo>
                <a:cubicBezTo>
                  <a:pt x="3983" y="13452"/>
                  <a:pt x="3971" y="13438"/>
                  <a:pt x="3980" y="13392"/>
                </a:cubicBezTo>
                <a:cubicBezTo>
                  <a:pt x="3938" y="13348"/>
                  <a:pt x="3986" y="13166"/>
                  <a:pt x="4010" y="13157"/>
                </a:cubicBezTo>
                <a:cubicBezTo>
                  <a:pt x="4033" y="13147"/>
                  <a:pt x="4007" y="13084"/>
                  <a:pt x="4029" y="13053"/>
                </a:cubicBezTo>
                <a:cubicBezTo>
                  <a:pt x="4027" y="13032"/>
                  <a:pt x="4015" y="13013"/>
                  <a:pt x="4015" y="12982"/>
                </a:cubicBezTo>
                <a:cubicBezTo>
                  <a:pt x="4015" y="12974"/>
                  <a:pt x="3918" y="12906"/>
                  <a:pt x="3978" y="12854"/>
                </a:cubicBezTo>
                <a:cubicBezTo>
                  <a:pt x="3972" y="12808"/>
                  <a:pt x="3958" y="12657"/>
                  <a:pt x="3991" y="12646"/>
                </a:cubicBezTo>
                <a:cubicBezTo>
                  <a:pt x="4020" y="12500"/>
                  <a:pt x="4027" y="12366"/>
                  <a:pt x="4112" y="12315"/>
                </a:cubicBezTo>
                <a:cubicBezTo>
                  <a:pt x="4111" y="12302"/>
                  <a:pt x="4112" y="12287"/>
                  <a:pt x="4115" y="12281"/>
                </a:cubicBezTo>
                <a:cubicBezTo>
                  <a:pt x="4123" y="12266"/>
                  <a:pt x="4131" y="12259"/>
                  <a:pt x="4140" y="12259"/>
                </a:cubicBezTo>
                <a:cubicBezTo>
                  <a:pt x="4135" y="12229"/>
                  <a:pt x="4137" y="12201"/>
                  <a:pt x="4146" y="12174"/>
                </a:cubicBezTo>
                <a:cubicBezTo>
                  <a:pt x="4172" y="12111"/>
                  <a:pt x="4194" y="12142"/>
                  <a:pt x="4217" y="12064"/>
                </a:cubicBezTo>
                <a:cubicBezTo>
                  <a:pt x="4238" y="11989"/>
                  <a:pt x="4262" y="11740"/>
                  <a:pt x="4214" y="11678"/>
                </a:cubicBezTo>
                <a:cubicBezTo>
                  <a:pt x="4275" y="11632"/>
                  <a:pt x="4206" y="11449"/>
                  <a:pt x="4213" y="11357"/>
                </a:cubicBezTo>
                <a:cubicBezTo>
                  <a:pt x="4207" y="11344"/>
                  <a:pt x="4201" y="11326"/>
                  <a:pt x="4193" y="11300"/>
                </a:cubicBezTo>
                <a:cubicBezTo>
                  <a:pt x="4178" y="11251"/>
                  <a:pt x="4182" y="11220"/>
                  <a:pt x="4177" y="11165"/>
                </a:cubicBezTo>
                <a:cubicBezTo>
                  <a:pt x="4129" y="11043"/>
                  <a:pt x="4117" y="11211"/>
                  <a:pt x="4072" y="11235"/>
                </a:cubicBezTo>
                <a:cubicBezTo>
                  <a:pt x="4082" y="11266"/>
                  <a:pt x="4134" y="11377"/>
                  <a:pt x="4076" y="11377"/>
                </a:cubicBezTo>
                <a:cubicBezTo>
                  <a:pt x="4066" y="11392"/>
                  <a:pt x="4046" y="11416"/>
                  <a:pt x="4032" y="11416"/>
                </a:cubicBezTo>
                <a:cubicBezTo>
                  <a:pt x="4000" y="11416"/>
                  <a:pt x="3975" y="11272"/>
                  <a:pt x="3949" y="11250"/>
                </a:cubicBezTo>
                <a:cubicBezTo>
                  <a:pt x="3906" y="11212"/>
                  <a:pt x="3867" y="11245"/>
                  <a:pt x="3827" y="11245"/>
                </a:cubicBezTo>
                <a:cubicBezTo>
                  <a:pt x="3784" y="11245"/>
                  <a:pt x="3797" y="11150"/>
                  <a:pt x="3787" y="11102"/>
                </a:cubicBezTo>
                <a:cubicBezTo>
                  <a:pt x="3776" y="11051"/>
                  <a:pt x="3739" y="11071"/>
                  <a:pt x="3728" y="11011"/>
                </a:cubicBezTo>
                <a:cubicBezTo>
                  <a:pt x="3700" y="11106"/>
                  <a:pt x="3620" y="10935"/>
                  <a:pt x="3652" y="10843"/>
                </a:cubicBezTo>
                <a:cubicBezTo>
                  <a:pt x="3617" y="10817"/>
                  <a:pt x="3658" y="10758"/>
                  <a:pt x="3671" y="10730"/>
                </a:cubicBezTo>
                <a:cubicBezTo>
                  <a:pt x="3646" y="10683"/>
                  <a:pt x="3635" y="10634"/>
                  <a:pt x="3615" y="10585"/>
                </a:cubicBezTo>
                <a:cubicBezTo>
                  <a:pt x="3591" y="10531"/>
                  <a:pt x="3563" y="10469"/>
                  <a:pt x="3538" y="10447"/>
                </a:cubicBezTo>
                <a:cubicBezTo>
                  <a:pt x="3483" y="10458"/>
                  <a:pt x="3412" y="10407"/>
                  <a:pt x="3373" y="10357"/>
                </a:cubicBezTo>
                <a:cubicBezTo>
                  <a:pt x="3330" y="10301"/>
                  <a:pt x="3255" y="10355"/>
                  <a:pt x="3233" y="10224"/>
                </a:cubicBezTo>
                <a:cubicBezTo>
                  <a:pt x="3229" y="10205"/>
                  <a:pt x="3239" y="10186"/>
                  <a:pt x="3232" y="10168"/>
                </a:cubicBezTo>
                <a:cubicBezTo>
                  <a:pt x="3215" y="10125"/>
                  <a:pt x="3198" y="10083"/>
                  <a:pt x="3179" y="10043"/>
                </a:cubicBezTo>
                <a:cubicBezTo>
                  <a:pt x="3085" y="9836"/>
                  <a:pt x="3038" y="10111"/>
                  <a:pt x="2935" y="10011"/>
                </a:cubicBezTo>
                <a:cubicBezTo>
                  <a:pt x="2909" y="9986"/>
                  <a:pt x="2876" y="10009"/>
                  <a:pt x="2857" y="9958"/>
                </a:cubicBezTo>
                <a:cubicBezTo>
                  <a:pt x="2845" y="9925"/>
                  <a:pt x="2799" y="9881"/>
                  <a:pt x="2778" y="9875"/>
                </a:cubicBezTo>
                <a:cubicBezTo>
                  <a:pt x="2700" y="9851"/>
                  <a:pt x="2643" y="9711"/>
                  <a:pt x="2578" y="9664"/>
                </a:cubicBezTo>
                <a:cubicBezTo>
                  <a:pt x="2535" y="9623"/>
                  <a:pt x="2407" y="9497"/>
                  <a:pt x="2399" y="9393"/>
                </a:cubicBezTo>
                <a:cubicBezTo>
                  <a:pt x="2396" y="9349"/>
                  <a:pt x="2363" y="9281"/>
                  <a:pt x="2366" y="9228"/>
                </a:cubicBezTo>
                <a:cubicBezTo>
                  <a:pt x="2368" y="9191"/>
                  <a:pt x="2387" y="9196"/>
                  <a:pt x="2393" y="9150"/>
                </a:cubicBezTo>
                <a:cubicBezTo>
                  <a:pt x="2479" y="8976"/>
                  <a:pt x="2296" y="8696"/>
                  <a:pt x="2279" y="8544"/>
                </a:cubicBezTo>
                <a:cubicBezTo>
                  <a:pt x="2265" y="8425"/>
                  <a:pt x="2145" y="8436"/>
                  <a:pt x="2211" y="8282"/>
                </a:cubicBezTo>
                <a:cubicBezTo>
                  <a:pt x="2221" y="8259"/>
                  <a:pt x="2129" y="8034"/>
                  <a:pt x="2115" y="8003"/>
                </a:cubicBezTo>
                <a:cubicBezTo>
                  <a:pt x="2053" y="7861"/>
                  <a:pt x="2094" y="7578"/>
                  <a:pt x="2046" y="7486"/>
                </a:cubicBezTo>
                <a:cubicBezTo>
                  <a:pt x="1955" y="7313"/>
                  <a:pt x="1962" y="7876"/>
                  <a:pt x="2049" y="7895"/>
                </a:cubicBezTo>
                <a:cubicBezTo>
                  <a:pt x="2041" y="8033"/>
                  <a:pt x="2059" y="8083"/>
                  <a:pt x="2094" y="8200"/>
                </a:cubicBezTo>
                <a:cubicBezTo>
                  <a:pt x="2104" y="8233"/>
                  <a:pt x="2133" y="8523"/>
                  <a:pt x="2121" y="8549"/>
                </a:cubicBezTo>
                <a:cubicBezTo>
                  <a:pt x="2203" y="8553"/>
                  <a:pt x="2188" y="8952"/>
                  <a:pt x="2108" y="8855"/>
                </a:cubicBezTo>
                <a:cubicBezTo>
                  <a:pt x="2075" y="8758"/>
                  <a:pt x="2053" y="8533"/>
                  <a:pt x="1967" y="8555"/>
                </a:cubicBezTo>
                <a:cubicBezTo>
                  <a:pt x="1991" y="8460"/>
                  <a:pt x="2041" y="8242"/>
                  <a:pt x="1947" y="8242"/>
                </a:cubicBezTo>
                <a:cubicBezTo>
                  <a:pt x="1929" y="8241"/>
                  <a:pt x="1912" y="8198"/>
                  <a:pt x="1901" y="8178"/>
                </a:cubicBezTo>
                <a:cubicBezTo>
                  <a:pt x="1892" y="8169"/>
                  <a:pt x="1850" y="8051"/>
                  <a:pt x="1854" y="8039"/>
                </a:cubicBezTo>
                <a:cubicBezTo>
                  <a:pt x="1874" y="7988"/>
                  <a:pt x="1911" y="8028"/>
                  <a:pt x="1928" y="7962"/>
                </a:cubicBezTo>
                <a:cubicBezTo>
                  <a:pt x="1956" y="7857"/>
                  <a:pt x="1853" y="7782"/>
                  <a:pt x="1853" y="7695"/>
                </a:cubicBezTo>
                <a:cubicBezTo>
                  <a:pt x="1854" y="7600"/>
                  <a:pt x="1841" y="7516"/>
                  <a:pt x="1840" y="7415"/>
                </a:cubicBezTo>
                <a:cubicBezTo>
                  <a:pt x="1835" y="7335"/>
                  <a:pt x="1850" y="7243"/>
                  <a:pt x="1831" y="7167"/>
                </a:cubicBezTo>
                <a:cubicBezTo>
                  <a:pt x="1812" y="7093"/>
                  <a:pt x="1769" y="7076"/>
                  <a:pt x="1735" y="7044"/>
                </a:cubicBezTo>
                <a:cubicBezTo>
                  <a:pt x="1708" y="7020"/>
                  <a:pt x="1658" y="6968"/>
                  <a:pt x="1678" y="6893"/>
                </a:cubicBezTo>
                <a:cubicBezTo>
                  <a:pt x="1702" y="6806"/>
                  <a:pt x="1605" y="6690"/>
                  <a:pt x="1665" y="6596"/>
                </a:cubicBezTo>
                <a:cubicBezTo>
                  <a:pt x="1635" y="6535"/>
                  <a:pt x="1637" y="6293"/>
                  <a:pt x="1637" y="6207"/>
                </a:cubicBezTo>
                <a:cubicBezTo>
                  <a:pt x="1637" y="6137"/>
                  <a:pt x="1656" y="6124"/>
                  <a:pt x="1647" y="6048"/>
                </a:cubicBezTo>
                <a:cubicBezTo>
                  <a:pt x="1637" y="5963"/>
                  <a:pt x="1701" y="5899"/>
                  <a:pt x="1719" y="5831"/>
                </a:cubicBezTo>
                <a:lnTo>
                  <a:pt x="1701" y="5831"/>
                </a:lnTo>
                <a:cubicBezTo>
                  <a:pt x="1722" y="5799"/>
                  <a:pt x="1748" y="5693"/>
                  <a:pt x="1750" y="5653"/>
                </a:cubicBezTo>
                <a:cubicBezTo>
                  <a:pt x="1756" y="5532"/>
                  <a:pt x="1869" y="5351"/>
                  <a:pt x="1904" y="5251"/>
                </a:cubicBezTo>
                <a:cubicBezTo>
                  <a:pt x="1958" y="5097"/>
                  <a:pt x="1971" y="4902"/>
                  <a:pt x="2024" y="4752"/>
                </a:cubicBezTo>
                <a:cubicBezTo>
                  <a:pt x="2020" y="4701"/>
                  <a:pt x="1829" y="4264"/>
                  <a:pt x="2002" y="4369"/>
                </a:cubicBezTo>
                <a:cubicBezTo>
                  <a:pt x="1968" y="4264"/>
                  <a:pt x="2049" y="4129"/>
                  <a:pt x="1996" y="4028"/>
                </a:cubicBezTo>
                <a:cubicBezTo>
                  <a:pt x="1946" y="3930"/>
                  <a:pt x="2070" y="3827"/>
                  <a:pt x="2055" y="3722"/>
                </a:cubicBezTo>
                <a:cubicBezTo>
                  <a:pt x="2049" y="3732"/>
                  <a:pt x="1975" y="3776"/>
                  <a:pt x="1966" y="3754"/>
                </a:cubicBezTo>
                <a:cubicBezTo>
                  <a:pt x="1946" y="3708"/>
                  <a:pt x="1953" y="3543"/>
                  <a:pt x="1961" y="3496"/>
                </a:cubicBezTo>
                <a:cubicBezTo>
                  <a:pt x="1900" y="3627"/>
                  <a:pt x="1951" y="3391"/>
                  <a:pt x="1885" y="3398"/>
                </a:cubicBezTo>
                <a:cubicBezTo>
                  <a:pt x="1912" y="3374"/>
                  <a:pt x="1961" y="3275"/>
                  <a:pt x="1954" y="3210"/>
                </a:cubicBezTo>
                <a:cubicBezTo>
                  <a:pt x="1939" y="3072"/>
                  <a:pt x="1873" y="3020"/>
                  <a:pt x="1817" y="2986"/>
                </a:cubicBezTo>
                <a:cubicBezTo>
                  <a:pt x="1772" y="2959"/>
                  <a:pt x="1692" y="3007"/>
                  <a:pt x="1662" y="2927"/>
                </a:cubicBezTo>
                <a:cubicBezTo>
                  <a:pt x="1641" y="2873"/>
                  <a:pt x="1575" y="2793"/>
                  <a:pt x="1538" y="2836"/>
                </a:cubicBezTo>
                <a:cubicBezTo>
                  <a:pt x="1463" y="2925"/>
                  <a:pt x="1411" y="2974"/>
                  <a:pt x="1322" y="3013"/>
                </a:cubicBezTo>
                <a:cubicBezTo>
                  <a:pt x="1272" y="3035"/>
                  <a:pt x="1219" y="3123"/>
                  <a:pt x="1167" y="3061"/>
                </a:cubicBezTo>
                <a:cubicBezTo>
                  <a:pt x="1117" y="2999"/>
                  <a:pt x="1100" y="3023"/>
                  <a:pt x="1076" y="3105"/>
                </a:cubicBezTo>
                <a:cubicBezTo>
                  <a:pt x="1056" y="3173"/>
                  <a:pt x="945" y="3238"/>
                  <a:pt x="910" y="3253"/>
                </a:cubicBezTo>
                <a:cubicBezTo>
                  <a:pt x="727" y="3329"/>
                  <a:pt x="561" y="3528"/>
                  <a:pt x="377" y="3608"/>
                </a:cubicBezTo>
                <a:cubicBezTo>
                  <a:pt x="309" y="3638"/>
                  <a:pt x="239" y="3674"/>
                  <a:pt x="171" y="3710"/>
                </a:cubicBezTo>
                <a:cubicBezTo>
                  <a:pt x="136" y="3729"/>
                  <a:pt x="50" y="3832"/>
                  <a:pt x="16" y="3794"/>
                </a:cubicBezTo>
                <a:cubicBezTo>
                  <a:pt x="-39" y="3736"/>
                  <a:pt x="61" y="3653"/>
                  <a:pt x="82" y="3644"/>
                </a:cubicBezTo>
                <a:cubicBezTo>
                  <a:pt x="152" y="3613"/>
                  <a:pt x="215" y="3573"/>
                  <a:pt x="283" y="3525"/>
                </a:cubicBezTo>
                <a:cubicBezTo>
                  <a:pt x="371" y="3463"/>
                  <a:pt x="461" y="3412"/>
                  <a:pt x="550" y="3348"/>
                </a:cubicBezTo>
                <a:cubicBezTo>
                  <a:pt x="589" y="3319"/>
                  <a:pt x="648" y="3291"/>
                  <a:pt x="680" y="3237"/>
                </a:cubicBezTo>
                <a:cubicBezTo>
                  <a:pt x="696" y="3212"/>
                  <a:pt x="697" y="3196"/>
                  <a:pt x="687" y="3160"/>
                </a:cubicBezTo>
                <a:cubicBezTo>
                  <a:pt x="685" y="3152"/>
                  <a:pt x="669" y="3104"/>
                  <a:pt x="662" y="3109"/>
                </a:cubicBezTo>
                <a:cubicBezTo>
                  <a:pt x="624" y="3139"/>
                  <a:pt x="595" y="3159"/>
                  <a:pt x="553" y="3160"/>
                </a:cubicBezTo>
                <a:cubicBezTo>
                  <a:pt x="501" y="3161"/>
                  <a:pt x="618" y="2977"/>
                  <a:pt x="624" y="2962"/>
                </a:cubicBezTo>
                <a:cubicBezTo>
                  <a:pt x="595" y="2984"/>
                  <a:pt x="535" y="3020"/>
                  <a:pt x="524" y="2930"/>
                </a:cubicBezTo>
                <a:cubicBezTo>
                  <a:pt x="512" y="2822"/>
                  <a:pt x="559" y="2819"/>
                  <a:pt x="567" y="2732"/>
                </a:cubicBezTo>
                <a:cubicBezTo>
                  <a:pt x="581" y="2576"/>
                  <a:pt x="704" y="2561"/>
                  <a:pt x="762" y="2495"/>
                </a:cubicBezTo>
                <a:cubicBezTo>
                  <a:pt x="840" y="2427"/>
                  <a:pt x="1066" y="2466"/>
                  <a:pt x="1103" y="2280"/>
                </a:cubicBezTo>
                <a:cubicBezTo>
                  <a:pt x="1057" y="2316"/>
                  <a:pt x="787" y="2372"/>
                  <a:pt x="887" y="2171"/>
                </a:cubicBezTo>
                <a:cubicBezTo>
                  <a:pt x="785" y="2109"/>
                  <a:pt x="1017" y="2018"/>
                  <a:pt x="1031" y="2010"/>
                </a:cubicBezTo>
                <a:cubicBezTo>
                  <a:pt x="1083" y="1981"/>
                  <a:pt x="1276" y="1979"/>
                  <a:pt x="1258" y="1822"/>
                </a:cubicBezTo>
                <a:cubicBezTo>
                  <a:pt x="1253" y="1777"/>
                  <a:pt x="1230" y="1766"/>
                  <a:pt x="1226" y="1723"/>
                </a:cubicBezTo>
                <a:cubicBezTo>
                  <a:pt x="1219" y="1656"/>
                  <a:pt x="1511" y="1556"/>
                  <a:pt x="1552" y="1528"/>
                </a:cubicBezTo>
                <a:cubicBezTo>
                  <a:pt x="1687" y="1438"/>
                  <a:pt x="1823" y="1428"/>
                  <a:pt x="1957" y="1356"/>
                </a:cubicBezTo>
                <a:cubicBezTo>
                  <a:pt x="2063" y="1298"/>
                  <a:pt x="2166" y="1340"/>
                  <a:pt x="2274" y="1384"/>
                </a:cubicBezTo>
                <a:cubicBezTo>
                  <a:pt x="2266" y="1395"/>
                  <a:pt x="2257" y="1406"/>
                  <a:pt x="2249" y="1418"/>
                </a:cubicBezTo>
                <a:cubicBezTo>
                  <a:pt x="2323" y="1417"/>
                  <a:pt x="2391" y="1455"/>
                  <a:pt x="2464" y="1471"/>
                </a:cubicBezTo>
                <a:cubicBezTo>
                  <a:pt x="2515" y="1482"/>
                  <a:pt x="2593" y="1468"/>
                  <a:pt x="2640" y="1511"/>
                </a:cubicBezTo>
                <a:cubicBezTo>
                  <a:pt x="2693" y="1559"/>
                  <a:pt x="2668" y="1594"/>
                  <a:pt x="2727" y="1594"/>
                </a:cubicBezTo>
                <a:cubicBezTo>
                  <a:pt x="2784" y="1594"/>
                  <a:pt x="2788" y="1682"/>
                  <a:pt x="2844" y="1691"/>
                </a:cubicBezTo>
                <a:cubicBezTo>
                  <a:pt x="2899" y="1699"/>
                  <a:pt x="2954" y="1614"/>
                  <a:pt x="3013" y="1606"/>
                </a:cubicBezTo>
                <a:cubicBezTo>
                  <a:pt x="3083" y="1596"/>
                  <a:pt x="3131" y="1617"/>
                  <a:pt x="3197" y="1565"/>
                </a:cubicBezTo>
                <a:cubicBezTo>
                  <a:pt x="3252" y="1522"/>
                  <a:pt x="3305" y="1571"/>
                  <a:pt x="3348" y="1543"/>
                </a:cubicBezTo>
                <a:cubicBezTo>
                  <a:pt x="3370" y="1529"/>
                  <a:pt x="3424" y="1478"/>
                  <a:pt x="3446" y="1525"/>
                </a:cubicBezTo>
                <a:cubicBezTo>
                  <a:pt x="3461" y="1558"/>
                  <a:pt x="3437" y="1612"/>
                  <a:pt x="3447" y="1636"/>
                </a:cubicBezTo>
                <a:cubicBezTo>
                  <a:pt x="3453" y="1635"/>
                  <a:pt x="3637" y="1449"/>
                  <a:pt x="3567" y="1632"/>
                </a:cubicBezTo>
                <a:cubicBezTo>
                  <a:pt x="3626" y="1626"/>
                  <a:pt x="3649" y="1571"/>
                  <a:pt x="3713" y="1619"/>
                </a:cubicBezTo>
                <a:cubicBezTo>
                  <a:pt x="3762" y="1656"/>
                  <a:pt x="3816" y="1714"/>
                  <a:pt x="3870" y="1714"/>
                </a:cubicBezTo>
                <a:cubicBezTo>
                  <a:pt x="3957" y="1714"/>
                  <a:pt x="4053" y="1792"/>
                  <a:pt x="3923" y="1880"/>
                </a:cubicBezTo>
                <a:cubicBezTo>
                  <a:pt x="3992" y="1892"/>
                  <a:pt x="4064" y="1826"/>
                  <a:pt x="4131" y="1843"/>
                </a:cubicBezTo>
                <a:cubicBezTo>
                  <a:pt x="4172" y="1843"/>
                  <a:pt x="4197" y="1935"/>
                  <a:pt x="4237" y="1873"/>
                </a:cubicBezTo>
                <a:cubicBezTo>
                  <a:pt x="4174" y="1690"/>
                  <a:pt x="4490" y="1660"/>
                  <a:pt x="4441" y="1797"/>
                </a:cubicBezTo>
                <a:cubicBezTo>
                  <a:pt x="4485" y="1898"/>
                  <a:pt x="4602" y="1848"/>
                  <a:pt x="4659" y="1848"/>
                </a:cubicBezTo>
                <a:cubicBezTo>
                  <a:pt x="4677" y="1847"/>
                  <a:pt x="4701" y="1870"/>
                  <a:pt x="4719" y="1853"/>
                </a:cubicBezTo>
                <a:cubicBezTo>
                  <a:pt x="4754" y="1818"/>
                  <a:pt x="4770" y="1763"/>
                  <a:pt x="4814" y="1763"/>
                </a:cubicBezTo>
                <a:cubicBezTo>
                  <a:pt x="4796" y="1752"/>
                  <a:pt x="4779" y="1742"/>
                  <a:pt x="4762" y="1734"/>
                </a:cubicBezTo>
                <a:cubicBezTo>
                  <a:pt x="4778" y="1681"/>
                  <a:pt x="4822" y="1688"/>
                  <a:pt x="4846" y="1645"/>
                </a:cubicBezTo>
                <a:cubicBezTo>
                  <a:pt x="4887" y="1571"/>
                  <a:pt x="4887" y="1651"/>
                  <a:pt x="4915" y="1660"/>
                </a:cubicBezTo>
                <a:cubicBezTo>
                  <a:pt x="5012" y="1690"/>
                  <a:pt x="4924" y="1798"/>
                  <a:pt x="4869" y="1791"/>
                </a:cubicBezTo>
                <a:cubicBezTo>
                  <a:pt x="4883" y="1813"/>
                  <a:pt x="4882" y="1871"/>
                  <a:pt x="4903" y="1851"/>
                </a:cubicBezTo>
                <a:cubicBezTo>
                  <a:pt x="4916" y="1839"/>
                  <a:pt x="4978" y="1800"/>
                  <a:pt x="4995" y="1791"/>
                </a:cubicBezTo>
                <a:cubicBezTo>
                  <a:pt x="4971" y="1752"/>
                  <a:pt x="4999" y="1713"/>
                  <a:pt x="5025" y="1686"/>
                </a:cubicBezTo>
                <a:cubicBezTo>
                  <a:pt x="4957" y="1572"/>
                  <a:pt x="5005" y="1427"/>
                  <a:pt x="5082" y="1367"/>
                </a:cubicBezTo>
                <a:cubicBezTo>
                  <a:pt x="5038" y="1378"/>
                  <a:pt x="4999" y="1433"/>
                  <a:pt x="4955" y="1420"/>
                </a:cubicBezTo>
                <a:cubicBezTo>
                  <a:pt x="4948" y="1376"/>
                  <a:pt x="4948" y="1318"/>
                  <a:pt x="4922" y="1310"/>
                </a:cubicBezTo>
                <a:cubicBezTo>
                  <a:pt x="4890" y="1301"/>
                  <a:pt x="4855" y="1229"/>
                  <a:pt x="4904" y="1194"/>
                </a:cubicBezTo>
                <a:cubicBezTo>
                  <a:pt x="4941" y="1168"/>
                  <a:pt x="4940" y="1274"/>
                  <a:pt x="4979" y="1238"/>
                </a:cubicBezTo>
                <a:cubicBezTo>
                  <a:pt x="5021" y="1198"/>
                  <a:pt x="4963" y="1112"/>
                  <a:pt x="5029" y="1107"/>
                </a:cubicBezTo>
                <a:cubicBezTo>
                  <a:pt x="5071" y="1104"/>
                  <a:pt x="5112" y="1090"/>
                  <a:pt x="5154" y="1077"/>
                </a:cubicBezTo>
                <a:cubicBezTo>
                  <a:pt x="5280" y="1039"/>
                  <a:pt x="5156" y="1156"/>
                  <a:pt x="5125" y="1196"/>
                </a:cubicBezTo>
                <a:cubicBezTo>
                  <a:pt x="5131" y="1209"/>
                  <a:pt x="5156" y="1248"/>
                  <a:pt x="5162" y="1246"/>
                </a:cubicBezTo>
                <a:cubicBezTo>
                  <a:pt x="5161" y="1273"/>
                  <a:pt x="5128" y="1325"/>
                  <a:pt x="5119" y="1341"/>
                </a:cubicBezTo>
                <a:cubicBezTo>
                  <a:pt x="5212" y="1280"/>
                  <a:pt x="5237" y="1070"/>
                  <a:pt x="5343" y="1024"/>
                </a:cubicBezTo>
                <a:cubicBezTo>
                  <a:pt x="5427" y="988"/>
                  <a:pt x="5512" y="1032"/>
                  <a:pt x="5589" y="1101"/>
                </a:cubicBezTo>
                <a:cubicBezTo>
                  <a:pt x="5515" y="1146"/>
                  <a:pt x="5447" y="1236"/>
                  <a:pt x="5371" y="1269"/>
                </a:cubicBezTo>
                <a:cubicBezTo>
                  <a:pt x="5340" y="1282"/>
                  <a:pt x="5323" y="1253"/>
                  <a:pt x="5303" y="1298"/>
                </a:cubicBezTo>
                <a:cubicBezTo>
                  <a:pt x="5290" y="1325"/>
                  <a:pt x="5258" y="1345"/>
                  <a:pt x="5243" y="1353"/>
                </a:cubicBezTo>
                <a:cubicBezTo>
                  <a:pt x="5260" y="1387"/>
                  <a:pt x="5261" y="1587"/>
                  <a:pt x="5240" y="1610"/>
                </a:cubicBezTo>
                <a:cubicBezTo>
                  <a:pt x="5305" y="1614"/>
                  <a:pt x="5242" y="1715"/>
                  <a:pt x="5235" y="1752"/>
                </a:cubicBezTo>
                <a:cubicBezTo>
                  <a:pt x="5265" y="1705"/>
                  <a:pt x="5387" y="1597"/>
                  <a:pt x="5358" y="1797"/>
                </a:cubicBezTo>
                <a:cubicBezTo>
                  <a:pt x="5351" y="1852"/>
                  <a:pt x="5277" y="1862"/>
                  <a:pt x="5296" y="1924"/>
                </a:cubicBezTo>
                <a:cubicBezTo>
                  <a:pt x="5319" y="2006"/>
                  <a:pt x="5371" y="1712"/>
                  <a:pt x="5410" y="1819"/>
                </a:cubicBezTo>
                <a:cubicBezTo>
                  <a:pt x="5443" y="1769"/>
                  <a:pt x="5456" y="1745"/>
                  <a:pt x="5496" y="1733"/>
                </a:cubicBezTo>
                <a:cubicBezTo>
                  <a:pt x="5496" y="1584"/>
                  <a:pt x="5660" y="1524"/>
                  <a:pt x="5689" y="1660"/>
                </a:cubicBezTo>
                <a:cubicBezTo>
                  <a:pt x="5692" y="1674"/>
                  <a:pt x="5703" y="1669"/>
                  <a:pt x="5709" y="1675"/>
                </a:cubicBezTo>
                <a:cubicBezTo>
                  <a:pt x="5739" y="1702"/>
                  <a:pt x="5709" y="1733"/>
                  <a:pt x="5711" y="1761"/>
                </a:cubicBezTo>
                <a:cubicBezTo>
                  <a:pt x="5715" y="1830"/>
                  <a:pt x="5656" y="1839"/>
                  <a:pt x="5633" y="1834"/>
                </a:cubicBezTo>
                <a:cubicBezTo>
                  <a:pt x="5672" y="1968"/>
                  <a:pt x="5516" y="2177"/>
                  <a:pt x="5442" y="2131"/>
                </a:cubicBezTo>
                <a:cubicBezTo>
                  <a:pt x="5423" y="2215"/>
                  <a:pt x="5394" y="2270"/>
                  <a:pt x="5364" y="2148"/>
                </a:cubicBezTo>
                <a:cubicBezTo>
                  <a:pt x="5341" y="2136"/>
                  <a:pt x="5343" y="2095"/>
                  <a:pt x="5319" y="2103"/>
                </a:cubicBezTo>
                <a:cubicBezTo>
                  <a:pt x="5288" y="2114"/>
                  <a:pt x="5331" y="2145"/>
                  <a:pt x="5336" y="2148"/>
                </a:cubicBezTo>
                <a:cubicBezTo>
                  <a:pt x="5330" y="2170"/>
                  <a:pt x="5327" y="2194"/>
                  <a:pt x="5326" y="2219"/>
                </a:cubicBezTo>
                <a:cubicBezTo>
                  <a:pt x="5328" y="2223"/>
                  <a:pt x="5374" y="2222"/>
                  <a:pt x="5389" y="2241"/>
                </a:cubicBezTo>
                <a:cubicBezTo>
                  <a:pt x="5419" y="2280"/>
                  <a:pt x="5467" y="2321"/>
                  <a:pt x="5441" y="2400"/>
                </a:cubicBezTo>
                <a:cubicBezTo>
                  <a:pt x="5452" y="2367"/>
                  <a:pt x="5528" y="2411"/>
                  <a:pt x="5475" y="2463"/>
                </a:cubicBezTo>
                <a:cubicBezTo>
                  <a:pt x="5437" y="2500"/>
                  <a:pt x="5417" y="2449"/>
                  <a:pt x="5380" y="2443"/>
                </a:cubicBezTo>
                <a:cubicBezTo>
                  <a:pt x="5391" y="2369"/>
                  <a:pt x="5205" y="2519"/>
                  <a:pt x="5184" y="2511"/>
                </a:cubicBezTo>
                <a:cubicBezTo>
                  <a:pt x="5190" y="2490"/>
                  <a:pt x="5194" y="2466"/>
                  <a:pt x="5196" y="2440"/>
                </a:cubicBezTo>
                <a:cubicBezTo>
                  <a:pt x="5169" y="2446"/>
                  <a:pt x="5143" y="2450"/>
                  <a:pt x="5116" y="2450"/>
                </a:cubicBezTo>
                <a:cubicBezTo>
                  <a:pt x="5131" y="2390"/>
                  <a:pt x="5176" y="2419"/>
                  <a:pt x="5193" y="2363"/>
                </a:cubicBezTo>
                <a:cubicBezTo>
                  <a:pt x="5211" y="2308"/>
                  <a:pt x="5235" y="2262"/>
                  <a:pt x="5258" y="2216"/>
                </a:cubicBezTo>
                <a:cubicBezTo>
                  <a:pt x="5203" y="2273"/>
                  <a:pt x="5162" y="2362"/>
                  <a:pt x="5098" y="2423"/>
                </a:cubicBezTo>
                <a:cubicBezTo>
                  <a:pt x="5064" y="2456"/>
                  <a:pt x="5002" y="2416"/>
                  <a:pt x="4975" y="2467"/>
                </a:cubicBezTo>
                <a:cubicBezTo>
                  <a:pt x="4955" y="2505"/>
                  <a:pt x="4928" y="2512"/>
                  <a:pt x="4901" y="2508"/>
                </a:cubicBezTo>
                <a:cubicBezTo>
                  <a:pt x="4905" y="2533"/>
                  <a:pt x="4903" y="2555"/>
                  <a:pt x="4895" y="2574"/>
                </a:cubicBezTo>
                <a:cubicBezTo>
                  <a:pt x="4878" y="2613"/>
                  <a:pt x="4810" y="2647"/>
                  <a:pt x="4788" y="2665"/>
                </a:cubicBezTo>
                <a:cubicBezTo>
                  <a:pt x="4734" y="2708"/>
                  <a:pt x="4689" y="2742"/>
                  <a:pt x="4637" y="2808"/>
                </a:cubicBezTo>
                <a:cubicBezTo>
                  <a:pt x="4568" y="2898"/>
                  <a:pt x="4476" y="2978"/>
                  <a:pt x="4448" y="3147"/>
                </a:cubicBezTo>
                <a:lnTo>
                  <a:pt x="4521" y="3147"/>
                </a:lnTo>
                <a:cubicBezTo>
                  <a:pt x="4510" y="3233"/>
                  <a:pt x="4500" y="3318"/>
                  <a:pt x="4490" y="3404"/>
                </a:cubicBezTo>
                <a:cubicBezTo>
                  <a:pt x="4540" y="3385"/>
                  <a:pt x="4559" y="3383"/>
                  <a:pt x="4604" y="3423"/>
                </a:cubicBezTo>
                <a:cubicBezTo>
                  <a:pt x="4628" y="3444"/>
                  <a:pt x="4653" y="3429"/>
                  <a:pt x="4674" y="3468"/>
                </a:cubicBezTo>
                <a:cubicBezTo>
                  <a:pt x="4707" y="3528"/>
                  <a:pt x="4689" y="3576"/>
                  <a:pt x="4739" y="3598"/>
                </a:cubicBezTo>
                <a:cubicBezTo>
                  <a:pt x="4781" y="3618"/>
                  <a:pt x="4805" y="3695"/>
                  <a:pt x="4850" y="3685"/>
                </a:cubicBezTo>
                <a:cubicBezTo>
                  <a:pt x="4891" y="3676"/>
                  <a:pt x="4932" y="3692"/>
                  <a:pt x="4972" y="3714"/>
                </a:cubicBezTo>
                <a:cubicBezTo>
                  <a:pt x="4962" y="3787"/>
                  <a:pt x="4936" y="3802"/>
                  <a:pt x="4917" y="3879"/>
                </a:cubicBezTo>
                <a:cubicBezTo>
                  <a:pt x="4885" y="4009"/>
                  <a:pt x="4881" y="4139"/>
                  <a:pt x="4918" y="4270"/>
                </a:cubicBezTo>
                <a:cubicBezTo>
                  <a:pt x="4932" y="4322"/>
                  <a:pt x="5032" y="4196"/>
                  <a:pt x="5041" y="4156"/>
                </a:cubicBezTo>
                <a:cubicBezTo>
                  <a:pt x="5066" y="4052"/>
                  <a:pt x="5050" y="3896"/>
                  <a:pt x="5076" y="3798"/>
                </a:cubicBezTo>
                <a:cubicBezTo>
                  <a:pt x="5097" y="3722"/>
                  <a:pt x="5203" y="3701"/>
                  <a:pt x="5238" y="3674"/>
                </a:cubicBezTo>
                <a:cubicBezTo>
                  <a:pt x="5297" y="3629"/>
                  <a:pt x="5368" y="3519"/>
                  <a:pt x="5370" y="3380"/>
                </a:cubicBezTo>
                <a:cubicBezTo>
                  <a:pt x="5372" y="3261"/>
                  <a:pt x="5268" y="3190"/>
                  <a:pt x="5368" y="3111"/>
                </a:cubicBezTo>
                <a:cubicBezTo>
                  <a:pt x="5391" y="3094"/>
                  <a:pt x="5460" y="2998"/>
                  <a:pt x="5454" y="2938"/>
                </a:cubicBezTo>
                <a:cubicBezTo>
                  <a:pt x="5433" y="2938"/>
                  <a:pt x="5412" y="2930"/>
                  <a:pt x="5391" y="2928"/>
                </a:cubicBezTo>
                <a:cubicBezTo>
                  <a:pt x="5440" y="2858"/>
                  <a:pt x="5494" y="2840"/>
                  <a:pt x="5505" y="2715"/>
                </a:cubicBezTo>
                <a:cubicBezTo>
                  <a:pt x="5519" y="2555"/>
                  <a:pt x="5647" y="2643"/>
                  <a:pt x="5696" y="2643"/>
                </a:cubicBezTo>
                <a:cubicBezTo>
                  <a:pt x="5745" y="2643"/>
                  <a:pt x="5803" y="2604"/>
                  <a:pt x="5836" y="2705"/>
                </a:cubicBezTo>
                <a:cubicBezTo>
                  <a:pt x="5852" y="2754"/>
                  <a:pt x="5855" y="2822"/>
                  <a:pt x="5890" y="2822"/>
                </a:cubicBezTo>
                <a:cubicBezTo>
                  <a:pt x="5909" y="2860"/>
                  <a:pt x="5952" y="2793"/>
                  <a:pt x="5938" y="2914"/>
                </a:cubicBezTo>
                <a:cubicBezTo>
                  <a:pt x="5928" y="2996"/>
                  <a:pt x="5904" y="3066"/>
                  <a:pt x="5890" y="3146"/>
                </a:cubicBezTo>
                <a:cubicBezTo>
                  <a:pt x="5945" y="3142"/>
                  <a:pt x="5944" y="3264"/>
                  <a:pt x="6001" y="3215"/>
                </a:cubicBezTo>
                <a:cubicBezTo>
                  <a:pt x="6054" y="3170"/>
                  <a:pt x="6131" y="2942"/>
                  <a:pt x="6182" y="2942"/>
                </a:cubicBezTo>
                <a:cubicBezTo>
                  <a:pt x="6232" y="2942"/>
                  <a:pt x="6246" y="3239"/>
                  <a:pt x="6252" y="3301"/>
                </a:cubicBezTo>
                <a:cubicBezTo>
                  <a:pt x="6265" y="3435"/>
                  <a:pt x="6300" y="3482"/>
                  <a:pt x="6235" y="3567"/>
                </a:cubicBezTo>
                <a:cubicBezTo>
                  <a:pt x="6252" y="3612"/>
                  <a:pt x="6292" y="3637"/>
                  <a:pt x="6283" y="3709"/>
                </a:cubicBezTo>
                <a:cubicBezTo>
                  <a:pt x="6323" y="3734"/>
                  <a:pt x="6364" y="3756"/>
                  <a:pt x="6402" y="3792"/>
                </a:cubicBezTo>
                <a:cubicBezTo>
                  <a:pt x="6422" y="3812"/>
                  <a:pt x="6448" y="3875"/>
                  <a:pt x="6408" y="3890"/>
                </a:cubicBezTo>
                <a:cubicBezTo>
                  <a:pt x="6431" y="3944"/>
                  <a:pt x="6474" y="3966"/>
                  <a:pt x="6473" y="4051"/>
                </a:cubicBezTo>
                <a:cubicBezTo>
                  <a:pt x="6472" y="4147"/>
                  <a:pt x="6441" y="4248"/>
                  <a:pt x="6399" y="4291"/>
                </a:cubicBezTo>
                <a:cubicBezTo>
                  <a:pt x="6481" y="4264"/>
                  <a:pt x="6289" y="4502"/>
                  <a:pt x="6286" y="4570"/>
                </a:cubicBezTo>
                <a:cubicBezTo>
                  <a:pt x="6287" y="4546"/>
                  <a:pt x="6371" y="4495"/>
                  <a:pt x="6385" y="4520"/>
                </a:cubicBezTo>
                <a:cubicBezTo>
                  <a:pt x="6393" y="4536"/>
                  <a:pt x="6318" y="4631"/>
                  <a:pt x="6396" y="4619"/>
                </a:cubicBezTo>
                <a:cubicBezTo>
                  <a:pt x="6425" y="4615"/>
                  <a:pt x="6468" y="4577"/>
                  <a:pt x="6488" y="4645"/>
                </a:cubicBezTo>
                <a:cubicBezTo>
                  <a:pt x="6484" y="4631"/>
                  <a:pt x="6455" y="4697"/>
                  <a:pt x="6459" y="4719"/>
                </a:cubicBezTo>
                <a:cubicBezTo>
                  <a:pt x="6463" y="4744"/>
                  <a:pt x="6495" y="4743"/>
                  <a:pt x="6495" y="4764"/>
                </a:cubicBezTo>
                <a:cubicBezTo>
                  <a:pt x="6495" y="4761"/>
                  <a:pt x="6458" y="4839"/>
                  <a:pt x="6462" y="4838"/>
                </a:cubicBezTo>
                <a:cubicBezTo>
                  <a:pt x="6486" y="4823"/>
                  <a:pt x="6472" y="4847"/>
                  <a:pt x="6481" y="4867"/>
                </a:cubicBezTo>
                <a:cubicBezTo>
                  <a:pt x="6482" y="4869"/>
                  <a:pt x="6485" y="4873"/>
                  <a:pt x="6485" y="4873"/>
                </a:cubicBezTo>
                <a:cubicBezTo>
                  <a:pt x="6513" y="4923"/>
                  <a:pt x="6500" y="4943"/>
                  <a:pt x="6468" y="5008"/>
                </a:cubicBezTo>
                <a:cubicBezTo>
                  <a:pt x="6439" y="5067"/>
                  <a:pt x="6419" y="5016"/>
                  <a:pt x="6385" y="5016"/>
                </a:cubicBezTo>
                <a:cubicBezTo>
                  <a:pt x="6392" y="4991"/>
                  <a:pt x="6449" y="4806"/>
                  <a:pt x="6388" y="4908"/>
                </a:cubicBezTo>
                <a:cubicBezTo>
                  <a:pt x="6355" y="4966"/>
                  <a:pt x="6322" y="5010"/>
                  <a:pt x="6277" y="4998"/>
                </a:cubicBezTo>
                <a:cubicBezTo>
                  <a:pt x="6301" y="4985"/>
                  <a:pt x="6349" y="4951"/>
                  <a:pt x="6357" y="4896"/>
                </a:cubicBezTo>
                <a:cubicBezTo>
                  <a:pt x="6348" y="4954"/>
                  <a:pt x="6083" y="4881"/>
                  <a:pt x="6094" y="4847"/>
                </a:cubicBezTo>
                <a:cubicBezTo>
                  <a:pt x="6117" y="4776"/>
                  <a:pt x="6174" y="4664"/>
                  <a:pt x="6208" y="4607"/>
                </a:cubicBezTo>
                <a:cubicBezTo>
                  <a:pt x="6261" y="4517"/>
                  <a:pt x="6289" y="4394"/>
                  <a:pt x="6354" y="4324"/>
                </a:cubicBezTo>
                <a:cubicBezTo>
                  <a:pt x="6277" y="4360"/>
                  <a:pt x="6226" y="4404"/>
                  <a:pt x="6159" y="4486"/>
                </a:cubicBezTo>
                <a:cubicBezTo>
                  <a:pt x="6102" y="4557"/>
                  <a:pt x="6037" y="4527"/>
                  <a:pt x="5974" y="4520"/>
                </a:cubicBezTo>
                <a:cubicBezTo>
                  <a:pt x="5899" y="4511"/>
                  <a:pt x="5826" y="4514"/>
                  <a:pt x="5752" y="4527"/>
                </a:cubicBezTo>
                <a:cubicBezTo>
                  <a:pt x="5696" y="4537"/>
                  <a:pt x="5690" y="4593"/>
                  <a:pt x="5650" y="4651"/>
                </a:cubicBezTo>
                <a:cubicBezTo>
                  <a:pt x="5697" y="4623"/>
                  <a:pt x="5757" y="4585"/>
                  <a:pt x="5801" y="4652"/>
                </a:cubicBezTo>
                <a:cubicBezTo>
                  <a:pt x="5856" y="4733"/>
                  <a:pt x="5786" y="4842"/>
                  <a:pt x="5745" y="4860"/>
                </a:cubicBezTo>
                <a:cubicBezTo>
                  <a:pt x="5776" y="4904"/>
                  <a:pt x="5731" y="4971"/>
                  <a:pt x="5743" y="5023"/>
                </a:cubicBezTo>
                <a:cubicBezTo>
                  <a:pt x="5750" y="5059"/>
                  <a:pt x="5752" y="5099"/>
                  <a:pt x="5767" y="5128"/>
                </a:cubicBezTo>
                <a:cubicBezTo>
                  <a:pt x="5796" y="5189"/>
                  <a:pt x="5870" y="5177"/>
                  <a:pt x="5900" y="5125"/>
                </a:cubicBezTo>
                <a:cubicBezTo>
                  <a:pt x="5926" y="5081"/>
                  <a:pt x="5962" y="4958"/>
                  <a:pt x="6001" y="4976"/>
                </a:cubicBezTo>
                <a:cubicBezTo>
                  <a:pt x="6029" y="5000"/>
                  <a:pt x="6000" y="5049"/>
                  <a:pt x="6005" y="5101"/>
                </a:cubicBezTo>
                <a:cubicBezTo>
                  <a:pt x="6019" y="5212"/>
                  <a:pt x="5998" y="5242"/>
                  <a:pt x="5927" y="5267"/>
                </a:cubicBezTo>
                <a:cubicBezTo>
                  <a:pt x="5920" y="5269"/>
                  <a:pt x="5893" y="5333"/>
                  <a:pt x="5874" y="5342"/>
                </a:cubicBezTo>
                <a:cubicBezTo>
                  <a:pt x="5845" y="5357"/>
                  <a:pt x="5815" y="5366"/>
                  <a:pt x="5785" y="5380"/>
                </a:cubicBezTo>
                <a:cubicBezTo>
                  <a:pt x="5712" y="5415"/>
                  <a:pt x="5642" y="5583"/>
                  <a:pt x="5571" y="5583"/>
                </a:cubicBezTo>
                <a:cubicBezTo>
                  <a:pt x="5473" y="5583"/>
                  <a:pt x="5577" y="5334"/>
                  <a:pt x="5614" y="5299"/>
                </a:cubicBezTo>
                <a:cubicBezTo>
                  <a:pt x="5514" y="5354"/>
                  <a:pt x="5305" y="5453"/>
                  <a:pt x="5243" y="5641"/>
                </a:cubicBezTo>
                <a:cubicBezTo>
                  <a:pt x="5251" y="5646"/>
                  <a:pt x="5260" y="5652"/>
                  <a:pt x="5268" y="5658"/>
                </a:cubicBezTo>
                <a:cubicBezTo>
                  <a:pt x="5252" y="5675"/>
                  <a:pt x="5240" y="5703"/>
                  <a:pt x="5224" y="5719"/>
                </a:cubicBezTo>
                <a:cubicBezTo>
                  <a:pt x="5237" y="5747"/>
                  <a:pt x="5266" y="5707"/>
                  <a:pt x="5269" y="5782"/>
                </a:cubicBezTo>
                <a:cubicBezTo>
                  <a:pt x="5271" y="5841"/>
                  <a:pt x="5220" y="5911"/>
                  <a:pt x="5192" y="5911"/>
                </a:cubicBezTo>
                <a:cubicBezTo>
                  <a:pt x="5185" y="5915"/>
                  <a:pt x="5163" y="5880"/>
                  <a:pt x="5160" y="5874"/>
                </a:cubicBezTo>
                <a:cubicBezTo>
                  <a:pt x="5144" y="5926"/>
                  <a:pt x="5113" y="5914"/>
                  <a:pt x="5089" y="5919"/>
                </a:cubicBezTo>
                <a:cubicBezTo>
                  <a:pt x="5092" y="6002"/>
                  <a:pt x="4999" y="6039"/>
                  <a:pt x="4965" y="6029"/>
                </a:cubicBezTo>
                <a:cubicBezTo>
                  <a:pt x="4968" y="6116"/>
                  <a:pt x="4885" y="6293"/>
                  <a:pt x="4841" y="6264"/>
                </a:cubicBezTo>
                <a:cubicBezTo>
                  <a:pt x="4869" y="6390"/>
                  <a:pt x="4772" y="6495"/>
                  <a:pt x="4745" y="6585"/>
                </a:cubicBezTo>
                <a:cubicBezTo>
                  <a:pt x="4720" y="6666"/>
                  <a:pt x="4762" y="6894"/>
                  <a:pt x="4667" y="6883"/>
                </a:cubicBezTo>
                <a:cubicBezTo>
                  <a:pt x="4716" y="6951"/>
                  <a:pt x="4558" y="7025"/>
                  <a:pt x="4548" y="7062"/>
                </a:cubicBezTo>
                <a:cubicBezTo>
                  <a:pt x="4532" y="7121"/>
                  <a:pt x="4492" y="7122"/>
                  <a:pt x="4461" y="7155"/>
                </a:cubicBezTo>
                <a:cubicBezTo>
                  <a:pt x="4433" y="7189"/>
                  <a:pt x="4414" y="7255"/>
                  <a:pt x="4384" y="7295"/>
                </a:cubicBezTo>
                <a:cubicBezTo>
                  <a:pt x="4339" y="7356"/>
                  <a:pt x="4311" y="7371"/>
                  <a:pt x="4277" y="7466"/>
                </a:cubicBezTo>
                <a:cubicBezTo>
                  <a:pt x="4237" y="7582"/>
                  <a:pt x="4213" y="7734"/>
                  <a:pt x="4245" y="7878"/>
                </a:cubicBezTo>
                <a:cubicBezTo>
                  <a:pt x="4264" y="7965"/>
                  <a:pt x="4233" y="8077"/>
                  <a:pt x="4256" y="8158"/>
                </a:cubicBezTo>
                <a:cubicBezTo>
                  <a:pt x="4291" y="8279"/>
                  <a:pt x="4218" y="8533"/>
                  <a:pt x="4153" y="8533"/>
                </a:cubicBezTo>
                <a:cubicBezTo>
                  <a:pt x="4142" y="8522"/>
                  <a:pt x="4107" y="8390"/>
                  <a:pt x="4101" y="8368"/>
                </a:cubicBezTo>
                <a:cubicBezTo>
                  <a:pt x="4099" y="8288"/>
                  <a:pt x="4049" y="8170"/>
                  <a:pt x="4067" y="8106"/>
                </a:cubicBezTo>
                <a:cubicBezTo>
                  <a:pt x="4035" y="8078"/>
                  <a:pt x="4086" y="7928"/>
                  <a:pt x="4084" y="7877"/>
                </a:cubicBezTo>
                <a:cubicBezTo>
                  <a:pt x="4052" y="7863"/>
                  <a:pt x="4053" y="7736"/>
                  <a:pt x="4027" y="7736"/>
                </a:cubicBezTo>
                <a:cubicBezTo>
                  <a:pt x="3995" y="7736"/>
                  <a:pt x="3968" y="7794"/>
                  <a:pt x="3932" y="7791"/>
                </a:cubicBezTo>
                <a:cubicBezTo>
                  <a:pt x="3902" y="7789"/>
                  <a:pt x="3922" y="7704"/>
                  <a:pt x="3877" y="7684"/>
                </a:cubicBezTo>
                <a:cubicBezTo>
                  <a:pt x="3828" y="7663"/>
                  <a:pt x="3781" y="7693"/>
                  <a:pt x="3733" y="7680"/>
                </a:cubicBezTo>
                <a:cubicBezTo>
                  <a:pt x="3675" y="7665"/>
                  <a:pt x="3693" y="7741"/>
                  <a:pt x="3660" y="7785"/>
                </a:cubicBezTo>
                <a:cubicBezTo>
                  <a:pt x="3714" y="7826"/>
                  <a:pt x="3667" y="7923"/>
                  <a:pt x="3629" y="7923"/>
                </a:cubicBezTo>
                <a:cubicBezTo>
                  <a:pt x="3630" y="7898"/>
                  <a:pt x="3633" y="7851"/>
                  <a:pt x="3620" y="7840"/>
                </a:cubicBezTo>
                <a:cubicBezTo>
                  <a:pt x="3610" y="7927"/>
                  <a:pt x="3511" y="7879"/>
                  <a:pt x="3502" y="7802"/>
                </a:cubicBezTo>
                <a:cubicBezTo>
                  <a:pt x="3482" y="7769"/>
                  <a:pt x="3470" y="7835"/>
                  <a:pt x="3437" y="7815"/>
                </a:cubicBezTo>
                <a:cubicBezTo>
                  <a:pt x="3386" y="7782"/>
                  <a:pt x="3367" y="7775"/>
                  <a:pt x="3316" y="7828"/>
                </a:cubicBezTo>
                <a:cubicBezTo>
                  <a:pt x="3254" y="7891"/>
                  <a:pt x="3151" y="7984"/>
                  <a:pt x="3105" y="8088"/>
                </a:cubicBezTo>
                <a:cubicBezTo>
                  <a:pt x="3067" y="8175"/>
                  <a:pt x="3102" y="8400"/>
                  <a:pt x="3050" y="8458"/>
                </a:cubicBezTo>
                <a:cubicBezTo>
                  <a:pt x="2975" y="8541"/>
                  <a:pt x="2976" y="8881"/>
                  <a:pt x="2982" y="9037"/>
                </a:cubicBezTo>
                <a:cubicBezTo>
                  <a:pt x="2987" y="9168"/>
                  <a:pt x="3042" y="9256"/>
                  <a:pt x="3040" y="9381"/>
                </a:cubicBezTo>
                <a:cubicBezTo>
                  <a:pt x="3040" y="9393"/>
                  <a:pt x="3058" y="9470"/>
                  <a:pt x="3063" y="9480"/>
                </a:cubicBezTo>
                <a:cubicBezTo>
                  <a:pt x="3071" y="9489"/>
                  <a:pt x="3089" y="9483"/>
                  <a:pt x="3098" y="9485"/>
                </a:cubicBezTo>
                <a:cubicBezTo>
                  <a:pt x="3127" y="9492"/>
                  <a:pt x="3122" y="9549"/>
                  <a:pt x="3143" y="9566"/>
                </a:cubicBezTo>
                <a:cubicBezTo>
                  <a:pt x="3164" y="9582"/>
                  <a:pt x="3202" y="9524"/>
                  <a:pt x="3224" y="9524"/>
                </a:cubicBezTo>
                <a:cubicBezTo>
                  <a:pt x="3263" y="9524"/>
                  <a:pt x="3317" y="9448"/>
                  <a:pt x="3340" y="9502"/>
                </a:cubicBezTo>
                <a:cubicBezTo>
                  <a:pt x="3349" y="9459"/>
                  <a:pt x="3361" y="9453"/>
                  <a:pt x="3381" y="9421"/>
                </a:cubicBezTo>
                <a:cubicBezTo>
                  <a:pt x="3411" y="9374"/>
                  <a:pt x="3418" y="9283"/>
                  <a:pt x="3426" y="9212"/>
                </a:cubicBezTo>
                <a:cubicBezTo>
                  <a:pt x="3442" y="9078"/>
                  <a:pt x="3505" y="9062"/>
                  <a:pt x="3563" y="9044"/>
                </a:cubicBezTo>
                <a:cubicBezTo>
                  <a:pt x="3585" y="9037"/>
                  <a:pt x="3661" y="9046"/>
                  <a:pt x="3670" y="9035"/>
                </a:cubicBezTo>
                <a:cubicBezTo>
                  <a:pt x="3693" y="9047"/>
                  <a:pt x="3703" y="8976"/>
                  <a:pt x="3720" y="9054"/>
                </a:cubicBezTo>
                <a:cubicBezTo>
                  <a:pt x="3730" y="9101"/>
                  <a:pt x="3726" y="9148"/>
                  <a:pt x="3714" y="9191"/>
                </a:cubicBezTo>
                <a:cubicBezTo>
                  <a:pt x="3698" y="9247"/>
                  <a:pt x="3669" y="9263"/>
                  <a:pt x="3667" y="9331"/>
                </a:cubicBezTo>
                <a:cubicBezTo>
                  <a:pt x="3665" y="9384"/>
                  <a:pt x="3649" y="9466"/>
                  <a:pt x="3640" y="9515"/>
                </a:cubicBezTo>
                <a:cubicBezTo>
                  <a:pt x="3625" y="9591"/>
                  <a:pt x="3577" y="9679"/>
                  <a:pt x="3575" y="9758"/>
                </a:cubicBezTo>
                <a:cubicBezTo>
                  <a:pt x="3560" y="9830"/>
                  <a:pt x="3561" y="9897"/>
                  <a:pt x="3535" y="9966"/>
                </a:cubicBezTo>
                <a:cubicBezTo>
                  <a:pt x="3573" y="10040"/>
                  <a:pt x="3682" y="9914"/>
                  <a:pt x="3723" y="9958"/>
                </a:cubicBezTo>
                <a:cubicBezTo>
                  <a:pt x="3740" y="9976"/>
                  <a:pt x="3771" y="9951"/>
                  <a:pt x="3792" y="9966"/>
                </a:cubicBezTo>
                <a:cubicBezTo>
                  <a:pt x="3810" y="9978"/>
                  <a:pt x="3873" y="10072"/>
                  <a:pt x="3879" y="10068"/>
                </a:cubicBezTo>
                <a:cubicBezTo>
                  <a:pt x="3940" y="10018"/>
                  <a:pt x="3921" y="10187"/>
                  <a:pt x="3905" y="10250"/>
                </a:cubicBezTo>
                <a:cubicBezTo>
                  <a:pt x="3868" y="10397"/>
                  <a:pt x="3871" y="10559"/>
                  <a:pt x="3846" y="10707"/>
                </a:cubicBezTo>
                <a:cubicBezTo>
                  <a:pt x="3853" y="10688"/>
                  <a:pt x="3850" y="10881"/>
                  <a:pt x="3842" y="10841"/>
                </a:cubicBezTo>
                <a:cubicBezTo>
                  <a:pt x="3855" y="10917"/>
                  <a:pt x="3874" y="10967"/>
                  <a:pt x="3914" y="10966"/>
                </a:cubicBezTo>
                <a:cubicBezTo>
                  <a:pt x="3933" y="10966"/>
                  <a:pt x="3934" y="11019"/>
                  <a:pt x="3948" y="11045"/>
                </a:cubicBezTo>
                <a:cubicBezTo>
                  <a:pt x="3982" y="11112"/>
                  <a:pt x="4027" y="11061"/>
                  <a:pt x="4062" y="11033"/>
                </a:cubicBezTo>
                <a:cubicBezTo>
                  <a:pt x="4126" y="10982"/>
                  <a:pt x="4172" y="10935"/>
                  <a:pt x="4237" y="11028"/>
                </a:cubicBezTo>
                <a:cubicBezTo>
                  <a:pt x="4273" y="11079"/>
                  <a:pt x="4283" y="11117"/>
                  <a:pt x="4290" y="11161"/>
                </a:cubicBezTo>
                <a:cubicBezTo>
                  <a:pt x="4302" y="11146"/>
                  <a:pt x="4314" y="11104"/>
                  <a:pt x="4331" y="11104"/>
                </a:cubicBezTo>
                <a:cubicBezTo>
                  <a:pt x="4329" y="11104"/>
                  <a:pt x="4352" y="11021"/>
                  <a:pt x="4373" y="11021"/>
                </a:cubicBezTo>
                <a:cubicBezTo>
                  <a:pt x="4326" y="10770"/>
                  <a:pt x="4559" y="10704"/>
                  <a:pt x="4631" y="10632"/>
                </a:cubicBezTo>
                <a:cubicBezTo>
                  <a:pt x="4638" y="10632"/>
                  <a:pt x="4710" y="10419"/>
                  <a:pt x="4732" y="10603"/>
                </a:cubicBezTo>
                <a:cubicBezTo>
                  <a:pt x="4741" y="10676"/>
                  <a:pt x="4705" y="10698"/>
                  <a:pt x="4676" y="10724"/>
                </a:cubicBezTo>
                <a:cubicBezTo>
                  <a:pt x="4676" y="10724"/>
                  <a:pt x="4754" y="10688"/>
                  <a:pt x="4765" y="10673"/>
                </a:cubicBezTo>
                <a:cubicBezTo>
                  <a:pt x="4728" y="10571"/>
                  <a:pt x="4797" y="10484"/>
                  <a:pt x="4819" y="10587"/>
                </a:cubicBezTo>
                <a:cubicBezTo>
                  <a:pt x="4831" y="10646"/>
                  <a:pt x="4822" y="10648"/>
                  <a:pt x="4852" y="10648"/>
                </a:cubicBezTo>
                <a:cubicBezTo>
                  <a:pt x="4903" y="10648"/>
                  <a:pt x="4909" y="10805"/>
                  <a:pt x="4933" y="10805"/>
                </a:cubicBezTo>
                <a:cubicBezTo>
                  <a:pt x="4970" y="10805"/>
                  <a:pt x="5022" y="10759"/>
                  <a:pt x="5058" y="10792"/>
                </a:cubicBezTo>
                <a:cubicBezTo>
                  <a:pt x="5088" y="10818"/>
                  <a:pt x="5108" y="10901"/>
                  <a:pt x="5150" y="10859"/>
                </a:cubicBezTo>
                <a:cubicBezTo>
                  <a:pt x="5200" y="10808"/>
                  <a:pt x="5217" y="10773"/>
                  <a:pt x="5280" y="10766"/>
                </a:cubicBezTo>
                <a:cubicBezTo>
                  <a:pt x="5317" y="10761"/>
                  <a:pt x="5370" y="10729"/>
                  <a:pt x="5370" y="10815"/>
                </a:cubicBezTo>
                <a:cubicBezTo>
                  <a:pt x="5370" y="10850"/>
                  <a:pt x="5330" y="10841"/>
                  <a:pt x="5315" y="10859"/>
                </a:cubicBezTo>
                <a:cubicBezTo>
                  <a:pt x="5343" y="10917"/>
                  <a:pt x="5337" y="10881"/>
                  <a:pt x="5381" y="10918"/>
                </a:cubicBezTo>
                <a:cubicBezTo>
                  <a:pt x="5418" y="10948"/>
                  <a:pt x="5384" y="10817"/>
                  <a:pt x="5437" y="10842"/>
                </a:cubicBezTo>
                <a:cubicBezTo>
                  <a:pt x="5412" y="10898"/>
                  <a:pt x="5453" y="10948"/>
                  <a:pt x="5403" y="10955"/>
                </a:cubicBezTo>
                <a:cubicBezTo>
                  <a:pt x="5467" y="10966"/>
                  <a:pt x="5442" y="11063"/>
                  <a:pt x="5420" y="11121"/>
                </a:cubicBezTo>
                <a:cubicBezTo>
                  <a:pt x="5463" y="11096"/>
                  <a:pt x="5495" y="11127"/>
                  <a:pt x="5526" y="11185"/>
                </a:cubicBezTo>
                <a:cubicBezTo>
                  <a:pt x="5534" y="11200"/>
                  <a:pt x="5580" y="11265"/>
                  <a:pt x="5553" y="11252"/>
                </a:cubicBezTo>
                <a:cubicBezTo>
                  <a:pt x="5601" y="11339"/>
                  <a:pt x="5615" y="11522"/>
                  <a:pt x="5685" y="11533"/>
                </a:cubicBezTo>
                <a:cubicBezTo>
                  <a:pt x="5711" y="11573"/>
                  <a:pt x="5954" y="11538"/>
                  <a:pt x="5937" y="11646"/>
                </a:cubicBezTo>
                <a:cubicBezTo>
                  <a:pt x="5980" y="11679"/>
                  <a:pt x="6049" y="11829"/>
                  <a:pt x="6085" y="11822"/>
                </a:cubicBezTo>
                <a:cubicBezTo>
                  <a:pt x="6148" y="11822"/>
                  <a:pt x="6132" y="12129"/>
                  <a:pt x="6160" y="12205"/>
                </a:cubicBezTo>
                <a:cubicBezTo>
                  <a:pt x="6187" y="12278"/>
                  <a:pt x="6223" y="12184"/>
                  <a:pt x="6215" y="12357"/>
                </a:cubicBezTo>
                <a:cubicBezTo>
                  <a:pt x="6213" y="12414"/>
                  <a:pt x="6159" y="12490"/>
                  <a:pt x="6143" y="12535"/>
                </a:cubicBezTo>
                <a:cubicBezTo>
                  <a:pt x="6204" y="12541"/>
                  <a:pt x="6265" y="12548"/>
                  <a:pt x="6327" y="12555"/>
                </a:cubicBezTo>
                <a:cubicBezTo>
                  <a:pt x="6319" y="12586"/>
                  <a:pt x="6315" y="12625"/>
                  <a:pt x="6310" y="12659"/>
                </a:cubicBezTo>
                <a:cubicBezTo>
                  <a:pt x="6391" y="12604"/>
                  <a:pt x="6626" y="12717"/>
                  <a:pt x="6603" y="12959"/>
                </a:cubicBezTo>
                <a:cubicBezTo>
                  <a:pt x="6675" y="12858"/>
                  <a:pt x="6719" y="12967"/>
                  <a:pt x="6794" y="12975"/>
                </a:cubicBezTo>
                <a:cubicBezTo>
                  <a:pt x="6898" y="12987"/>
                  <a:pt x="6956" y="13014"/>
                  <a:pt x="7035" y="13164"/>
                </a:cubicBezTo>
                <a:cubicBezTo>
                  <a:pt x="7088" y="13264"/>
                  <a:pt x="7116" y="13350"/>
                  <a:pt x="7195" y="13347"/>
                </a:cubicBezTo>
                <a:cubicBezTo>
                  <a:pt x="7264" y="13344"/>
                  <a:pt x="7263" y="13469"/>
                  <a:pt x="7275" y="13572"/>
                </a:cubicBezTo>
                <a:close/>
                <a:moveTo>
                  <a:pt x="7275" y="13572"/>
                </a:moveTo>
                <a:cubicBezTo>
                  <a:pt x="7280" y="13614"/>
                  <a:pt x="7283" y="13640"/>
                  <a:pt x="7285" y="13654"/>
                </a:cubicBezTo>
                <a:cubicBezTo>
                  <a:pt x="7281" y="13625"/>
                  <a:pt x="7274" y="13564"/>
                  <a:pt x="7275" y="13572"/>
                </a:cubicBezTo>
                <a:close/>
                <a:moveTo>
                  <a:pt x="5028" y="9618"/>
                </a:moveTo>
                <a:cubicBezTo>
                  <a:pt x="5028" y="9795"/>
                  <a:pt x="5174" y="9588"/>
                  <a:pt x="5126" y="9588"/>
                </a:cubicBezTo>
                <a:cubicBezTo>
                  <a:pt x="5112" y="9588"/>
                  <a:pt x="5028" y="9566"/>
                  <a:pt x="5028" y="9618"/>
                </a:cubicBezTo>
                <a:close/>
                <a:moveTo>
                  <a:pt x="4924" y="9449"/>
                </a:moveTo>
                <a:lnTo>
                  <a:pt x="4924" y="9449"/>
                </a:lnTo>
                <a:cubicBezTo>
                  <a:pt x="4932" y="9452"/>
                  <a:pt x="4926" y="9450"/>
                  <a:pt x="4924" y="9449"/>
                </a:cubicBezTo>
                <a:close/>
                <a:moveTo>
                  <a:pt x="4605" y="9634"/>
                </a:moveTo>
                <a:cubicBezTo>
                  <a:pt x="4633" y="9634"/>
                  <a:pt x="4673" y="9624"/>
                  <a:pt x="4697" y="9631"/>
                </a:cubicBezTo>
                <a:cubicBezTo>
                  <a:pt x="4700" y="9764"/>
                  <a:pt x="4734" y="9734"/>
                  <a:pt x="4756" y="9678"/>
                </a:cubicBezTo>
                <a:cubicBezTo>
                  <a:pt x="4795" y="9583"/>
                  <a:pt x="4782" y="9645"/>
                  <a:pt x="4837" y="9605"/>
                </a:cubicBezTo>
                <a:cubicBezTo>
                  <a:pt x="4866" y="9584"/>
                  <a:pt x="4925" y="9639"/>
                  <a:pt x="4944" y="9612"/>
                </a:cubicBezTo>
                <a:cubicBezTo>
                  <a:pt x="4980" y="9564"/>
                  <a:pt x="4964" y="9461"/>
                  <a:pt x="4924" y="9449"/>
                </a:cubicBezTo>
                <a:cubicBezTo>
                  <a:pt x="4924" y="9449"/>
                  <a:pt x="4924" y="9449"/>
                  <a:pt x="4924" y="9449"/>
                </a:cubicBezTo>
                <a:cubicBezTo>
                  <a:pt x="4882" y="9437"/>
                  <a:pt x="4878" y="9359"/>
                  <a:pt x="4846" y="9321"/>
                </a:cubicBezTo>
                <a:cubicBezTo>
                  <a:pt x="4824" y="9294"/>
                  <a:pt x="4775" y="9290"/>
                  <a:pt x="4748" y="9290"/>
                </a:cubicBezTo>
                <a:cubicBezTo>
                  <a:pt x="4730" y="9290"/>
                  <a:pt x="4718" y="9339"/>
                  <a:pt x="4701" y="9311"/>
                </a:cubicBezTo>
                <a:cubicBezTo>
                  <a:pt x="4667" y="9255"/>
                  <a:pt x="4615" y="9313"/>
                  <a:pt x="4588" y="9366"/>
                </a:cubicBezTo>
                <a:cubicBezTo>
                  <a:pt x="4608" y="9383"/>
                  <a:pt x="4627" y="9401"/>
                  <a:pt x="4647" y="9419"/>
                </a:cubicBezTo>
                <a:cubicBezTo>
                  <a:pt x="4658" y="9428"/>
                  <a:pt x="4649" y="9525"/>
                  <a:pt x="4660" y="9525"/>
                </a:cubicBezTo>
                <a:cubicBezTo>
                  <a:pt x="4627" y="9579"/>
                  <a:pt x="4538" y="9418"/>
                  <a:pt x="4526" y="9549"/>
                </a:cubicBezTo>
                <a:cubicBezTo>
                  <a:pt x="4515" y="9669"/>
                  <a:pt x="4587" y="9634"/>
                  <a:pt x="4605" y="9634"/>
                </a:cubicBezTo>
                <a:close/>
                <a:moveTo>
                  <a:pt x="4569" y="9281"/>
                </a:moveTo>
                <a:cubicBezTo>
                  <a:pt x="4580" y="9315"/>
                  <a:pt x="4565" y="9270"/>
                  <a:pt x="4569" y="9281"/>
                </a:cubicBezTo>
                <a:cubicBezTo>
                  <a:pt x="4569" y="9281"/>
                  <a:pt x="4569" y="9281"/>
                  <a:pt x="4569" y="9281"/>
                </a:cubicBezTo>
                <a:close/>
                <a:moveTo>
                  <a:pt x="4381" y="9627"/>
                </a:moveTo>
                <a:cubicBezTo>
                  <a:pt x="4355" y="9608"/>
                  <a:pt x="4352" y="9595"/>
                  <a:pt x="4320" y="9591"/>
                </a:cubicBezTo>
                <a:cubicBezTo>
                  <a:pt x="4292" y="9587"/>
                  <a:pt x="4270" y="9630"/>
                  <a:pt x="4259" y="9630"/>
                </a:cubicBezTo>
                <a:cubicBezTo>
                  <a:pt x="4290" y="9629"/>
                  <a:pt x="4280" y="9661"/>
                  <a:pt x="4304" y="9685"/>
                </a:cubicBezTo>
                <a:cubicBezTo>
                  <a:pt x="4336" y="9717"/>
                  <a:pt x="4333" y="9681"/>
                  <a:pt x="4356" y="9672"/>
                </a:cubicBezTo>
                <a:cubicBezTo>
                  <a:pt x="4367" y="9668"/>
                  <a:pt x="4450" y="9674"/>
                  <a:pt x="4382" y="9627"/>
                </a:cubicBezTo>
                <a:cubicBezTo>
                  <a:pt x="4383" y="9628"/>
                  <a:pt x="4384" y="9628"/>
                  <a:pt x="4381" y="9627"/>
                </a:cubicBezTo>
                <a:close/>
                <a:moveTo>
                  <a:pt x="4569" y="9281"/>
                </a:moveTo>
                <a:cubicBezTo>
                  <a:pt x="4555" y="9237"/>
                  <a:pt x="4479" y="9217"/>
                  <a:pt x="4475" y="9197"/>
                </a:cubicBezTo>
                <a:cubicBezTo>
                  <a:pt x="4464" y="9133"/>
                  <a:pt x="4453" y="9148"/>
                  <a:pt x="4407" y="9097"/>
                </a:cubicBezTo>
                <a:cubicBezTo>
                  <a:pt x="4365" y="9052"/>
                  <a:pt x="4325" y="8973"/>
                  <a:pt x="4280" y="8941"/>
                </a:cubicBezTo>
                <a:cubicBezTo>
                  <a:pt x="4264" y="8941"/>
                  <a:pt x="4247" y="8936"/>
                  <a:pt x="4232" y="8925"/>
                </a:cubicBezTo>
                <a:cubicBezTo>
                  <a:pt x="4220" y="8883"/>
                  <a:pt x="4203" y="8857"/>
                  <a:pt x="4180" y="8846"/>
                </a:cubicBezTo>
                <a:cubicBezTo>
                  <a:pt x="4097" y="8806"/>
                  <a:pt x="4021" y="8808"/>
                  <a:pt x="3940" y="8863"/>
                </a:cubicBezTo>
                <a:cubicBezTo>
                  <a:pt x="3921" y="8876"/>
                  <a:pt x="3844" y="9001"/>
                  <a:pt x="3845" y="9029"/>
                </a:cubicBezTo>
                <a:cubicBezTo>
                  <a:pt x="3846" y="9053"/>
                  <a:pt x="4049" y="8802"/>
                  <a:pt x="4074" y="8905"/>
                </a:cubicBezTo>
                <a:cubicBezTo>
                  <a:pt x="4081" y="8932"/>
                  <a:pt x="4042" y="8929"/>
                  <a:pt x="4039" y="8932"/>
                </a:cubicBezTo>
                <a:cubicBezTo>
                  <a:pt x="4041" y="8930"/>
                  <a:pt x="4128" y="8983"/>
                  <a:pt x="4141" y="8985"/>
                </a:cubicBezTo>
                <a:cubicBezTo>
                  <a:pt x="4155" y="8986"/>
                  <a:pt x="4264" y="9062"/>
                  <a:pt x="4272" y="9078"/>
                </a:cubicBezTo>
                <a:cubicBezTo>
                  <a:pt x="4294" y="9122"/>
                  <a:pt x="4275" y="9217"/>
                  <a:pt x="4324" y="9210"/>
                </a:cubicBezTo>
                <a:cubicBezTo>
                  <a:pt x="4398" y="9201"/>
                  <a:pt x="4354" y="9287"/>
                  <a:pt x="4323" y="9344"/>
                </a:cubicBezTo>
                <a:cubicBezTo>
                  <a:pt x="4323" y="9344"/>
                  <a:pt x="4323" y="9344"/>
                  <a:pt x="4323" y="9344"/>
                </a:cubicBezTo>
                <a:cubicBezTo>
                  <a:pt x="4346" y="9340"/>
                  <a:pt x="4582" y="9323"/>
                  <a:pt x="4569" y="9281"/>
                </a:cubicBezTo>
                <a:close/>
                <a:moveTo>
                  <a:pt x="6543" y="1972"/>
                </a:moveTo>
                <a:cubicBezTo>
                  <a:pt x="6543" y="1972"/>
                  <a:pt x="6543" y="1972"/>
                  <a:pt x="6543" y="1972"/>
                </a:cubicBezTo>
                <a:cubicBezTo>
                  <a:pt x="6543" y="1972"/>
                  <a:pt x="6543" y="1972"/>
                  <a:pt x="6543" y="1972"/>
                </a:cubicBezTo>
                <a:cubicBezTo>
                  <a:pt x="6543" y="1972"/>
                  <a:pt x="6543" y="1972"/>
                  <a:pt x="6543" y="1972"/>
                </a:cubicBezTo>
                <a:close/>
                <a:moveTo>
                  <a:pt x="9164" y="205"/>
                </a:moveTo>
                <a:cubicBezTo>
                  <a:pt x="9164" y="205"/>
                  <a:pt x="9164" y="205"/>
                  <a:pt x="9164" y="205"/>
                </a:cubicBezTo>
                <a:cubicBezTo>
                  <a:pt x="9159" y="206"/>
                  <a:pt x="9158" y="206"/>
                  <a:pt x="9164" y="205"/>
                </a:cubicBezTo>
                <a:close/>
                <a:moveTo>
                  <a:pt x="8782" y="1597"/>
                </a:moveTo>
                <a:cubicBezTo>
                  <a:pt x="8758" y="1599"/>
                  <a:pt x="8597" y="1512"/>
                  <a:pt x="8580" y="1571"/>
                </a:cubicBezTo>
                <a:cubicBezTo>
                  <a:pt x="8608" y="1474"/>
                  <a:pt x="8643" y="1416"/>
                  <a:pt x="8694" y="1488"/>
                </a:cubicBezTo>
                <a:cubicBezTo>
                  <a:pt x="8725" y="1532"/>
                  <a:pt x="8797" y="1622"/>
                  <a:pt x="8818" y="1495"/>
                </a:cubicBezTo>
                <a:cubicBezTo>
                  <a:pt x="8837" y="1378"/>
                  <a:pt x="8703" y="1227"/>
                  <a:pt x="8663" y="1195"/>
                </a:cubicBezTo>
                <a:cubicBezTo>
                  <a:pt x="8702" y="1162"/>
                  <a:pt x="8936" y="1235"/>
                  <a:pt x="8944" y="1102"/>
                </a:cubicBezTo>
                <a:cubicBezTo>
                  <a:pt x="8925" y="1101"/>
                  <a:pt x="8906" y="1093"/>
                  <a:pt x="8888" y="1081"/>
                </a:cubicBezTo>
                <a:cubicBezTo>
                  <a:pt x="8946" y="1057"/>
                  <a:pt x="9034" y="1114"/>
                  <a:pt x="8986" y="975"/>
                </a:cubicBezTo>
                <a:cubicBezTo>
                  <a:pt x="8972" y="935"/>
                  <a:pt x="9023" y="916"/>
                  <a:pt x="9026" y="883"/>
                </a:cubicBezTo>
                <a:cubicBezTo>
                  <a:pt x="9034" y="796"/>
                  <a:pt x="8946" y="796"/>
                  <a:pt x="8926" y="754"/>
                </a:cubicBezTo>
                <a:cubicBezTo>
                  <a:pt x="8950" y="754"/>
                  <a:pt x="9132" y="748"/>
                  <a:pt x="9111" y="660"/>
                </a:cubicBezTo>
                <a:cubicBezTo>
                  <a:pt x="9094" y="588"/>
                  <a:pt x="8989" y="587"/>
                  <a:pt x="8961" y="627"/>
                </a:cubicBezTo>
                <a:cubicBezTo>
                  <a:pt x="9083" y="377"/>
                  <a:pt x="9285" y="284"/>
                  <a:pt x="9454" y="201"/>
                </a:cubicBezTo>
                <a:cubicBezTo>
                  <a:pt x="9367" y="90"/>
                  <a:pt x="9256" y="191"/>
                  <a:pt x="9164" y="205"/>
                </a:cubicBezTo>
                <a:cubicBezTo>
                  <a:pt x="9164" y="205"/>
                  <a:pt x="9164" y="205"/>
                  <a:pt x="9164" y="205"/>
                </a:cubicBezTo>
                <a:cubicBezTo>
                  <a:pt x="9108" y="214"/>
                  <a:pt x="9046" y="265"/>
                  <a:pt x="8991" y="261"/>
                </a:cubicBezTo>
                <a:cubicBezTo>
                  <a:pt x="9013" y="211"/>
                  <a:pt x="9058" y="93"/>
                  <a:pt x="9095" y="98"/>
                </a:cubicBezTo>
                <a:cubicBezTo>
                  <a:pt x="9001" y="85"/>
                  <a:pt x="8910" y="20"/>
                  <a:pt x="8815" y="8"/>
                </a:cubicBezTo>
                <a:cubicBezTo>
                  <a:pt x="8710" y="-5"/>
                  <a:pt x="8605" y="1"/>
                  <a:pt x="8500" y="7"/>
                </a:cubicBezTo>
                <a:cubicBezTo>
                  <a:pt x="8404" y="12"/>
                  <a:pt x="8316" y="36"/>
                  <a:pt x="8220" y="27"/>
                </a:cubicBezTo>
                <a:cubicBezTo>
                  <a:pt x="8154" y="21"/>
                  <a:pt x="8044" y="5"/>
                  <a:pt x="7985" y="78"/>
                </a:cubicBezTo>
                <a:cubicBezTo>
                  <a:pt x="8011" y="45"/>
                  <a:pt x="8066" y="154"/>
                  <a:pt x="8093" y="157"/>
                </a:cubicBezTo>
                <a:cubicBezTo>
                  <a:pt x="8008" y="157"/>
                  <a:pt x="7923" y="64"/>
                  <a:pt x="7835" y="85"/>
                </a:cubicBezTo>
                <a:cubicBezTo>
                  <a:pt x="7840" y="127"/>
                  <a:pt x="7844" y="120"/>
                  <a:pt x="7860" y="143"/>
                </a:cubicBezTo>
                <a:cubicBezTo>
                  <a:pt x="7821" y="160"/>
                  <a:pt x="7786" y="108"/>
                  <a:pt x="7748" y="100"/>
                </a:cubicBezTo>
                <a:cubicBezTo>
                  <a:pt x="7707" y="91"/>
                  <a:pt x="7665" y="105"/>
                  <a:pt x="7624" y="103"/>
                </a:cubicBezTo>
                <a:cubicBezTo>
                  <a:pt x="7537" y="97"/>
                  <a:pt x="7453" y="149"/>
                  <a:pt x="7366" y="149"/>
                </a:cubicBezTo>
                <a:cubicBezTo>
                  <a:pt x="7380" y="141"/>
                  <a:pt x="7389" y="135"/>
                  <a:pt x="7390" y="131"/>
                </a:cubicBezTo>
                <a:cubicBezTo>
                  <a:pt x="7397" y="-21"/>
                  <a:pt x="6161" y="148"/>
                  <a:pt x="6044" y="209"/>
                </a:cubicBezTo>
                <a:cubicBezTo>
                  <a:pt x="6071" y="195"/>
                  <a:pt x="6108" y="292"/>
                  <a:pt x="6135" y="304"/>
                </a:cubicBezTo>
                <a:cubicBezTo>
                  <a:pt x="6184" y="325"/>
                  <a:pt x="6203" y="297"/>
                  <a:pt x="6255" y="332"/>
                </a:cubicBezTo>
                <a:cubicBezTo>
                  <a:pt x="6224" y="333"/>
                  <a:pt x="6190" y="319"/>
                  <a:pt x="6162" y="351"/>
                </a:cubicBezTo>
                <a:cubicBezTo>
                  <a:pt x="6141" y="374"/>
                  <a:pt x="6130" y="412"/>
                  <a:pt x="6105" y="415"/>
                </a:cubicBezTo>
                <a:cubicBezTo>
                  <a:pt x="6118" y="399"/>
                  <a:pt x="6123" y="376"/>
                  <a:pt x="6118" y="346"/>
                </a:cubicBezTo>
                <a:cubicBezTo>
                  <a:pt x="6105" y="305"/>
                  <a:pt x="6075" y="331"/>
                  <a:pt x="6057" y="324"/>
                </a:cubicBezTo>
                <a:cubicBezTo>
                  <a:pt x="5994" y="297"/>
                  <a:pt x="5972" y="209"/>
                  <a:pt x="5900" y="243"/>
                </a:cubicBezTo>
                <a:cubicBezTo>
                  <a:pt x="5872" y="256"/>
                  <a:pt x="5662" y="367"/>
                  <a:pt x="5720" y="439"/>
                </a:cubicBezTo>
                <a:cubicBezTo>
                  <a:pt x="5749" y="476"/>
                  <a:pt x="5789" y="459"/>
                  <a:pt x="5821" y="458"/>
                </a:cubicBezTo>
                <a:cubicBezTo>
                  <a:pt x="5795" y="466"/>
                  <a:pt x="5690" y="534"/>
                  <a:pt x="5776" y="571"/>
                </a:cubicBezTo>
                <a:cubicBezTo>
                  <a:pt x="5846" y="601"/>
                  <a:pt x="5917" y="572"/>
                  <a:pt x="5988" y="544"/>
                </a:cubicBezTo>
                <a:cubicBezTo>
                  <a:pt x="5991" y="543"/>
                  <a:pt x="5994" y="541"/>
                  <a:pt x="5996" y="540"/>
                </a:cubicBezTo>
                <a:cubicBezTo>
                  <a:pt x="5991" y="546"/>
                  <a:pt x="5981" y="560"/>
                  <a:pt x="5976" y="589"/>
                </a:cubicBezTo>
                <a:cubicBezTo>
                  <a:pt x="5981" y="562"/>
                  <a:pt x="6114" y="674"/>
                  <a:pt x="6011" y="672"/>
                </a:cubicBezTo>
                <a:cubicBezTo>
                  <a:pt x="6014" y="672"/>
                  <a:pt x="5991" y="612"/>
                  <a:pt x="5976" y="611"/>
                </a:cubicBezTo>
                <a:cubicBezTo>
                  <a:pt x="5962" y="610"/>
                  <a:pt x="5947" y="612"/>
                  <a:pt x="5933" y="616"/>
                </a:cubicBezTo>
                <a:cubicBezTo>
                  <a:pt x="5916" y="623"/>
                  <a:pt x="5912" y="696"/>
                  <a:pt x="5918" y="696"/>
                </a:cubicBezTo>
                <a:cubicBezTo>
                  <a:pt x="5893" y="696"/>
                  <a:pt x="5796" y="706"/>
                  <a:pt x="5786" y="769"/>
                </a:cubicBezTo>
                <a:cubicBezTo>
                  <a:pt x="5784" y="788"/>
                  <a:pt x="6156" y="796"/>
                  <a:pt x="6156" y="802"/>
                </a:cubicBezTo>
                <a:cubicBezTo>
                  <a:pt x="6151" y="810"/>
                  <a:pt x="6146" y="819"/>
                  <a:pt x="6142" y="829"/>
                </a:cubicBezTo>
                <a:cubicBezTo>
                  <a:pt x="6210" y="832"/>
                  <a:pt x="6287" y="808"/>
                  <a:pt x="6346" y="732"/>
                </a:cubicBezTo>
                <a:cubicBezTo>
                  <a:pt x="6325" y="735"/>
                  <a:pt x="6305" y="730"/>
                  <a:pt x="6285" y="718"/>
                </a:cubicBezTo>
                <a:cubicBezTo>
                  <a:pt x="6308" y="660"/>
                  <a:pt x="6344" y="698"/>
                  <a:pt x="6372" y="666"/>
                </a:cubicBezTo>
                <a:cubicBezTo>
                  <a:pt x="6402" y="633"/>
                  <a:pt x="6376" y="609"/>
                  <a:pt x="6423" y="610"/>
                </a:cubicBezTo>
                <a:cubicBezTo>
                  <a:pt x="6447" y="610"/>
                  <a:pt x="6471" y="605"/>
                  <a:pt x="6495" y="595"/>
                </a:cubicBezTo>
                <a:cubicBezTo>
                  <a:pt x="6507" y="590"/>
                  <a:pt x="6632" y="520"/>
                  <a:pt x="6573" y="503"/>
                </a:cubicBezTo>
                <a:cubicBezTo>
                  <a:pt x="6628" y="431"/>
                  <a:pt x="6715" y="432"/>
                  <a:pt x="6777" y="404"/>
                </a:cubicBezTo>
                <a:cubicBezTo>
                  <a:pt x="6875" y="360"/>
                  <a:pt x="6973" y="308"/>
                  <a:pt x="7071" y="265"/>
                </a:cubicBezTo>
                <a:cubicBezTo>
                  <a:pt x="7088" y="258"/>
                  <a:pt x="7288" y="189"/>
                  <a:pt x="7362" y="151"/>
                </a:cubicBezTo>
                <a:cubicBezTo>
                  <a:pt x="7360" y="254"/>
                  <a:pt x="7072" y="253"/>
                  <a:pt x="7018" y="330"/>
                </a:cubicBezTo>
                <a:cubicBezTo>
                  <a:pt x="7046" y="342"/>
                  <a:pt x="7074" y="346"/>
                  <a:pt x="7103" y="342"/>
                </a:cubicBezTo>
                <a:cubicBezTo>
                  <a:pt x="7095" y="473"/>
                  <a:pt x="6996" y="447"/>
                  <a:pt x="6951" y="448"/>
                </a:cubicBezTo>
                <a:cubicBezTo>
                  <a:pt x="6853" y="450"/>
                  <a:pt x="6751" y="510"/>
                  <a:pt x="6655" y="540"/>
                </a:cubicBezTo>
                <a:cubicBezTo>
                  <a:pt x="6669" y="628"/>
                  <a:pt x="6757" y="639"/>
                  <a:pt x="6794" y="649"/>
                </a:cubicBezTo>
                <a:cubicBezTo>
                  <a:pt x="6759" y="688"/>
                  <a:pt x="6694" y="679"/>
                  <a:pt x="6654" y="701"/>
                </a:cubicBezTo>
                <a:cubicBezTo>
                  <a:pt x="6677" y="752"/>
                  <a:pt x="6729" y="743"/>
                  <a:pt x="6760" y="746"/>
                </a:cubicBezTo>
                <a:cubicBezTo>
                  <a:pt x="6738" y="754"/>
                  <a:pt x="6718" y="768"/>
                  <a:pt x="6699" y="788"/>
                </a:cubicBezTo>
                <a:cubicBezTo>
                  <a:pt x="6796" y="823"/>
                  <a:pt x="6881" y="788"/>
                  <a:pt x="6979" y="788"/>
                </a:cubicBezTo>
                <a:cubicBezTo>
                  <a:pt x="7030" y="787"/>
                  <a:pt x="7079" y="805"/>
                  <a:pt x="7129" y="821"/>
                </a:cubicBezTo>
                <a:cubicBezTo>
                  <a:pt x="7200" y="845"/>
                  <a:pt x="7149" y="880"/>
                  <a:pt x="7161" y="917"/>
                </a:cubicBezTo>
                <a:cubicBezTo>
                  <a:pt x="7170" y="943"/>
                  <a:pt x="7267" y="1004"/>
                  <a:pt x="7190" y="1046"/>
                </a:cubicBezTo>
                <a:cubicBezTo>
                  <a:pt x="7259" y="1008"/>
                  <a:pt x="7201" y="1289"/>
                  <a:pt x="7167" y="1325"/>
                </a:cubicBezTo>
                <a:cubicBezTo>
                  <a:pt x="7061" y="1440"/>
                  <a:pt x="7248" y="1378"/>
                  <a:pt x="7270" y="1402"/>
                </a:cubicBezTo>
                <a:cubicBezTo>
                  <a:pt x="7265" y="1422"/>
                  <a:pt x="7239" y="1405"/>
                  <a:pt x="7241" y="1437"/>
                </a:cubicBezTo>
                <a:cubicBezTo>
                  <a:pt x="7283" y="1418"/>
                  <a:pt x="7316" y="1530"/>
                  <a:pt x="7314" y="1530"/>
                </a:cubicBezTo>
                <a:cubicBezTo>
                  <a:pt x="7310" y="1531"/>
                  <a:pt x="7146" y="1492"/>
                  <a:pt x="7147" y="1494"/>
                </a:cubicBezTo>
                <a:cubicBezTo>
                  <a:pt x="7175" y="1581"/>
                  <a:pt x="7122" y="1554"/>
                  <a:pt x="7094" y="1648"/>
                </a:cubicBezTo>
                <a:cubicBezTo>
                  <a:pt x="7135" y="1673"/>
                  <a:pt x="7205" y="1745"/>
                  <a:pt x="7237" y="1647"/>
                </a:cubicBezTo>
                <a:cubicBezTo>
                  <a:pt x="7281" y="1514"/>
                  <a:pt x="7300" y="1681"/>
                  <a:pt x="7259" y="1751"/>
                </a:cubicBezTo>
                <a:cubicBezTo>
                  <a:pt x="7260" y="1748"/>
                  <a:pt x="6981" y="1977"/>
                  <a:pt x="7089" y="2018"/>
                </a:cubicBezTo>
                <a:cubicBezTo>
                  <a:pt x="7088" y="2064"/>
                  <a:pt x="7042" y="2054"/>
                  <a:pt x="7040" y="2115"/>
                </a:cubicBezTo>
                <a:cubicBezTo>
                  <a:pt x="7037" y="2182"/>
                  <a:pt x="7079" y="2209"/>
                  <a:pt x="7074" y="2278"/>
                </a:cubicBezTo>
                <a:cubicBezTo>
                  <a:pt x="7069" y="2348"/>
                  <a:pt x="7059" y="2391"/>
                  <a:pt x="7060" y="2466"/>
                </a:cubicBezTo>
                <a:cubicBezTo>
                  <a:pt x="7062" y="2528"/>
                  <a:pt x="7086" y="2536"/>
                  <a:pt x="7091" y="2587"/>
                </a:cubicBezTo>
                <a:cubicBezTo>
                  <a:pt x="7102" y="2687"/>
                  <a:pt x="7148" y="2801"/>
                  <a:pt x="7148" y="2904"/>
                </a:cubicBezTo>
                <a:cubicBezTo>
                  <a:pt x="7187" y="2884"/>
                  <a:pt x="7251" y="2862"/>
                  <a:pt x="7284" y="2920"/>
                </a:cubicBezTo>
                <a:cubicBezTo>
                  <a:pt x="7314" y="2974"/>
                  <a:pt x="7307" y="3024"/>
                  <a:pt x="7363" y="3030"/>
                </a:cubicBezTo>
                <a:cubicBezTo>
                  <a:pt x="7420" y="3037"/>
                  <a:pt x="7463" y="2848"/>
                  <a:pt x="7502" y="2782"/>
                </a:cubicBezTo>
                <a:cubicBezTo>
                  <a:pt x="7540" y="2715"/>
                  <a:pt x="7552" y="2618"/>
                  <a:pt x="7596" y="2554"/>
                </a:cubicBezTo>
                <a:cubicBezTo>
                  <a:pt x="7608" y="2537"/>
                  <a:pt x="7695" y="2413"/>
                  <a:pt x="7641" y="2398"/>
                </a:cubicBezTo>
                <a:cubicBezTo>
                  <a:pt x="7649" y="2356"/>
                  <a:pt x="7701" y="2377"/>
                  <a:pt x="7697" y="2344"/>
                </a:cubicBezTo>
                <a:cubicBezTo>
                  <a:pt x="7681" y="2229"/>
                  <a:pt x="7705" y="2299"/>
                  <a:pt x="7748" y="2240"/>
                </a:cubicBezTo>
                <a:cubicBezTo>
                  <a:pt x="7841" y="2113"/>
                  <a:pt x="7990" y="2194"/>
                  <a:pt x="8084" y="2045"/>
                </a:cubicBezTo>
                <a:cubicBezTo>
                  <a:pt x="8108" y="2008"/>
                  <a:pt x="8215" y="1903"/>
                  <a:pt x="8221" y="1862"/>
                </a:cubicBezTo>
                <a:cubicBezTo>
                  <a:pt x="8222" y="1854"/>
                  <a:pt x="8353" y="1856"/>
                  <a:pt x="8379" y="1843"/>
                </a:cubicBezTo>
                <a:cubicBezTo>
                  <a:pt x="8450" y="1806"/>
                  <a:pt x="8525" y="1812"/>
                  <a:pt x="8591" y="1741"/>
                </a:cubicBezTo>
                <a:cubicBezTo>
                  <a:pt x="8639" y="1688"/>
                  <a:pt x="8726" y="1600"/>
                  <a:pt x="8782" y="1597"/>
                </a:cubicBezTo>
                <a:close/>
                <a:moveTo>
                  <a:pt x="5720" y="439"/>
                </a:moveTo>
                <a:cubicBezTo>
                  <a:pt x="5711" y="429"/>
                  <a:pt x="5746" y="473"/>
                  <a:pt x="5720" y="439"/>
                </a:cubicBezTo>
                <a:cubicBezTo>
                  <a:pt x="5720" y="439"/>
                  <a:pt x="5720" y="439"/>
                  <a:pt x="5720" y="439"/>
                </a:cubicBezTo>
                <a:close/>
                <a:moveTo>
                  <a:pt x="5826" y="1946"/>
                </a:moveTo>
                <a:cubicBezTo>
                  <a:pt x="5862" y="1942"/>
                  <a:pt x="5903" y="1942"/>
                  <a:pt x="5936" y="1906"/>
                </a:cubicBezTo>
                <a:cubicBezTo>
                  <a:pt x="6033" y="1803"/>
                  <a:pt x="5835" y="1706"/>
                  <a:pt x="5826" y="1946"/>
                </a:cubicBezTo>
                <a:close/>
                <a:moveTo>
                  <a:pt x="3689" y="1341"/>
                </a:moveTo>
                <a:cubicBezTo>
                  <a:pt x="3695" y="1345"/>
                  <a:pt x="3702" y="1349"/>
                  <a:pt x="3707" y="1356"/>
                </a:cubicBezTo>
                <a:cubicBezTo>
                  <a:pt x="3718" y="1369"/>
                  <a:pt x="3726" y="1390"/>
                  <a:pt x="3727" y="1415"/>
                </a:cubicBezTo>
                <a:cubicBezTo>
                  <a:pt x="3728" y="1426"/>
                  <a:pt x="3725" y="1440"/>
                  <a:pt x="3728" y="1446"/>
                </a:cubicBezTo>
                <a:cubicBezTo>
                  <a:pt x="3729" y="1448"/>
                  <a:pt x="3815" y="1415"/>
                  <a:pt x="3838" y="1404"/>
                </a:cubicBezTo>
                <a:cubicBezTo>
                  <a:pt x="3885" y="1381"/>
                  <a:pt x="3931" y="1351"/>
                  <a:pt x="3976" y="1316"/>
                </a:cubicBezTo>
                <a:cubicBezTo>
                  <a:pt x="4000" y="1297"/>
                  <a:pt x="4027" y="1277"/>
                  <a:pt x="4049" y="1250"/>
                </a:cubicBezTo>
                <a:cubicBezTo>
                  <a:pt x="4044" y="1256"/>
                  <a:pt x="4046" y="1265"/>
                  <a:pt x="4057" y="1277"/>
                </a:cubicBezTo>
                <a:cubicBezTo>
                  <a:pt x="4017" y="1279"/>
                  <a:pt x="3980" y="1305"/>
                  <a:pt x="3949" y="1356"/>
                </a:cubicBezTo>
                <a:cubicBezTo>
                  <a:pt x="3998" y="1362"/>
                  <a:pt x="4046" y="1378"/>
                  <a:pt x="4096" y="1386"/>
                </a:cubicBezTo>
                <a:cubicBezTo>
                  <a:pt x="4079" y="1383"/>
                  <a:pt x="3937" y="1446"/>
                  <a:pt x="3937" y="1443"/>
                </a:cubicBezTo>
                <a:cubicBezTo>
                  <a:pt x="3963" y="1574"/>
                  <a:pt x="4154" y="1423"/>
                  <a:pt x="4222" y="1518"/>
                </a:cubicBezTo>
                <a:cubicBezTo>
                  <a:pt x="4207" y="1555"/>
                  <a:pt x="3902" y="1531"/>
                  <a:pt x="3904" y="1572"/>
                </a:cubicBezTo>
                <a:cubicBezTo>
                  <a:pt x="3912" y="1727"/>
                  <a:pt x="4054" y="1606"/>
                  <a:pt x="4026" y="1725"/>
                </a:cubicBezTo>
                <a:cubicBezTo>
                  <a:pt x="4001" y="1830"/>
                  <a:pt x="4280" y="1721"/>
                  <a:pt x="4310" y="1713"/>
                </a:cubicBezTo>
                <a:cubicBezTo>
                  <a:pt x="4330" y="1708"/>
                  <a:pt x="4418" y="1622"/>
                  <a:pt x="4432" y="1649"/>
                </a:cubicBezTo>
                <a:cubicBezTo>
                  <a:pt x="4464" y="1710"/>
                  <a:pt x="4509" y="1709"/>
                  <a:pt x="4551" y="1718"/>
                </a:cubicBezTo>
                <a:cubicBezTo>
                  <a:pt x="4596" y="1727"/>
                  <a:pt x="4659" y="1735"/>
                  <a:pt x="4657" y="1610"/>
                </a:cubicBezTo>
                <a:cubicBezTo>
                  <a:pt x="4656" y="1589"/>
                  <a:pt x="4740" y="1631"/>
                  <a:pt x="4753" y="1559"/>
                </a:cubicBezTo>
                <a:cubicBezTo>
                  <a:pt x="4746" y="1556"/>
                  <a:pt x="4633" y="1430"/>
                  <a:pt x="4637" y="1428"/>
                </a:cubicBezTo>
                <a:cubicBezTo>
                  <a:pt x="4689" y="1402"/>
                  <a:pt x="4751" y="1169"/>
                  <a:pt x="4675" y="1148"/>
                </a:cubicBezTo>
                <a:cubicBezTo>
                  <a:pt x="4626" y="1135"/>
                  <a:pt x="4606" y="1146"/>
                  <a:pt x="4581" y="1244"/>
                </a:cubicBezTo>
                <a:cubicBezTo>
                  <a:pt x="4557" y="1336"/>
                  <a:pt x="4523" y="1302"/>
                  <a:pt x="4504" y="1345"/>
                </a:cubicBezTo>
                <a:cubicBezTo>
                  <a:pt x="4523" y="1306"/>
                  <a:pt x="4551" y="1210"/>
                  <a:pt x="4514" y="1175"/>
                </a:cubicBezTo>
                <a:cubicBezTo>
                  <a:pt x="4485" y="1147"/>
                  <a:pt x="4447" y="1254"/>
                  <a:pt x="4410" y="1244"/>
                </a:cubicBezTo>
                <a:cubicBezTo>
                  <a:pt x="4469" y="1144"/>
                  <a:pt x="4278" y="1215"/>
                  <a:pt x="4270" y="1219"/>
                </a:cubicBezTo>
                <a:cubicBezTo>
                  <a:pt x="4280" y="1183"/>
                  <a:pt x="4332" y="1188"/>
                  <a:pt x="4328" y="1135"/>
                </a:cubicBezTo>
                <a:cubicBezTo>
                  <a:pt x="4308" y="1146"/>
                  <a:pt x="4295" y="1128"/>
                  <a:pt x="4288" y="1082"/>
                </a:cubicBezTo>
                <a:cubicBezTo>
                  <a:pt x="4256" y="1005"/>
                  <a:pt x="4221" y="1044"/>
                  <a:pt x="4180" y="1052"/>
                </a:cubicBezTo>
                <a:cubicBezTo>
                  <a:pt x="4138" y="1061"/>
                  <a:pt x="4101" y="1009"/>
                  <a:pt x="4058" y="1013"/>
                </a:cubicBezTo>
                <a:cubicBezTo>
                  <a:pt x="4022" y="1017"/>
                  <a:pt x="3985" y="1021"/>
                  <a:pt x="3949" y="1027"/>
                </a:cubicBezTo>
                <a:cubicBezTo>
                  <a:pt x="3908" y="1033"/>
                  <a:pt x="3884" y="1153"/>
                  <a:pt x="3826" y="1185"/>
                </a:cubicBezTo>
                <a:cubicBezTo>
                  <a:pt x="3780" y="1211"/>
                  <a:pt x="3826" y="1204"/>
                  <a:pt x="3769" y="1245"/>
                </a:cubicBezTo>
                <a:cubicBezTo>
                  <a:pt x="3735" y="1269"/>
                  <a:pt x="3697" y="1288"/>
                  <a:pt x="3668" y="1334"/>
                </a:cubicBezTo>
                <a:cubicBezTo>
                  <a:pt x="3670" y="1330"/>
                  <a:pt x="3686" y="1340"/>
                  <a:pt x="3689" y="1341"/>
                </a:cubicBezTo>
                <a:close/>
                <a:moveTo>
                  <a:pt x="5990" y="1121"/>
                </a:moveTo>
                <a:cubicBezTo>
                  <a:pt x="5997" y="1168"/>
                  <a:pt x="6013" y="1241"/>
                  <a:pt x="6063" y="1218"/>
                </a:cubicBezTo>
                <a:cubicBezTo>
                  <a:pt x="6042" y="1228"/>
                  <a:pt x="5925" y="1233"/>
                  <a:pt x="5914" y="1289"/>
                </a:cubicBezTo>
                <a:cubicBezTo>
                  <a:pt x="5925" y="1232"/>
                  <a:pt x="5960" y="1232"/>
                  <a:pt x="5966" y="1165"/>
                </a:cubicBezTo>
                <a:cubicBezTo>
                  <a:pt x="5975" y="1048"/>
                  <a:pt x="5934" y="1071"/>
                  <a:pt x="5886" y="1087"/>
                </a:cubicBezTo>
                <a:cubicBezTo>
                  <a:pt x="5864" y="1094"/>
                  <a:pt x="5647" y="1152"/>
                  <a:pt x="5718" y="1265"/>
                </a:cubicBezTo>
                <a:cubicBezTo>
                  <a:pt x="5698" y="1257"/>
                  <a:pt x="5645" y="1286"/>
                  <a:pt x="5655" y="1346"/>
                </a:cubicBezTo>
                <a:cubicBezTo>
                  <a:pt x="5600" y="1360"/>
                  <a:pt x="5651" y="1233"/>
                  <a:pt x="5662" y="1196"/>
                </a:cubicBezTo>
                <a:cubicBezTo>
                  <a:pt x="5671" y="1166"/>
                  <a:pt x="5775" y="1073"/>
                  <a:pt x="5796" y="1072"/>
                </a:cubicBezTo>
                <a:cubicBezTo>
                  <a:pt x="5692" y="1074"/>
                  <a:pt x="5605" y="1095"/>
                  <a:pt x="5512" y="1199"/>
                </a:cubicBezTo>
                <a:cubicBezTo>
                  <a:pt x="5489" y="1224"/>
                  <a:pt x="5429" y="1272"/>
                  <a:pt x="5431" y="1340"/>
                </a:cubicBezTo>
                <a:cubicBezTo>
                  <a:pt x="5433" y="1446"/>
                  <a:pt x="5505" y="1360"/>
                  <a:pt x="5512" y="1431"/>
                </a:cubicBezTo>
                <a:cubicBezTo>
                  <a:pt x="5491" y="1433"/>
                  <a:pt x="5439" y="1402"/>
                  <a:pt x="5420" y="1433"/>
                </a:cubicBezTo>
                <a:cubicBezTo>
                  <a:pt x="5390" y="1482"/>
                  <a:pt x="5443" y="1518"/>
                  <a:pt x="5455" y="1519"/>
                </a:cubicBezTo>
                <a:cubicBezTo>
                  <a:pt x="5515" y="1525"/>
                  <a:pt x="5581" y="1594"/>
                  <a:pt x="5641" y="1564"/>
                </a:cubicBezTo>
                <a:cubicBezTo>
                  <a:pt x="5701" y="1535"/>
                  <a:pt x="5902" y="1722"/>
                  <a:pt x="5905" y="1496"/>
                </a:cubicBezTo>
                <a:cubicBezTo>
                  <a:pt x="5938" y="1501"/>
                  <a:pt x="5935" y="1566"/>
                  <a:pt x="5942" y="1599"/>
                </a:cubicBezTo>
                <a:cubicBezTo>
                  <a:pt x="5956" y="1588"/>
                  <a:pt x="5986" y="1614"/>
                  <a:pt x="5961" y="1610"/>
                </a:cubicBezTo>
                <a:cubicBezTo>
                  <a:pt x="5985" y="1652"/>
                  <a:pt x="6155" y="1898"/>
                  <a:pt x="6076" y="1957"/>
                </a:cubicBezTo>
                <a:cubicBezTo>
                  <a:pt x="6030" y="1992"/>
                  <a:pt x="5989" y="2049"/>
                  <a:pt x="5941" y="2084"/>
                </a:cubicBezTo>
                <a:cubicBezTo>
                  <a:pt x="5903" y="2112"/>
                  <a:pt x="5989" y="2209"/>
                  <a:pt x="5899" y="2192"/>
                </a:cubicBezTo>
                <a:cubicBezTo>
                  <a:pt x="5856" y="2184"/>
                  <a:pt x="5810" y="2210"/>
                  <a:pt x="5764" y="2202"/>
                </a:cubicBezTo>
                <a:cubicBezTo>
                  <a:pt x="5735" y="2197"/>
                  <a:pt x="5706" y="2240"/>
                  <a:pt x="5678" y="2269"/>
                </a:cubicBezTo>
                <a:cubicBezTo>
                  <a:pt x="5583" y="2369"/>
                  <a:pt x="5872" y="2359"/>
                  <a:pt x="5858" y="2302"/>
                </a:cubicBezTo>
                <a:cubicBezTo>
                  <a:pt x="5880" y="2395"/>
                  <a:pt x="5884" y="2270"/>
                  <a:pt x="5903" y="2348"/>
                </a:cubicBezTo>
                <a:cubicBezTo>
                  <a:pt x="5922" y="2424"/>
                  <a:pt x="5953" y="2405"/>
                  <a:pt x="5969" y="2454"/>
                </a:cubicBezTo>
                <a:cubicBezTo>
                  <a:pt x="5973" y="2468"/>
                  <a:pt x="5924" y="2474"/>
                  <a:pt x="5947" y="2552"/>
                </a:cubicBezTo>
                <a:cubicBezTo>
                  <a:pt x="5957" y="2585"/>
                  <a:pt x="6032" y="2612"/>
                  <a:pt x="6040" y="2566"/>
                </a:cubicBezTo>
                <a:cubicBezTo>
                  <a:pt x="6025" y="2652"/>
                  <a:pt x="6117" y="2677"/>
                  <a:pt x="6145" y="2693"/>
                </a:cubicBezTo>
                <a:cubicBezTo>
                  <a:pt x="6259" y="2761"/>
                  <a:pt x="6125" y="2503"/>
                  <a:pt x="6117" y="2460"/>
                </a:cubicBezTo>
                <a:cubicBezTo>
                  <a:pt x="6165" y="2502"/>
                  <a:pt x="6216" y="2579"/>
                  <a:pt x="6272" y="2567"/>
                </a:cubicBezTo>
                <a:cubicBezTo>
                  <a:pt x="6314" y="2557"/>
                  <a:pt x="6362" y="2452"/>
                  <a:pt x="6344" y="2362"/>
                </a:cubicBezTo>
                <a:cubicBezTo>
                  <a:pt x="6334" y="2311"/>
                  <a:pt x="6322" y="2285"/>
                  <a:pt x="6295" y="2267"/>
                </a:cubicBezTo>
                <a:cubicBezTo>
                  <a:pt x="6223" y="2217"/>
                  <a:pt x="6308" y="2135"/>
                  <a:pt x="6287" y="2072"/>
                </a:cubicBezTo>
                <a:cubicBezTo>
                  <a:pt x="6312" y="2079"/>
                  <a:pt x="6299" y="2063"/>
                  <a:pt x="6323" y="2061"/>
                </a:cubicBezTo>
                <a:cubicBezTo>
                  <a:pt x="6361" y="2058"/>
                  <a:pt x="6364" y="2119"/>
                  <a:pt x="6399" y="2133"/>
                </a:cubicBezTo>
                <a:cubicBezTo>
                  <a:pt x="6343" y="2247"/>
                  <a:pt x="6523" y="2336"/>
                  <a:pt x="6491" y="2155"/>
                </a:cubicBezTo>
                <a:cubicBezTo>
                  <a:pt x="6503" y="2226"/>
                  <a:pt x="6598" y="2102"/>
                  <a:pt x="6616" y="2075"/>
                </a:cubicBezTo>
                <a:cubicBezTo>
                  <a:pt x="6676" y="1983"/>
                  <a:pt x="6557" y="2000"/>
                  <a:pt x="6543" y="1972"/>
                </a:cubicBezTo>
                <a:cubicBezTo>
                  <a:pt x="6547" y="1981"/>
                  <a:pt x="6558" y="2002"/>
                  <a:pt x="6543" y="1972"/>
                </a:cubicBezTo>
                <a:cubicBezTo>
                  <a:pt x="6540" y="1966"/>
                  <a:pt x="6541" y="1968"/>
                  <a:pt x="6543" y="1972"/>
                </a:cubicBezTo>
                <a:cubicBezTo>
                  <a:pt x="6526" y="1939"/>
                  <a:pt x="6539" y="1878"/>
                  <a:pt x="6515" y="1853"/>
                </a:cubicBezTo>
                <a:cubicBezTo>
                  <a:pt x="6494" y="1833"/>
                  <a:pt x="6468" y="1843"/>
                  <a:pt x="6445" y="1838"/>
                </a:cubicBezTo>
                <a:cubicBezTo>
                  <a:pt x="6362" y="1818"/>
                  <a:pt x="6421" y="1696"/>
                  <a:pt x="6473" y="1690"/>
                </a:cubicBezTo>
                <a:cubicBezTo>
                  <a:pt x="6472" y="1634"/>
                  <a:pt x="6418" y="1641"/>
                  <a:pt x="6418" y="1640"/>
                </a:cubicBezTo>
                <a:cubicBezTo>
                  <a:pt x="6420" y="1592"/>
                  <a:pt x="6462" y="1609"/>
                  <a:pt x="6475" y="1607"/>
                </a:cubicBezTo>
                <a:cubicBezTo>
                  <a:pt x="6483" y="1498"/>
                  <a:pt x="6399" y="1474"/>
                  <a:pt x="6366" y="1452"/>
                </a:cubicBezTo>
                <a:cubicBezTo>
                  <a:pt x="6339" y="1434"/>
                  <a:pt x="6346" y="1383"/>
                  <a:pt x="6324" y="1362"/>
                </a:cubicBezTo>
                <a:cubicBezTo>
                  <a:pt x="6290" y="1329"/>
                  <a:pt x="6264" y="1398"/>
                  <a:pt x="6231" y="1387"/>
                </a:cubicBezTo>
                <a:cubicBezTo>
                  <a:pt x="6235" y="1389"/>
                  <a:pt x="6221" y="1290"/>
                  <a:pt x="6221" y="1287"/>
                </a:cubicBezTo>
                <a:cubicBezTo>
                  <a:pt x="6210" y="1227"/>
                  <a:pt x="6167" y="1215"/>
                  <a:pt x="6139" y="1215"/>
                </a:cubicBezTo>
                <a:cubicBezTo>
                  <a:pt x="6281" y="1221"/>
                  <a:pt x="5963" y="947"/>
                  <a:pt x="5990" y="1121"/>
                </a:cubicBezTo>
                <a:close/>
                <a:moveTo>
                  <a:pt x="5936" y="1906"/>
                </a:moveTo>
                <a:cubicBezTo>
                  <a:pt x="5918" y="1925"/>
                  <a:pt x="5945" y="1897"/>
                  <a:pt x="5936" y="1906"/>
                </a:cubicBezTo>
                <a:cubicBezTo>
                  <a:pt x="5936" y="1906"/>
                  <a:pt x="5936" y="1906"/>
                  <a:pt x="5936" y="1906"/>
                </a:cubicBezTo>
                <a:close/>
                <a:moveTo>
                  <a:pt x="4280" y="793"/>
                </a:moveTo>
                <a:cubicBezTo>
                  <a:pt x="4280" y="792"/>
                  <a:pt x="4279" y="792"/>
                  <a:pt x="4280" y="793"/>
                </a:cubicBezTo>
                <a:cubicBezTo>
                  <a:pt x="4312" y="835"/>
                  <a:pt x="4428" y="689"/>
                  <a:pt x="4460" y="693"/>
                </a:cubicBezTo>
                <a:cubicBezTo>
                  <a:pt x="4454" y="717"/>
                  <a:pt x="4437" y="717"/>
                  <a:pt x="4435" y="738"/>
                </a:cubicBezTo>
                <a:cubicBezTo>
                  <a:pt x="4463" y="753"/>
                  <a:pt x="4617" y="674"/>
                  <a:pt x="4626" y="618"/>
                </a:cubicBezTo>
                <a:cubicBezTo>
                  <a:pt x="4627" y="612"/>
                  <a:pt x="4460" y="622"/>
                  <a:pt x="4442" y="632"/>
                </a:cubicBezTo>
                <a:cubicBezTo>
                  <a:pt x="4387" y="664"/>
                  <a:pt x="4323" y="700"/>
                  <a:pt x="4266" y="719"/>
                </a:cubicBezTo>
                <a:cubicBezTo>
                  <a:pt x="4236" y="729"/>
                  <a:pt x="4188" y="704"/>
                  <a:pt x="4170" y="775"/>
                </a:cubicBezTo>
                <a:cubicBezTo>
                  <a:pt x="4203" y="778"/>
                  <a:pt x="4255" y="760"/>
                  <a:pt x="4280" y="793"/>
                </a:cubicBezTo>
                <a:close/>
                <a:moveTo>
                  <a:pt x="5400" y="578"/>
                </a:moveTo>
                <a:cubicBezTo>
                  <a:pt x="5418" y="572"/>
                  <a:pt x="5435" y="556"/>
                  <a:pt x="5445" y="526"/>
                </a:cubicBezTo>
                <a:cubicBezTo>
                  <a:pt x="5479" y="429"/>
                  <a:pt x="5250" y="433"/>
                  <a:pt x="5233" y="435"/>
                </a:cubicBezTo>
                <a:cubicBezTo>
                  <a:pt x="5237" y="450"/>
                  <a:pt x="5275" y="460"/>
                  <a:pt x="5266" y="483"/>
                </a:cubicBezTo>
                <a:cubicBezTo>
                  <a:pt x="5259" y="502"/>
                  <a:pt x="5247" y="505"/>
                  <a:pt x="5236" y="507"/>
                </a:cubicBezTo>
                <a:cubicBezTo>
                  <a:pt x="5231" y="507"/>
                  <a:pt x="5224" y="502"/>
                  <a:pt x="5218" y="507"/>
                </a:cubicBezTo>
                <a:cubicBezTo>
                  <a:pt x="5215" y="510"/>
                  <a:pt x="5268" y="544"/>
                  <a:pt x="5287" y="553"/>
                </a:cubicBezTo>
                <a:cubicBezTo>
                  <a:pt x="5323" y="572"/>
                  <a:pt x="5363" y="592"/>
                  <a:pt x="5400" y="578"/>
                </a:cubicBezTo>
                <a:close/>
                <a:moveTo>
                  <a:pt x="5440" y="835"/>
                </a:moveTo>
                <a:cubicBezTo>
                  <a:pt x="5453" y="833"/>
                  <a:pt x="5424" y="837"/>
                  <a:pt x="5440" y="835"/>
                </a:cubicBezTo>
                <a:cubicBezTo>
                  <a:pt x="5440" y="835"/>
                  <a:pt x="5440" y="835"/>
                  <a:pt x="5440" y="835"/>
                </a:cubicBezTo>
                <a:close/>
                <a:moveTo>
                  <a:pt x="5323" y="914"/>
                </a:moveTo>
                <a:cubicBezTo>
                  <a:pt x="5365" y="953"/>
                  <a:pt x="5420" y="987"/>
                  <a:pt x="5463" y="933"/>
                </a:cubicBezTo>
                <a:cubicBezTo>
                  <a:pt x="5502" y="883"/>
                  <a:pt x="5477" y="829"/>
                  <a:pt x="5440" y="835"/>
                </a:cubicBezTo>
                <a:cubicBezTo>
                  <a:pt x="5405" y="839"/>
                  <a:pt x="5347" y="852"/>
                  <a:pt x="5323" y="914"/>
                </a:cubicBezTo>
                <a:close/>
                <a:moveTo>
                  <a:pt x="5571" y="850"/>
                </a:moveTo>
                <a:cubicBezTo>
                  <a:pt x="5445" y="999"/>
                  <a:pt x="5690" y="956"/>
                  <a:pt x="5690" y="952"/>
                </a:cubicBezTo>
                <a:cubicBezTo>
                  <a:pt x="5688" y="965"/>
                  <a:pt x="5684" y="972"/>
                  <a:pt x="5677" y="973"/>
                </a:cubicBezTo>
                <a:cubicBezTo>
                  <a:pt x="5727" y="968"/>
                  <a:pt x="5778" y="979"/>
                  <a:pt x="5828" y="979"/>
                </a:cubicBezTo>
                <a:cubicBezTo>
                  <a:pt x="5859" y="979"/>
                  <a:pt x="5925" y="940"/>
                  <a:pt x="5952" y="956"/>
                </a:cubicBezTo>
                <a:cubicBezTo>
                  <a:pt x="5985" y="976"/>
                  <a:pt x="6022" y="978"/>
                  <a:pt x="6057" y="970"/>
                </a:cubicBezTo>
                <a:cubicBezTo>
                  <a:pt x="6089" y="964"/>
                  <a:pt x="6157" y="947"/>
                  <a:pt x="6135" y="900"/>
                </a:cubicBezTo>
                <a:cubicBezTo>
                  <a:pt x="6217" y="815"/>
                  <a:pt x="6026" y="809"/>
                  <a:pt x="6000" y="812"/>
                </a:cubicBezTo>
                <a:cubicBezTo>
                  <a:pt x="5927" y="822"/>
                  <a:pt x="5764" y="934"/>
                  <a:pt x="5711" y="771"/>
                </a:cubicBezTo>
                <a:cubicBezTo>
                  <a:pt x="5730" y="774"/>
                  <a:pt x="5748" y="767"/>
                  <a:pt x="5765" y="751"/>
                </a:cubicBezTo>
                <a:cubicBezTo>
                  <a:pt x="5678" y="747"/>
                  <a:pt x="5521" y="559"/>
                  <a:pt x="5442" y="699"/>
                </a:cubicBezTo>
                <a:cubicBezTo>
                  <a:pt x="5453" y="692"/>
                  <a:pt x="5667" y="737"/>
                  <a:pt x="5571" y="850"/>
                </a:cubicBezTo>
                <a:close/>
                <a:moveTo>
                  <a:pt x="5557" y="575"/>
                </a:moveTo>
                <a:cubicBezTo>
                  <a:pt x="5561" y="582"/>
                  <a:pt x="5565" y="588"/>
                  <a:pt x="5557" y="575"/>
                </a:cubicBezTo>
                <a:cubicBezTo>
                  <a:pt x="5557" y="575"/>
                  <a:pt x="5557" y="575"/>
                  <a:pt x="5557" y="575"/>
                </a:cubicBezTo>
                <a:close/>
                <a:moveTo>
                  <a:pt x="5606" y="581"/>
                </a:moveTo>
                <a:cubicBezTo>
                  <a:pt x="5612" y="577"/>
                  <a:pt x="5693" y="597"/>
                  <a:pt x="5696" y="605"/>
                </a:cubicBezTo>
                <a:cubicBezTo>
                  <a:pt x="5697" y="610"/>
                  <a:pt x="5547" y="673"/>
                  <a:pt x="5546" y="617"/>
                </a:cubicBezTo>
                <a:cubicBezTo>
                  <a:pt x="5546" y="588"/>
                  <a:pt x="5577" y="608"/>
                  <a:pt x="5554" y="572"/>
                </a:cubicBezTo>
                <a:cubicBezTo>
                  <a:pt x="5554" y="572"/>
                  <a:pt x="5554" y="572"/>
                  <a:pt x="5554" y="572"/>
                </a:cubicBezTo>
                <a:cubicBezTo>
                  <a:pt x="5553" y="570"/>
                  <a:pt x="5553" y="569"/>
                  <a:pt x="5552" y="568"/>
                </a:cubicBezTo>
                <a:cubicBezTo>
                  <a:pt x="5553" y="569"/>
                  <a:pt x="5553" y="570"/>
                  <a:pt x="5554" y="572"/>
                </a:cubicBezTo>
                <a:cubicBezTo>
                  <a:pt x="5462" y="427"/>
                  <a:pt x="5743" y="491"/>
                  <a:pt x="5606" y="581"/>
                </a:cubicBezTo>
                <a:close/>
                <a:moveTo>
                  <a:pt x="5552" y="568"/>
                </a:moveTo>
                <a:cubicBezTo>
                  <a:pt x="5552" y="567"/>
                  <a:pt x="5551" y="567"/>
                  <a:pt x="5552" y="568"/>
                </a:cubicBezTo>
                <a:cubicBezTo>
                  <a:pt x="5552" y="568"/>
                  <a:pt x="5552" y="568"/>
                  <a:pt x="5552" y="568"/>
                </a:cubicBezTo>
                <a:close/>
                <a:moveTo>
                  <a:pt x="5015" y="505"/>
                </a:moveTo>
                <a:cubicBezTo>
                  <a:pt x="5015" y="470"/>
                  <a:pt x="4821" y="461"/>
                  <a:pt x="4821" y="505"/>
                </a:cubicBezTo>
                <a:cubicBezTo>
                  <a:pt x="4821" y="519"/>
                  <a:pt x="4835" y="526"/>
                  <a:pt x="4853" y="531"/>
                </a:cubicBezTo>
                <a:cubicBezTo>
                  <a:pt x="4815" y="535"/>
                  <a:pt x="4781" y="552"/>
                  <a:pt x="4762" y="602"/>
                </a:cubicBezTo>
                <a:cubicBezTo>
                  <a:pt x="4834" y="676"/>
                  <a:pt x="5015" y="535"/>
                  <a:pt x="5015" y="505"/>
                </a:cubicBezTo>
                <a:close/>
                <a:moveTo>
                  <a:pt x="4616" y="747"/>
                </a:moveTo>
                <a:cubicBezTo>
                  <a:pt x="4611" y="794"/>
                  <a:pt x="4366" y="788"/>
                  <a:pt x="4348" y="904"/>
                </a:cubicBezTo>
                <a:cubicBezTo>
                  <a:pt x="4432" y="949"/>
                  <a:pt x="4518" y="909"/>
                  <a:pt x="4604" y="918"/>
                </a:cubicBezTo>
                <a:cubicBezTo>
                  <a:pt x="4589" y="982"/>
                  <a:pt x="4477" y="913"/>
                  <a:pt x="4451" y="982"/>
                </a:cubicBezTo>
                <a:cubicBezTo>
                  <a:pt x="4493" y="1057"/>
                  <a:pt x="4619" y="971"/>
                  <a:pt x="4665" y="953"/>
                </a:cubicBezTo>
                <a:cubicBezTo>
                  <a:pt x="4732" y="927"/>
                  <a:pt x="4797" y="948"/>
                  <a:pt x="4865" y="926"/>
                </a:cubicBezTo>
                <a:cubicBezTo>
                  <a:pt x="4879" y="921"/>
                  <a:pt x="5009" y="801"/>
                  <a:pt x="4946" y="798"/>
                </a:cubicBezTo>
                <a:cubicBezTo>
                  <a:pt x="4926" y="798"/>
                  <a:pt x="4905" y="823"/>
                  <a:pt x="4885" y="811"/>
                </a:cubicBezTo>
                <a:cubicBezTo>
                  <a:pt x="4857" y="793"/>
                  <a:pt x="4896" y="736"/>
                  <a:pt x="4897" y="715"/>
                </a:cubicBezTo>
                <a:cubicBezTo>
                  <a:pt x="4859" y="722"/>
                  <a:pt x="4823" y="760"/>
                  <a:pt x="4785" y="763"/>
                </a:cubicBezTo>
                <a:cubicBezTo>
                  <a:pt x="4795" y="773"/>
                  <a:pt x="4801" y="788"/>
                  <a:pt x="4806" y="807"/>
                </a:cubicBezTo>
                <a:cubicBezTo>
                  <a:pt x="4792" y="818"/>
                  <a:pt x="4778" y="824"/>
                  <a:pt x="4763" y="824"/>
                </a:cubicBezTo>
                <a:cubicBezTo>
                  <a:pt x="4777" y="830"/>
                  <a:pt x="4789" y="844"/>
                  <a:pt x="4798" y="866"/>
                </a:cubicBezTo>
                <a:cubicBezTo>
                  <a:pt x="4767" y="879"/>
                  <a:pt x="4696" y="887"/>
                  <a:pt x="4666" y="864"/>
                </a:cubicBezTo>
                <a:cubicBezTo>
                  <a:pt x="4668" y="866"/>
                  <a:pt x="4682" y="838"/>
                  <a:pt x="4681" y="833"/>
                </a:cubicBezTo>
                <a:cubicBezTo>
                  <a:pt x="4680" y="821"/>
                  <a:pt x="4670" y="813"/>
                  <a:pt x="4664" y="808"/>
                </a:cubicBezTo>
                <a:cubicBezTo>
                  <a:pt x="4655" y="802"/>
                  <a:pt x="4646" y="797"/>
                  <a:pt x="4638" y="791"/>
                </a:cubicBezTo>
                <a:cubicBezTo>
                  <a:pt x="4628" y="784"/>
                  <a:pt x="4613" y="775"/>
                  <a:pt x="4616" y="747"/>
                </a:cubicBezTo>
                <a:close/>
                <a:moveTo>
                  <a:pt x="4428" y="761"/>
                </a:moveTo>
                <a:cubicBezTo>
                  <a:pt x="4426" y="747"/>
                  <a:pt x="4315" y="834"/>
                  <a:pt x="4318" y="852"/>
                </a:cubicBezTo>
                <a:cubicBezTo>
                  <a:pt x="4320" y="867"/>
                  <a:pt x="4429" y="767"/>
                  <a:pt x="4428" y="761"/>
                </a:cubicBezTo>
                <a:close/>
                <a:moveTo>
                  <a:pt x="4280" y="793"/>
                </a:moveTo>
                <a:lnTo>
                  <a:pt x="4280" y="793"/>
                </a:lnTo>
                <a:cubicBezTo>
                  <a:pt x="4281" y="794"/>
                  <a:pt x="4281" y="794"/>
                  <a:pt x="4280" y="793"/>
                </a:cubicBezTo>
                <a:close/>
                <a:moveTo>
                  <a:pt x="5057" y="791"/>
                </a:moveTo>
                <a:cubicBezTo>
                  <a:pt x="5061" y="735"/>
                  <a:pt x="5118" y="675"/>
                  <a:pt x="5135" y="741"/>
                </a:cubicBezTo>
                <a:cubicBezTo>
                  <a:pt x="5143" y="769"/>
                  <a:pt x="5119" y="795"/>
                  <a:pt x="5142" y="815"/>
                </a:cubicBezTo>
                <a:cubicBezTo>
                  <a:pt x="5173" y="842"/>
                  <a:pt x="5156" y="774"/>
                  <a:pt x="5179" y="750"/>
                </a:cubicBezTo>
                <a:cubicBezTo>
                  <a:pt x="5203" y="724"/>
                  <a:pt x="5211" y="791"/>
                  <a:pt x="5230" y="773"/>
                </a:cubicBezTo>
                <a:cubicBezTo>
                  <a:pt x="5239" y="756"/>
                  <a:pt x="5237" y="743"/>
                  <a:pt x="5226" y="733"/>
                </a:cubicBezTo>
                <a:cubicBezTo>
                  <a:pt x="5265" y="683"/>
                  <a:pt x="5344" y="725"/>
                  <a:pt x="5386" y="744"/>
                </a:cubicBezTo>
                <a:cubicBezTo>
                  <a:pt x="5387" y="745"/>
                  <a:pt x="5313" y="862"/>
                  <a:pt x="5307" y="868"/>
                </a:cubicBezTo>
                <a:cubicBezTo>
                  <a:pt x="5256" y="925"/>
                  <a:pt x="5210" y="940"/>
                  <a:pt x="5152" y="928"/>
                </a:cubicBezTo>
                <a:cubicBezTo>
                  <a:pt x="5147" y="875"/>
                  <a:pt x="5186" y="871"/>
                  <a:pt x="5200" y="853"/>
                </a:cubicBezTo>
                <a:cubicBezTo>
                  <a:pt x="5193" y="851"/>
                  <a:pt x="5186" y="853"/>
                  <a:pt x="5180" y="854"/>
                </a:cubicBezTo>
                <a:cubicBezTo>
                  <a:pt x="5160" y="856"/>
                  <a:pt x="5140" y="859"/>
                  <a:pt x="5120" y="860"/>
                </a:cubicBezTo>
                <a:cubicBezTo>
                  <a:pt x="5110" y="860"/>
                  <a:pt x="5071" y="869"/>
                  <a:pt x="5076" y="832"/>
                </a:cubicBezTo>
                <a:cubicBezTo>
                  <a:pt x="5078" y="824"/>
                  <a:pt x="5082" y="820"/>
                  <a:pt x="5083" y="812"/>
                </a:cubicBezTo>
                <a:cubicBezTo>
                  <a:pt x="5083" y="802"/>
                  <a:pt x="5079" y="793"/>
                  <a:pt x="5075" y="789"/>
                </a:cubicBezTo>
                <a:cubicBezTo>
                  <a:pt x="5073" y="787"/>
                  <a:pt x="5058" y="783"/>
                  <a:pt x="5057" y="791"/>
                </a:cubicBezTo>
                <a:close/>
              </a:path>
            </a:pathLst>
          </a:custGeom>
          <a:solidFill>
            <a:srgbClr val="A6AAA9"/>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471" name="Shape 471"/>
          <p:cNvSpPr/>
          <p:nvPr/>
        </p:nvSpPr>
        <p:spPr>
          <a:xfrm>
            <a:off x="1281840" y="2872307"/>
            <a:ext cx="1021790" cy="1021790"/>
          </a:xfrm>
          <a:prstGeom prst="ellipse">
            <a:avLst/>
          </a:prstGeom>
          <a:solidFill>
            <a:srgbClr val="FEC703"/>
          </a:solidFill>
          <a:ln w="12700">
            <a:miter lim="400000"/>
          </a:ln>
        </p:spPr>
        <p:txBody>
          <a:bodyPr lIns="0" tIns="0" rIns="0" bIns="0" anchor="ctr"/>
          <a:lstStyle/>
          <a:p>
            <a:pPr>
              <a:defRPr sz="3400">
                <a:latin typeface="+mn-lt"/>
                <a:ea typeface="+mn-ea"/>
                <a:cs typeface="+mn-cs"/>
                <a:sym typeface="DIN Condensed"/>
              </a:defRPr>
            </a:pPr>
            <a:endParaRPr sz="2391"/>
          </a:p>
        </p:txBody>
      </p:sp>
      <p:sp>
        <p:nvSpPr>
          <p:cNvPr id="472" name="Shape 472"/>
          <p:cNvSpPr/>
          <p:nvPr/>
        </p:nvSpPr>
        <p:spPr>
          <a:xfrm>
            <a:off x="2665926" y="4317701"/>
            <a:ext cx="746784" cy="746784"/>
          </a:xfrm>
          <a:prstGeom prst="ellipse">
            <a:avLst/>
          </a:prstGeom>
          <a:solidFill>
            <a:srgbClr val="FEC703"/>
          </a:solidFill>
          <a:ln w="12700">
            <a:miter lim="400000"/>
          </a:ln>
        </p:spPr>
        <p:txBody>
          <a:bodyPr lIns="0" tIns="0" rIns="0" bIns="0" anchor="ctr"/>
          <a:lstStyle/>
          <a:p>
            <a:endParaRPr sz="1266"/>
          </a:p>
        </p:txBody>
      </p:sp>
      <p:sp>
        <p:nvSpPr>
          <p:cNvPr id="473" name="Shape 473"/>
          <p:cNvSpPr/>
          <p:nvPr/>
        </p:nvSpPr>
        <p:spPr>
          <a:xfrm>
            <a:off x="3909274" y="2268576"/>
            <a:ext cx="1325453" cy="1325453"/>
          </a:xfrm>
          <a:prstGeom prst="ellipse">
            <a:avLst/>
          </a:prstGeom>
          <a:solidFill>
            <a:srgbClr val="FEC703"/>
          </a:solidFill>
          <a:ln w="12700">
            <a:miter lim="400000"/>
          </a:ln>
        </p:spPr>
        <p:txBody>
          <a:bodyPr lIns="0" tIns="0" rIns="0" bIns="0" anchor="ctr"/>
          <a:lstStyle/>
          <a:p>
            <a:endParaRPr sz="1266"/>
          </a:p>
        </p:txBody>
      </p:sp>
      <p:sp>
        <p:nvSpPr>
          <p:cNvPr id="474" name="Shape 474"/>
          <p:cNvSpPr/>
          <p:nvPr/>
        </p:nvSpPr>
        <p:spPr>
          <a:xfrm>
            <a:off x="5853866" y="2954050"/>
            <a:ext cx="1021790" cy="1021790"/>
          </a:xfrm>
          <a:prstGeom prst="ellipse">
            <a:avLst/>
          </a:prstGeom>
          <a:solidFill>
            <a:srgbClr val="FEC703"/>
          </a:solidFill>
          <a:ln w="12700">
            <a:miter lim="400000"/>
          </a:ln>
        </p:spPr>
        <p:txBody>
          <a:bodyPr lIns="0" tIns="0" rIns="0" bIns="0" anchor="ctr"/>
          <a:lstStyle/>
          <a:p>
            <a:endParaRPr sz="1266"/>
          </a:p>
        </p:txBody>
      </p:sp>
      <p:sp>
        <p:nvSpPr>
          <p:cNvPr id="475" name="Shape 475"/>
          <p:cNvSpPr/>
          <p:nvPr/>
        </p:nvSpPr>
        <p:spPr>
          <a:xfrm>
            <a:off x="4702137" y="4157728"/>
            <a:ext cx="746785" cy="746784"/>
          </a:xfrm>
          <a:prstGeom prst="ellipse">
            <a:avLst/>
          </a:prstGeom>
          <a:solidFill>
            <a:srgbClr val="FEC703"/>
          </a:solidFill>
          <a:ln w="12700">
            <a:miter lim="400000"/>
          </a:ln>
        </p:spPr>
        <p:txBody>
          <a:bodyPr lIns="0" tIns="0" rIns="0" bIns="0" anchor="ctr"/>
          <a:lstStyle/>
          <a:p>
            <a:endParaRPr sz="1266"/>
          </a:p>
        </p:txBody>
      </p:sp>
      <p:sp>
        <p:nvSpPr>
          <p:cNvPr id="476" name="Shape 476"/>
          <p:cNvSpPr/>
          <p:nvPr/>
        </p:nvSpPr>
        <p:spPr>
          <a:xfrm>
            <a:off x="1221931" y="2812398"/>
            <a:ext cx="1141608" cy="1141608"/>
          </a:xfrm>
          <a:prstGeom prst="ellipse">
            <a:avLst/>
          </a:prstGeom>
          <a:solidFill>
            <a:srgbClr val="FEC703">
              <a:alpha val="66848"/>
            </a:srgbClr>
          </a:solidFill>
          <a:ln w="12700">
            <a:miter lim="400000"/>
          </a:ln>
        </p:spPr>
        <p:txBody>
          <a:bodyPr lIns="0" tIns="0" rIns="0" bIns="0" anchor="ctr"/>
          <a:lstStyle/>
          <a:p>
            <a:pPr>
              <a:defRPr sz="3400">
                <a:latin typeface="+mn-lt"/>
                <a:ea typeface="+mn-ea"/>
                <a:cs typeface="+mn-cs"/>
                <a:sym typeface="DIN Condensed"/>
              </a:defRPr>
            </a:pPr>
            <a:endParaRPr sz="2391"/>
          </a:p>
        </p:txBody>
      </p:sp>
      <p:sp>
        <p:nvSpPr>
          <p:cNvPr id="477" name="Shape 477"/>
          <p:cNvSpPr/>
          <p:nvPr/>
        </p:nvSpPr>
        <p:spPr>
          <a:xfrm>
            <a:off x="7287200" y="4814362"/>
            <a:ext cx="652635" cy="652635"/>
          </a:xfrm>
          <a:prstGeom prst="ellipse">
            <a:avLst/>
          </a:prstGeom>
          <a:solidFill>
            <a:srgbClr val="FEC703"/>
          </a:solidFill>
          <a:ln w="12700">
            <a:miter lim="400000"/>
          </a:ln>
        </p:spPr>
        <p:txBody>
          <a:bodyPr lIns="0" tIns="0" rIns="0" bIns="0" anchor="ctr"/>
          <a:lstStyle/>
          <a:p>
            <a:endParaRPr sz="1266"/>
          </a:p>
        </p:txBody>
      </p:sp>
      <p:sp>
        <p:nvSpPr>
          <p:cNvPr id="478" name="Shape 478"/>
          <p:cNvSpPr/>
          <p:nvPr/>
        </p:nvSpPr>
        <p:spPr>
          <a:xfrm>
            <a:off x="2600227" y="4252001"/>
            <a:ext cx="878182" cy="878182"/>
          </a:xfrm>
          <a:prstGeom prst="ellipse">
            <a:avLst/>
          </a:prstGeom>
          <a:solidFill>
            <a:srgbClr val="FEC703">
              <a:alpha val="66848"/>
            </a:srgbClr>
          </a:solidFill>
          <a:ln w="12700">
            <a:miter lim="400000"/>
          </a:ln>
        </p:spPr>
        <p:txBody>
          <a:bodyPr lIns="0" tIns="0" rIns="0" bIns="0" anchor="ctr"/>
          <a:lstStyle/>
          <a:p>
            <a:pPr>
              <a:defRPr sz="3400">
                <a:latin typeface="+mn-lt"/>
                <a:ea typeface="+mn-ea"/>
                <a:cs typeface="+mn-cs"/>
                <a:sym typeface="DIN Condensed"/>
              </a:defRPr>
            </a:pPr>
            <a:endParaRPr sz="2391"/>
          </a:p>
        </p:txBody>
      </p:sp>
      <p:sp>
        <p:nvSpPr>
          <p:cNvPr id="479" name="Shape 479"/>
          <p:cNvSpPr>
            <a:spLocks noGrp="1"/>
          </p:cNvSpPr>
          <p:nvPr>
            <p:ph type="body" sz="quarter" idx="14"/>
          </p:nvPr>
        </p:nvSpPr>
        <p:spPr>
          <a:xfrm>
            <a:off x="1422157" y="3251490"/>
            <a:ext cx="741156" cy="263426"/>
          </a:xfrm>
          <a:prstGeom prst="rect">
            <a:avLst/>
          </a:prstGeom>
        </p:spPr>
        <p:txBody>
          <a:bodyPr/>
          <a:lstStyle>
            <a:lvl1pPr>
              <a:lnSpc>
                <a:spcPct val="80000"/>
              </a:lnSpc>
              <a:defRPr sz="2812">
                <a:latin typeface="+mn-lt"/>
                <a:ea typeface="+mn-ea"/>
                <a:cs typeface="+mn-cs"/>
                <a:sym typeface="DIN Condensed"/>
              </a:defRPr>
            </a:lvl1pPr>
          </a:lstStyle>
          <a:p>
            <a:r>
              <a:rPr lang="zh-CN" altLang="en-US"/>
              <a:t>编辑母版文本样式
第二级
第三级
第四级
第五级</a:t>
            </a:r>
            <a:endParaRPr/>
          </a:p>
        </p:txBody>
      </p:sp>
      <p:sp>
        <p:nvSpPr>
          <p:cNvPr id="480" name="Shape 480"/>
          <p:cNvSpPr>
            <a:spLocks noGrp="1"/>
          </p:cNvSpPr>
          <p:nvPr>
            <p:ph type="body" sz="quarter" idx="15"/>
          </p:nvPr>
        </p:nvSpPr>
        <p:spPr>
          <a:xfrm>
            <a:off x="2677669" y="4577238"/>
            <a:ext cx="741156" cy="263426"/>
          </a:xfrm>
          <a:prstGeom prst="rect">
            <a:avLst/>
          </a:prstGeom>
        </p:spPr>
        <p:txBody>
          <a:bodyPr/>
          <a:lstStyle>
            <a:lvl1pPr>
              <a:lnSpc>
                <a:spcPct val="80000"/>
              </a:lnSpc>
              <a:defRPr sz="2812">
                <a:latin typeface="+mn-lt"/>
                <a:ea typeface="+mn-ea"/>
                <a:cs typeface="+mn-cs"/>
                <a:sym typeface="DIN Condensed"/>
              </a:defRPr>
            </a:lvl1pPr>
          </a:lstStyle>
          <a:p>
            <a:r>
              <a:rPr lang="zh-CN" altLang="en-US"/>
              <a:t>编辑母版文本样式
第二级
第三级
第四级
第五级</a:t>
            </a:r>
            <a:endParaRPr/>
          </a:p>
        </p:txBody>
      </p:sp>
      <p:sp>
        <p:nvSpPr>
          <p:cNvPr id="481" name="Shape 481"/>
          <p:cNvSpPr/>
          <p:nvPr/>
        </p:nvSpPr>
        <p:spPr>
          <a:xfrm>
            <a:off x="3840218" y="2199520"/>
            <a:ext cx="1463565" cy="1463565"/>
          </a:xfrm>
          <a:prstGeom prst="ellipse">
            <a:avLst/>
          </a:prstGeom>
          <a:solidFill>
            <a:srgbClr val="FEC703">
              <a:alpha val="66848"/>
            </a:srgbClr>
          </a:solidFill>
          <a:ln w="12700">
            <a:miter lim="400000"/>
          </a:ln>
        </p:spPr>
        <p:txBody>
          <a:bodyPr lIns="0" tIns="0" rIns="0" bIns="0" anchor="ctr"/>
          <a:lstStyle/>
          <a:p>
            <a:pPr>
              <a:defRPr sz="3400">
                <a:latin typeface="+mn-lt"/>
                <a:ea typeface="+mn-ea"/>
                <a:cs typeface="+mn-cs"/>
                <a:sym typeface="DIN Condensed"/>
              </a:defRPr>
            </a:pPr>
            <a:endParaRPr sz="2391"/>
          </a:p>
        </p:txBody>
      </p:sp>
      <p:sp>
        <p:nvSpPr>
          <p:cNvPr id="482" name="Shape 482"/>
          <p:cNvSpPr>
            <a:spLocks noGrp="1"/>
          </p:cNvSpPr>
          <p:nvPr>
            <p:ph type="body" sz="quarter" idx="16"/>
          </p:nvPr>
        </p:nvSpPr>
        <p:spPr>
          <a:xfrm>
            <a:off x="4201422" y="2799589"/>
            <a:ext cx="741156" cy="263426"/>
          </a:xfrm>
          <a:prstGeom prst="rect">
            <a:avLst/>
          </a:prstGeom>
        </p:spPr>
        <p:txBody>
          <a:bodyPr/>
          <a:lstStyle>
            <a:lvl1pPr>
              <a:lnSpc>
                <a:spcPct val="80000"/>
              </a:lnSpc>
              <a:defRPr sz="2812">
                <a:latin typeface="+mn-lt"/>
                <a:ea typeface="+mn-ea"/>
                <a:cs typeface="+mn-cs"/>
                <a:sym typeface="DIN Condensed"/>
              </a:defRPr>
            </a:lvl1pPr>
          </a:lstStyle>
          <a:p>
            <a:r>
              <a:rPr lang="zh-CN" altLang="en-US"/>
              <a:t>编辑母版文本样式
第二级
第三级
第四级
第五级</a:t>
            </a:r>
            <a:endParaRPr/>
          </a:p>
        </p:txBody>
      </p:sp>
      <p:sp>
        <p:nvSpPr>
          <p:cNvPr id="483" name="Shape 483"/>
          <p:cNvSpPr/>
          <p:nvPr/>
        </p:nvSpPr>
        <p:spPr>
          <a:xfrm>
            <a:off x="4636439" y="4092029"/>
            <a:ext cx="878182" cy="878182"/>
          </a:xfrm>
          <a:prstGeom prst="ellipse">
            <a:avLst/>
          </a:prstGeom>
          <a:solidFill>
            <a:srgbClr val="FEC703">
              <a:alpha val="66848"/>
            </a:srgbClr>
          </a:solidFill>
          <a:ln w="12700">
            <a:miter lim="400000"/>
          </a:ln>
        </p:spPr>
        <p:txBody>
          <a:bodyPr lIns="0" tIns="0" rIns="0" bIns="0" anchor="ctr"/>
          <a:lstStyle/>
          <a:p>
            <a:pPr>
              <a:defRPr sz="3400">
                <a:latin typeface="+mn-lt"/>
                <a:ea typeface="+mn-ea"/>
                <a:cs typeface="+mn-cs"/>
                <a:sym typeface="DIN Condensed"/>
              </a:defRPr>
            </a:pPr>
            <a:endParaRPr sz="2391"/>
          </a:p>
        </p:txBody>
      </p:sp>
      <p:sp>
        <p:nvSpPr>
          <p:cNvPr id="484" name="Shape 484"/>
          <p:cNvSpPr>
            <a:spLocks noGrp="1"/>
          </p:cNvSpPr>
          <p:nvPr>
            <p:ph type="body" sz="quarter" idx="17"/>
          </p:nvPr>
        </p:nvSpPr>
        <p:spPr>
          <a:xfrm>
            <a:off x="4704952" y="4399407"/>
            <a:ext cx="741156" cy="263426"/>
          </a:xfrm>
          <a:prstGeom prst="rect">
            <a:avLst/>
          </a:prstGeom>
        </p:spPr>
        <p:txBody>
          <a:bodyPr/>
          <a:lstStyle>
            <a:lvl1pPr>
              <a:lnSpc>
                <a:spcPct val="80000"/>
              </a:lnSpc>
              <a:defRPr sz="2812">
                <a:latin typeface="+mn-lt"/>
                <a:ea typeface="+mn-ea"/>
                <a:cs typeface="+mn-cs"/>
                <a:sym typeface="DIN Condensed"/>
              </a:defRPr>
            </a:lvl1pPr>
          </a:lstStyle>
          <a:p>
            <a:r>
              <a:rPr lang="zh-CN" altLang="en-US"/>
              <a:t>编辑母版文本样式
第二级
第三级
第四级
第五级</a:t>
            </a:r>
            <a:endParaRPr/>
          </a:p>
        </p:txBody>
      </p:sp>
      <p:sp>
        <p:nvSpPr>
          <p:cNvPr id="485" name="Shape 485"/>
          <p:cNvSpPr/>
          <p:nvPr/>
        </p:nvSpPr>
        <p:spPr>
          <a:xfrm>
            <a:off x="5793957" y="2894141"/>
            <a:ext cx="1141608" cy="1141608"/>
          </a:xfrm>
          <a:prstGeom prst="ellipse">
            <a:avLst/>
          </a:prstGeom>
          <a:solidFill>
            <a:srgbClr val="FEC703">
              <a:alpha val="66848"/>
            </a:srgbClr>
          </a:solidFill>
          <a:ln w="12700">
            <a:miter lim="400000"/>
          </a:ln>
        </p:spPr>
        <p:txBody>
          <a:bodyPr lIns="0" tIns="0" rIns="0" bIns="0" anchor="ctr"/>
          <a:lstStyle/>
          <a:p>
            <a:pPr>
              <a:defRPr sz="3400">
                <a:latin typeface="+mn-lt"/>
                <a:ea typeface="+mn-ea"/>
                <a:cs typeface="+mn-cs"/>
                <a:sym typeface="DIN Condensed"/>
              </a:defRPr>
            </a:pPr>
            <a:endParaRPr sz="2391"/>
          </a:p>
        </p:txBody>
      </p:sp>
      <p:sp>
        <p:nvSpPr>
          <p:cNvPr id="486" name="Shape 486"/>
          <p:cNvSpPr/>
          <p:nvPr/>
        </p:nvSpPr>
        <p:spPr>
          <a:xfrm>
            <a:off x="7240125" y="4767287"/>
            <a:ext cx="746785" cy="746784"/>
          </a:xfrm>
          <a:prstGeom prst="ellipse">
            <a:avLst/>
          </a:prstGeom>
          <a:solidFill>
            <a:srgbClr val="FEC703">
              <a:alpha val="66848"/>
            </a:srgbClr>
          </a:solidFill>
          <a:ln w="12700">
            <a:miter lim="400000"/>
          </a:ln>
        </p:spPr>
        <p:txBody>
          <a:bodyPr lIns="0" tIns="0" rIns="0" bIns="0" anchor="ctr"/>
          <a:lstStyle/>
          <a:p>
            <a:pPr>
              <a:defRPr sz="3400">
                <a:latin typeface="+mn-lt"/>
                <a:ea typeface="+mn-ea"/>
                <a:cs typeface="+mn-cs"/>
                <a:sym typeface="DIN Condensed"/>
              </a:defRPr>
            </a:pPr>
            <a:endParaRPr sz="2391"/>
          </a:p>
        </p:txBody>
      </p:sp>
      <p:sp>
        <p:nvSpPr>
          <p:cNvPr id="487" name="Shape 487"/>
          <p:cNvSpPr>
            <a:spLocks noGrp="1"/>
          </p:cNvSpPr>
          <p:nvPr>
            <p:ph type="body" sz="quarter" idx="18"/>
          </p:nvPr>
        </p:nvSpPr>
        <p:spPr>
          <a:xfrm>
            <a:off x="5994183" y="3333233"/>
            <a:ext cx="741156" cy="263426"/>
          </a:xfrm>
          <a:prstGeom prst="rect">
            <a:avLst/>
          </a:prstGeom>
        </p:spPr>
        <p:txBody>
          <a:bodyPr/>
          <a:lstStyle>
            <a:lvl1pPr>
              <a:lnSpc>
                <a:spcPct val="80000"/>
              </a:lnSpc>
              <a:defRPr sz="2812">
                <a:latin typeface="+mn-lt"/>
                <a:ea typeface="+mn-ea"/>
                <a:cs typeface="+mn-cs"/>
                <a:sym typeface="DIN Condensed"/>
              </a:defRPr>
            </a:lvl1pPr>
          </a:lstStyle>
          <a:p>
            <a:r>
              <a:rPr lang="zh-CN" altLang="en-US"/>
              <a:t>编辑母版文本样式
第二级
第三级
第四级
第五级</a:t>
            </a:r>
            <a:endParaRPr/>
          </a:p>
        </p:txBody>
      </p:sp>
      <p:sp>
        <p:nvSpPr>
          <p:cNvPr id="488" name="Shape 488"/>
          <p:cNvSpPr>
            <a:spLocks noGrp="1"/>
          </p:cNvSpPr>
          <p:nvPr>
            <p:ph type="body" sz="quarter" idx="19"/>
          </p:nvPr>
        </p:nvSpPr>
        <p:spPr>
          <a:xfrm>
            <a:off x="7242940" y="5008966"/>
            <a:ext cx="741156" cy="263426"/>
          </a:xfrm>
          <a:prstGeom prst="rect">
            <a:avLst/>
          </a:prstGeom>
        </p:spPr>
        <p:txBody>
          <a:bodyPr/>
          <a:lstStyle>
            <a:lvl1pPr>
              <a:lnSpc>
                <a:spcPct val="80000"/>
              </a:lnSpc>
              <a:defRPr sz="2812">
                <a:latin typeface="+mn-lt"/>
                <a:ea typeface="+mn-ea"/>
                <a:cs typeface="+mn-cs"/>
                <a:sym typeface="DIN Condensed"/>
              </a:defRPr>
            </a:lvl1pPr>
          </a:lstStyle>
          <a:p>
            <a:r>
              <a:rPr lang="zh-CN" altLang="en-US"/>
              <a:t>编辑母版文本样式
第二级
第三级
第四级
第五级</a:t>
            </a:r>
            <a:endParaRPr/>
          </a:p>
        </p:txBody>
      </p:sp>
      <p:sp>
        <p:nvSpPr>
          <p:cNvPr id="489" name="Shape 489"/>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268488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Double iPhone Mockup">
    <p:spTree>
      <p:nvGrpSpPr>
        <p:cNvPr id="1" name=""/>
        <p:cNvGrpSpPr/>
        <p:nvPr/>
      </p:nvGrpSpPr>
      <p:grpSpPr>
        <a:xfrm>
          <a:off x="0" y="0"/>
          <a:ext cx="0" cy="0"/>
          <a:chOff x="0" y="0"/>
          <a:chExt cx="0" cy="0"/>
        </a:xfrm>
      </p:grpSpPr>
      <p:sp>
        <p:nvSpPr>
          <p:cNvPr id="496" name="Shape 496"/>
          <p:cNvSpPr>
            <a:spLocks noGrp="1"/>
          </p:cNvSpPr>
          <p:nvPr>
            <p:ph type="pic" sz="quarter" idx="13"/>
          </p:nvPr>
        </p:nvSpPr>
        <p:spPr>
          <a:xfrm>
            <a:off x="6413371" y="1787677"/>
            <a:ext cx="2407305" cy="4244959"/>
          </a:xfrm>
          <a:prstGeom prst="rect">
            <a:avLst/>
          </a:prstGeom>
        </p:spPr>
        <p:txBody>
          <a:bodyPr lIns="91439" tIns="45719" rIns="91439" bIns="45719"/>
          <a:lstStyle/>
          <a:p>
            <a:r>
              <a:rPr lang="zh-CN" altLang="en-US"/>
              <a:t>单击图标添加图片</a:t>
            </a:r>
            <a:endParaRPr/>
          </a:p>
        </p:txBody>
      </p:sp>
      <p:sp>
        <p:nvSpPr>
          <p:cNvPr id="497" name="Shape 497"/>
          <p:cNvSpPr>
            <a:spLocks noGrp="1"/>
          </p:cNvSpPr>
          <p:nvPr>
            <p:ph type="body" sz="quarter" idx="14" hasCustomPrompt="1"/>
          </p:nvPr>
        </p:nvSpPr>
        <p:spPr>
          <a:xfrm>
            <a:off x="6795492" y="2330649"/>
            <a:ext cx="1566288" cy="2750920"/>
          </a:xfrm>
          <a:prstGeom prst="roundRect">
            <a:avLst>
              <a:gd name="adj" fmla="val 1158"/>
            </a:avLst>
          </a:prstGeom>
          <a:solidFill>
            <a:srgbClr val="FEC703"/>
          </a:solidFill>
        </p:spPr>
        <p:txBody>
          <a:bodyPr anchor="ctr"/>
          <a:lstStyle/>
          <a:p>
            <a:pPr>
              <a:defRPr sz="2100">
                <a:solidFill>
                  <a:srgbClr val="EA5455"/>
                </a:solidFill>
                <a:latin typeface="+mn-lt"/>
                <a:ea typeface="+mn-ea"/>
                <a:cs typeface="+mn-cs"/>
                <a:sym typeface="DIN Condensed"/>
              </a:defRPr>
            </a:pPr>
            <a:r>
              <a:rPr lang="en-US"/>
              <a:t> </a:t>
            </a:r>
            <a:endParaRPr/>
          </a:p>
        </p:txBody>
      </p:sp>
      <p:sp>
        <p:nvSpPr>
          <p:cNvPr id="498" name="Shape 498"/>
          <p:cNvSpPr/>
          <p:nvPr/>
        </p:nvSpPr>
        <p:spPr>
          <a:xfrm>
            <a:off x="7024404" y="3262506"/>
            <a:ext cx="1108588" cy="887288"/>
          </a:xfrm>
          <a:custGeom>
            <a:avLst/>
            <a:gdLst/>
            <a:ahLst/>
            <a:cxnLst>
              <a:cxn ang="0">
                <a:pos x="wd2" y="hd2"/>
              </a:cxn>
              <a:cxn ang="5400000">
                <a:pos x="wd2" y="hd2"/>
              </a:cxn>
              <a:cxn ang="10800000">
                <a:pos x="wd2" y="hd2"/>
              </a:cxn>
              <a:cxn ang="16200000">
                <a:pos x="wd2" y="hd2"/>
              </a:cxn>
            </a:cxnLst>
            <a:rect l="0" t="0" r="r" b="b"/>
            <a:pathLst>
              <a:path w="21570" h="21564" extrusionOk="0">
                <a:moveTo>
                  <a:pt x="563" y="4"/>
                </a:moveTo>
                <a:cubicBezTo>
                  <a:pt x="288" y="-36"/>
                  <a:pt x="37" y="209"/>
                  <a:pt x="3" y="554"/>
                </a:cubicBezTo>
                <a:cubicBezTo>
                  <a:pt x="-30" y="898"/>
                  <a:pt x="167" y="1210"/>
                  <a:pt x="443" y="1252"/>
                </a:cubicBezTo>
                <a:lnTo>
                  <a:pt x="4488" y="1862"/>
                </a:lnTo>
                <a:lnTo>
                  <a:pt x="7730" y="15406"/>
                </a:lnTo>
                <a:cubicBezTo>
                  <a:pt x="7795" y="15678"/>
                  <a:pt x="7996" y="15854"/>
                  <a:pt x="8213" y="15854"/>
                </a:cubicBezTo>
                <a:cubicBezTo>
                  <a:pt x="8255" y="15854"/>
                  <a:pt x="8295" y="15847"/>
                  <a:pt x="8338" y="15833"/>
                </a:cubicBezTo>
                <a:lnTo>
                  <a:pt x="19664" y="12164"/>
                </a:lnTo>
                <a:cubicBezTo>
                  <a:pt x="19857" y="12102"/>
                  <a:pt x="20001" y="11901"/>
                  <a:pt x="20033" y="11656"/>
                </a:cubicBezTo>
                <a:lnTo>
                  <a:pt x="21060" y="3877"/>
                </a:lnTo>
                <a:cubicBezTo>
                  <a:pt x="21084" y="3692"/>
                  <a:pt x="21039" y="3503"/>
                  <a:pt x="20940" y="3361"/>
                </a:cubicBezTo>
                <a:cubicBezTo>
                  <a:pt x="20841" y="3220"/>
                  <a:pt x="20699" y="3142"/>
                  <a:pt x="20549" y="3151"/>
                </a:cubicBezTo>
                <a:lnTo>
                  <a:pt x="15190" y="3327"/>
                </a:lnTo>
                <a:cubicBezTo>
                  <a:pt x="14555" y="3343"/>
                  <a:pt x="14562" y="4611"/>
                  <a:pt x="15190" y="4589"/>
                </a:cubicBezTo>
                <a:lnTo>
                  <a:pt x="19968" y="4426"/>
                </a:lnTo>
                <a:lnTo>
                  <a:pt x="19094" y="11052"/>
                </a:lnTo>
                <a:lnTo>
                  <a:pt x="8555" y="14463"/>
                </a:lnTo>
                <a:lnTo>
                  <a:pt x="5357" y="1110"/>
                </a:lnTo>
                <a:cubicBezTo>
                  <a:pt x="5300" y="870"/>
                  <a:pt x="5133" y="692"/>
                  <a:pt x="4934" y="662"/>
                </a:cubicBezTo>
                <a:lnTo>
                  <a:pt x="563" y="4"/>
                </a:lnTo>
                <a:close/>
                <a:moveTo>
                  <a:pt x="13040" y="893"/>
                </a:moveTo>
                <a:cubicBezTo>
                  <a:pt x="12762" y="905"/>
                  <a:pt x="12542" y="1196"/>
                  <a:pt x="12551" y="1544"/>
                </a:cubicBezTo>
                <a:lnTo>
                  <a:pt x="12676" y="6786"/>
                </a:lnTo>
                <a:lnTo>
                  <a:pt x="11949" y="5972"/>
                </a:lnTo>
                <a:cubicBezTo>
                  <a:pt x="11739" y="5746"/>
                  <a:pt x="11418" y="5777"/>
                  <a:pt x="11237" y="6040"/>
                </a:cubicBezTo>
                <a:cubicBezTo>
                  <a:pt x="11056" y="6304"/>
                  <a:pt x="11081" y="6702"/>
                  <a:pt x="11292" y="6929"/>
                </a:cubicBezTo>
                <a:lnTo>
                  <a:pt x="13045" y="8868"/>
                </a:lnTo>
                <a:cubicBezTo>
                  <a:pt x="13140" y="8970"/>
                  <a:pt x="13260" y="9024"/>
                  <a:pt x="13377" y="9024"/>
                </a:cubicBezTo>
                <a:cubicBezTo>
                  <a:pt x="13494" y="9024"/>
                  <a:pt x="13608" y="8970"/>
                  <a:pt x="13702" y="8868"/>
                </a:cubicBezTo>
                <a:lnTo>
                  <a:pt x="15435" y="6996"/>
                </a:lnTo>
                <a:cubicBezTo>
                  <a:pt x="15645" y="6770"/>
                  <a:pt x="15665" y="6371"/>
                  <a:pt x="15483" y="6108"/>
                </a:cubicBezTo>
                <a:cubicBezTo>
                  <a:pt x="15302" y="5845"/>
                  <a:pt x="14988" y="5814"/>
                  <a:pt x="14778" y="6040"/>
                </a:cubicBezTo>
                <a:lnTo>
                  <a:pt x="13697" y="7213"/>
                </a:lnTo>
                <a:lnTo>
                  <a:pt x="13561" y="1503"/>
                </a:lnTo>
                <a:cubicBezTo>
                  <a:pt x="13552" y="1156"/>
                  <a:pt x="13326" y="882"/>
                  <a:pt x="13040" y="893"/>
                </a:cubicBezTo>
                <a:close/>
                <a:moveTo>
                  <a:pt x="11123" y="3585"/>
                </a:moveTo>
                <a:lnTo>
                  <a:pt x="7659" y="3734"/>
                </a:lnTo>
                <a:cubicBezTo>
                  <a:pt x="7381" y="3744"/>
                  <a:pt x="7163" y="4032"/>
                  <a:pt x="7171" y="4379"/>
                </a:cubicBezTo>
                <a:cubicBezTo>
                  <a:pt x="7178" y="4726"/>
                  <a:pt x="7418" y="5007"/>
                  <a:pt x="7692" y="4989"/>
                </a:cubicBezTo>
                <a:lnTo>
                  <a:pt x="11172" y="4840"/>
                </a:lnTo>
                <a:cubicBezTo>
                  <a:pt x="11862" y="4815"/>
                  <a:pt x="11906" y="3540"/>
                  <a:pt x="11123" y="3585"/>
                </a:cubicBezTo>
                <a:close/>
                <a:moveTo>
                  <a:pt x="17237" y="8970"/>
                </a:moveTo>
                <a:lnTo>
                  <a:pt x="9750" y="10462"/>
                </a:lnTo>
                <a:cubicBezTo>
                  <a:pt x="9475" y="10517"/>
                  <a:pt x="9288" y="10838"/>
                  <a:pt x="9332" y="11181"/>
                </a:cubicBezTo>
                <a:cubicBezTo>
                  <a:pt x="9371" y="11490"/>
                  <a:pt x="9583" y="11710"/>
                  <a:pt x="9826" y="11710"/>
                </a:cubicBezTo>
                <a:cubicBezTo>
                  <a:pt x="9852" y="11710"/>
                  <a:pt x="9880" y="11708"/>
                  <a:pt x="9907" y="11703"/>
                </a:cubicBezTo>
                <a:lnTo>
                  <a:pt x="17395" y="10211"/>
                </a:lnTo>
                <a:cubicBezTo>
                  <a:pt x="17669" y="10156"/>
                  <a:pt x="17857" y="9828"/>
                  <a:pt x="17813" y="9485"/>
                </a:cubicBezTo>
                <a:cubicBezTo>
                  <a:pt x="17769" y="9142"/>
                  <a:pt x="17509" y="8912"/>
                  <a:pt x="17237" y="8970"/>
                </a:cubicBezTo>
                <a:close/>
                <a:moveTo>
                  <a:pt x="19393" y="14782"/>
                </a:moveTo>
                <a:cubicBezTo>
                  <a:pt x="18193" y="14782"/>
                  <a:pt x="17215" y="16002"/>
                  <a:pt x="17215" y="17502"/>
                </a:cubicBezTo>
                <a:cubicBezTo>
                  <a:pt x="17215" y="19001"/>
                  <a:pt x="18193" y="20221"/>
                  <a:pt x="19393" y="20221"/>
                </a:cubicBezTo>
                <a:cubicBezTo>
                  <a:pt x="20593" y="20221"/>
                  <a:pt x="21570" y="19001"/>
                  <a:pt x="21570" y="17502"/>
                </a:cubicBezTo>
                <a:cubicBezTo>
                  <a:pt x="21570" y="16002"/>
                  <a:pt x="20593" y="14782"/>
                  <a:pt x="19393" y="14782"/>
                </a:cubicBezTo>
                <a:close/>
                <a:moveTo>
                  <a:pt x="19393" y="16037"/>
                </a:moveTo>
                <a:cubicBezTo>
                  <a:pt x="20038" y="16037"/>
                  <a:pt x="20560" y="16696"/>
                  <a:pt x="20560" y="17502"/>
                </a:cubicBezTo>
                <a:cubicBezTo>
                  <a:pt x="20560" y="18307"/>
                  <a:pt x="20038" y="18960"/>
                  <a:pt x="19393" y="18960"/>
                </a:cubicBezTo>
                <a:cubicBezTo>
                  <a:pt x="18748" y="18960"/>
                  <a:pt x="18220" y="18307"/>
                  <a:pt x="18220" y="17502"/>
                </a:cubicBezTo>
                <a:cubicBezTo>
                  <a:pt x="18220" y="16696"/>
                  <a:pt x="18748" y="16037"/>
                  <a:pt x="19393" y="16037"/>
                </a:cubicBezTo>
                <a:close/>
                <a:moveTo>
                  <a:pt x="8990" y="16125"/>
                </a:moveTo>
                <a:cubicBezTo>
                  <a:pt x="7789" y="16125"/>
                  <a:pt x="6812" y="17345"/>
                  <a:pt x="6812" y="18844"/>
                </a:cubicBezTo>
                <a:cubicBezTo>
                  <a:pt x="6812" y="20343"/>
                  <a:pt x="7789" y="21564"/>
                  <a:pt x="8990" y="21564"/>
                </a:cubicBezTo>
                <a:cubicBezTo>
                  <a:pt x="10190" y="21564"/>
                  <a:pt x="11167" y="20343"/>
                  <a:pt x="11167" y="18844"/>
                </a:cubicBezTo>
                <a:cubicBezTo>
                  <a:pt x="11167" y="17345"/>
                  <a:pt x="10190" y="16125"/>
                  <a:pt x="8990" y="16125"/>
                </a:cubicBezTo>
                <a:close/>
                <a:moveTo>
                  <a:pt x="8990" y="17386"/>
                </a:moveTo>
                <a:cubicBezTo>
                  <a:pt x="9635" y="17386"/>
                  <a:pt x="10162" y="18039"/>
                  <a:pt x="10162" y="18844"/>
                </a:cubicBezTo>
                <a:cubicBezTo>
                  <a:pt x="10162" y="19650"/>
                  <a:pt x="9635" y="20309"/>
                  <a:pt x="8990" y="20309"/>
                </a:cubicBezTo>
                <a:cubicBezTo>
                  <a:pt x="8345" y="20309"/>
                  <a:pt x="7822" y="19650"/>
                  <a:pt x="7822" y="18844"/>
                </a:cubicBezTo>
                <a:cubicBezTo>
                  <a:pt x="7822" y="18039"/>
                  <a:pt x="8345" y="17386"/>
                  <a:pt x="8990" y="17386"/>
                </a:cubicBezTo>
                <a:close/>
              </a:path>
            </a:pathLst>
          </a:custGeom>
          <a:solidFill>
            <a:srgbClr val="FFFFF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sz="2109"/>
              <a:t> </a:t>
            </a:r>
            <a:endParaRPr sz="2109"/>
          </a:p>
        </p:txBody>
      </p:sp>
      <p:sp>
        <p:nvSpPr>
          <p:cNvPr id="499" name="Shape 499"/>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500" name="Shape 500"/>
          <p:cNvSpPr>
            <a:spLocks noGrp="1"/>
          </p:cNvSpPr>
          <p:nvPr>
            <p:ph type="body" sz="quarter" idx="15"/>
          </p:nvPr>
        </p:nvSpPr>
        <p:spPr>
          <a:xfrm>
            <a:off x="627415" y="552245"/>
            <a:ext cx="3123682"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501" name="Shape 501"/>
          <p:cNvSpPr>
            <a:spLocks noGrp="1"/>
          </p:cNvSpPr>
          <p:nvPr>
            <p:ph type="body" sz="quarter" idx="16"/>
          </p:nvPr>
        </p:nvSpPr>
        <p:spPr>
          <a:xfrm>
            <a:off x="553222" y="2131439"/>
            <a:ext cx="3832999" cy="325900"/>
          </a:xfrm>
          <a:prstGeom prst="rect">
            <a:avLst/>
          </a:prstGeom>
        </p:spPr>
        <p:txBody>
          <a:bodyPr anchor="ctr"/>
          <a:lstStyle>
            <a:lvl1pPr algn="l">
              <a:lnSpc>
                <a:spcPct val="80000"/>
              </a:lnSpc>
              <a:defRPr sz="2109" cap="all" spc="210">
                <a:latin typeface="+mn-lt"/>
                <a:ea typeface="+mn-ea"/>
                <a:cs typeface="+mn-cs"/>
                <a:sym typeface="DIN Condensed"/>
              </a:defRPr>
            </a:lvl1pPr>
          </a:lstStyle>
          <a:p>
            <a:r>
              <a:rPr lang="zh-CN" altLang="en-US"/>
              <a:t>编辑母版文本样式
第二级
第三级
第四级
第五级</a:t>
            </a:r>
            <a:endParaRPr/>
          </a:p>
        </p:txBody>
      </p:sp>
      <p:sp>
        <p:nvSpPr>
          <p:cNvPr id="502" name="Shape 502"/>
          <p:cNvSpPr>
            <a:spLocks noGrp="1"/>
          </p:cNvSpPr>
          <p:nvPr>
            <p:ph type="body" sz="half" idx="17"/>
          </p:nvPr>
        </p:nvSpPr>
        <p:spPr>
          <a:xfrm>
            <a:off x="553222" y="2560605"/>
            <a:ext cx="3832999" cy="3413479"/>
          </a:xfrm>
          <a:prstGeom prst="rect">
            <a:avLst/>
          </a:prstGeom>
        </p:spPr>
        <p:txBody>
          <a:bodyPr anchor="ctr"/>
          <a:lstStyle/>
          <a:p>
            <a:pPr algn="l">
              <a:defRPr sz="2000">
                <a:latin typeface="Helvetica Neue Thin"/>
                <a:ea typeface="Helvetica Neue Thin"/>
                <a:cs typeface="Helvetica Neue Thin"/>
                <a:sym typeface="Helvetica Neue Thin"/>
              </a:defRPr>
            </a:pPr>
            <a:r>
              <a:rPr lang="zh-CN" altLang="en-US"/>
              <a:t>编辑母版文本样式
第二级
第三级
第四级
第五级</a:t>
            </a:r>
            <a:endParaRPr/>
          </a:p>
        </p:txBody>
      </p:sp>
      <p:sp>
        <p:nvSpPr>
          <p:cNvPr id="503" name="Shape 503"/>
          <p:cNvSpPr>
            <a:spLocks noGrp="1"/>
          </p:cNvSpPr>
          <p:nvPr>
            <p:ph type="pic" sz="quarter" idx="18"/>
          </p:nvPr>
        </p:nvSpPr>
        <p:spPr>
          <a:xfrm>
            <a:off x="5359668" y="2153795"/>
            <a:ext cx="2407305" cy="4244959"/>
          </a:xfrm>
          <a:prstGeom prst="rect">
            <a:avLst/>
          </a:prstGeom>
          <a:effectLst>
            <a:outerShdw blurRad="63500" dist="25400" dir="5400000" rotWithShape="0">
              <a:srgbClr val="000000">
                <a:alpha val="11661"/>
              </a:srgbClr>
            </a:outerShdw>
          </a:effectLst>
        </p:spPr>
        <p:txBody>
          <a:bodyPr lIns="91439" tIns="45719" rIns="91439" bIns="45719"/>
          <a:lstStyle/>
          <a:p>
            <a:r>
              <a:rPr lang="zh-CN" altLang="en-US"/>
              <a:t>单击图标添加图片</a:t>
            </a:r>
            <a:endParaRPr/>
          </a:p>
        </p:txBody>
      </p:sp>
      <p:sp>
        <p:nvSpPr>
          <p:cNvPr id="504" name="Shape 504"/>
          <p:cNvSpPr>
            <a:spLocks noGrp="1"/>
          </p:cNvSpPr>
          <p:nvPr>
            <p:ph type="body" sz="quarter" idx="19" hasCustomPrompt="1"/>
          </p:nvPr>
        </p:nvSpPr>
        <p:spPr>
          <a:xfrm>
            <a:off x="5741789" y="2696766"/>
            <a:ext cx="1566288" cy="2750920"/>
          </a:xfrm>
          <a:prstGeom prst="roundRect">
            <a:avLst>
              <a:gd name="adj" fmla="val 1158"/>
            </a:avLst>
          </a:prstGeom>
          <a:solidFill>
            <a:srgbClr val="FEC703"/>
          </a:solidFill>
        </p:spPr>
        <p:txBody>
          <a:bodyPr anchor="ctr"/>
          <a:lstStyle/>
          <a:p>
            <a:pPr>
              <a:defRPr sz="2100">
                <a:solidFill>
                  <a:srgbClr val="EA5455"/>
                </a:solidFill>
                <a:latin typeface="+mn-lt"/>
                <a:ea typeface="+mn-ea"/>
                <a:cs typeface="+mn-cs"/>
                <a:sym typeface="DIN Condensed"/>
              </a:defRPr>
            </a:pPr>
            <a:r>
              <a:rPr lang="en-US"/>
              <a:t> </a:t>
            </a:r>
            <a:endParaRPr/>
          </a:p>
        </p:txBody>
      </p:sp>
      <p:sp>
        <p:nvSpPr>
          <p:cNvPr id="505" name="Shape 505"/>
          <p:cNvSpPr/>
          <p:nvPr/>
        </p:nvSpPr>
        <p:spPr>
          <a:xfrm>
            <a:off x="6059498" y="3586590"/>
            <a:ext cx="930985" cy="971179"/>
          </a:xfrm>
          <a:custGeom>
            <a:avLst/>
            <a:gdLst/>
            <a:ahLst/>
            <a:cxnLst>
              <a:cxn ang="0">
                <a:pos x="wd2" y="hd2"/>
              </a:cxn>
              <a:cxn ang="5400000">
                <a:pos x="wd2" y="hd2"/>
              </a:cxn>
              <a:cxn ang="10800000">
                <a:pos x="wd2" y="hd2"/>
              </a:cxn>
              <a:cxn ang="16200000">
                <a:pos x="wd2" y="hd2"/>
              </a:cxn>
            </a:cxnLst>
            <a:rect l="0" t="0" r="r" b="b"/>
            <a:pathLst>
              <a:path w="21221" h="21582" extrusionOk="0">
                <a:moveTo>
                  <a:pt x="19009" y="1"/>
                </a:moveTo>
                <a:cubicBezTo>
                  <a:pt x="18667" y="-18"/>
                  <a:pt x="17278" y="89"/>
                  <a:pt x="15644" y="2817"/>
                </a:cubicBezTo>
                <a:lnTo>
                  <a:pt x="9792" y="2811"/>
                </a:lnTo>
                <a:cubicBezTo>
                  <a:pt x="9694" y="2811"/>
                  <a:pt x="9601" y="2837"/>
                  <a:pt x="9519" y="2879"/>
                </a:cubicBezTo>
                <a:cubicBezTo>
                  <a:pt x="9452" y="2910"/>
                  <a:pt x="9393" y="2955"/>
                  <a:pt x="9341" y="3009"/>
                </a:cubicBezTo>
                <a:lnTo>
                  <a:pt x="169" y="12516"/>
                </a:lnTo>
                <a:cubicBezTo>
                  <a:pt x="-65" y="12757"/>
                  <a:pt x="-54" y="13137"/>
                  <a:pt x="194" y="13365"/>
                </a:cubicBezTo>
                <a:lnTo>
                  <a:pt x="8978" y="21421"/>
                </a:lnTo>
                <a:cubicBezTo>
                  <a:pt x="9097" y="21530"/>
                  <a:pt x="9246" y="21582"/>
                  <a:pt x="9398" y="21582"/>
                </a:cubicBezTo>
                <a:cubicBezTo>
                  <a:pt x="9562" y="21582"/>
                  <a:pt x="9728" y="21515"/>
                  <a:pt x="9850" y="21390"/>
                </a:cubicBezTo>
                <a:lnTo>
                  <a:pt x="18990" y="11914"/>
                </a:lnTo>
                <a:cubicBezTo>
                  <a:pt x="19127" y="11794"/>
                  <a:pt x="19205" y="11617"/>
                  <a:pt x="19194" y="11430"/>
                </a:cubicBezTo>
                <a:lnTo>
                  <a:pt x="18850" y="6060"/>
                </a:lnTo>
                <a:cubicBezTo>
                  <a:pt x="20585" y="4661"/>
                  <a:pt x="21535" y="2765"/>
                  <a:pt x="21127" y="1428"/>
                </a:cubicBezTo>
                <a:cubicBezTo>
                  <a:pt x="20977" y="936"/>
                  <a:pt x="20502" y="93"/>
                  <a:pt x="19009" y="1"/>
                </a:cubicBezTo>
                <a:close/>
                <a:moveTo>
                  <a:pt x="18945" y="925"/>
                </a:moveTo>
                <a:cubicBezTo>
                  <a:pt x="19646" y="968"/>
                  <a:pt x="20077" y="1225"/>
                  <a:pt x="20218" y="1688"/>
                </a:cubicBezTo>
                <a:cubicBezTo>
                  <a:pt x="20445" y="2433"/>
                  <a:pt x="19946" y="3718"/>
                  <a:pt x="18774" y="4869"/>
                </a:cubicBezTo>
                <a:cubicBezTo>
                  <a:pt x="18774" y="4869"/>
                  <a:pt x="18678" y="3387"/>
                  <a:pt x="18678" y="3387"/>
                </a:cubicBezTo>
                <a:cubicBezTo>
                  <a:pt x="18658" y="3070"/>
                  <a:pt x="18387" y="2823"/>
                  <a:pt x="18061" y="2823"/>
                </a:cubicBezTo>
                <a:lnTo>
                  <a:pt x="16796" y="2823"/>
                </a:lnTo>
                <a:cubicBezTo>
                  <a:pt x="17526" y="1681"/>
                  <a:pt x="18289" y="884"/>
                  <a:pt x="18945" y="925"/>
                </a:cubicBezTo>
                <a:close/>
                <a:moveTo>
                  <a:pt x="10060" y="4014"/>
                </a:moveTo>
                <a:lnTo>
                  <a:pt x="14996" y="4020"/>
                </a:lnTo>
                <a:cubicBezTo>
                  <a:pt x="14752" y="4518"/>
                  <a:pt x="14511" y="5084"/>
                  <a:pt x="14264" y="5713"/>
                </a:cubicBezTo>
                <a:cubicBezTo>
                  <a:pt x="13707" y="5674"/>
                  <a:pt x="13128" y="5853"/>
                  <a:pt x="12737" y="6259"/>
                </a:cubicBezTo>
                <a:cubicBezTo>
                  <a:pt x="12025" y="6996"/>
                  <a:pt x="12063" y="8162"/>
                  <a:pt x="12820" y="8857"/>
                </a:cubicBezTo>
                <a:cubicBezTo>
                  <a:pt x="13172" y="9179"/>
                  <a:pt x="13630" y="9353"/>
                  <a:pt x="14111" y="9353"/>
                </a:cubicBezTo>
                <a:cubicBezTo>
                  <a:pt x="14629" y="9353"/>
                  <a:pt x="15130" y="9144"/>
                  <a:pt x="15485" y="8776"/>
                </a:cubicBezTo>
                <a:cubicBezTo>
                  <a:pt x="15830" y="8419"/>
                  <a:pt x="16016" y="7952"/>
                  <a:pt x="16000" y="7462"/>
                </a:cubicBezTo>
                <a:cubicBezTo>
                  <a:pt x="15985" y="6971"/>
                  <a:pt x="15769" y="6514"/>
                  <a:pt x="15403" y="6178"/>
                </a:cubicBezTo>
                <a:cubicBezTo>
                  <a:pt x="15333" y="6114"/>
                  <a:pt x="15259" y="6062"/>
                  <a:pt x="15180" y="6010"/>
                </a:cubicBezTo>
                <a:cubicBezTo>
                  <a:pt x="15457" y="5337"/>
                  <a:pt x="15769" y="4662"/>
                  <a:pt x="16102" y="4026"/>
                </a:cubicBezTo>
                <a:lnTo>
                  <a:pt x="17483" y="4026"/>
                </a:lnTo>
                <a:lnTo>
                  <a:pt x="17947" y="11244"/>
                </a:lnTo>
                <a:cubicBezTo>
                  <a:pt x="17947" y="11244"/>
                  <a:pt x="9373" y="20131"/>
                  <a:pt x="9373" y="20131"/>
                </a:cubicBezTo>
                <a:lnTo>
                  <a:pt x="1492" y="12900"/>
                </a:lnTo>
                <a:lnTo>
                  <a:pt x="10060" y="4014"/>
                </a:lnTo>
                <a:close/>
                <a:moveTo>
                  <a:pt x="13921" y="6618"/>
                </a:moveTo>
                <a:cubicBezTo>
                  <a:pt x="13834" y="6862"/>
                  <a:pt x="13746" y="7113"/>
                  <a:pt x="13660" y="7375"/>
                </a:cubicBezTo>
                <a:cubicBezTo>
                  <a:pt x="13579" y="7618"/>
                  <a:pt x="13716" y="7880"/>
                  <a:pt x="13965" y="7958"/>
                </a:cubicBezTo>
                <a:cubicBezTo>
                  <a:pt x="14013" y="7973"/>
                  <a:pt x="14063" y="7976"/>
                  <a:pt x="14111" y="7976"/>
                </a:cubicBezTo>
                <a:cubicBezTo>
                  <a:pt x="14311" y="7976"/>
                  <a:pt x="14499" y="7855"/>
                  <a:pt x="14563" y="7660"/>
                </a:cubicBezTo>
                <a:cubicBezTo>
                  <a:pt x="14642" y="7423"/>
                  <a:pt x="14732" y="7172"/>
                  <a:pt x="14824" y="6922"/>
                </a:cubicBezTo>
                <a:cubicBezTo>
                  <a:pt x="14963" y="7080"/>
                  <a:pt x="15047" y="7276"/>
                  <a:pt x="15053" y="7486"/>
                </a:cubicBezTo>
                <a:cubicBezTo>
                  <a:pt x="15060" y="7731"/>
                  <a:pt x="14970" y="7966"/>
                  <a:pt x="14798" y="8144"/>
                </a:cubicBezTo>
                <a:cubicBezTo>
                  <a:pt x="14455" y="8499"/>
                  <a:pt x="13833" y="8515"/>
                  <a:pt x="13469" y="8181"/>
                </a:cubicBezTo>
                <a:cubicBezTo>
                  <a:pt x="13092" y="7835"/>
                  <a:pt x="13077" y="7258"/>
                  <a:pt x="13431" y="6891"/>
                </a:cubicBezTo>
                <a:cubicBezTo>
                  <a:pt x="13565" y="6751"/>
                  <a:pt x="13733" y="6656"/>
                  <a:pt x="13921" y="6618"/>
                </a:cubicBezTo>
                <a:close/>
                <a:moveTo>
                  <a:pt x="8870" y="7127"/>
                </a:moveTo>
                <a:cubicBezTo>
                  <a:pt x="8820" y="7128"/>
                  <a:pt x="8774" y="7150"/>
                  <a:pt x="8737" y="7189"/>
                </a:cubicBezTo>
                <a:cubicBezTo>
                  <a:pt x="8662" y="7266"/>
                  <a:pt x="8664" y="7389"/>
                  <a:pt x="8743" y="7462"/>
                </a:cubicBezTo>
                <a:lnTo>
                  <a:pt x="14926" y="13130"/>
                </a:lnTo>
                <a:cubicBezTo>
                  <a:pt x="14963" y="13164"/>
                  <a:pt x="15011" y="13185"/>
                  <a:pt x="15059" y="13185"/>
                </a:cubicBezTo>
                <a:cubicBezTo>
                  <a:pt x="15111" y="13185"/>
                  <a:pt x="15167" y="13163"/>
                  <a:pt x="15205" y="13123"/>
                </a:cubicBezTo>
                <a:cubicBezTo>
                  <a:pt x="15280" y="13046"/>
                  <a:pt x="15278" y="12924"/>
                  <a:pt x="15199" y="12851"/>
                </a:cubicBezTo>
                <a:cubicBezTo>
                  <a:pt x="15199" y="12851"/>
                  <a:pt x="9010" y="7183"/>
                  <a:pt x="9010" y="7183"/>
                </a:cubicBezTo>
                <a:cubicBezTo>
                  <a:pt x="8971" y="7147"/>
                  <a:pt x="8921" y="7125"/>
                  <a:pt x="8870" y="7127"/>
                </a:cubicBezTo>
                <a:close/>
                <a:moveTo>
                  <a:pt x="10677" y="11139"/>
                </a:moveTo>
                <a:lnTo>
                  <a:pt x="10206" y="11623"/>
                </a:lnTo>
                <a:cubicBezTo>
                  <a:pt x="9538" y="11214"/>
                  <a:pt x="8874" y="11270"/>
                  <a:pt x="8438" y="11722"/>
                </a:cubicBezTo>
                <a:cubicBezTo>
                  <a:pt x="7957" y="12220"/>
                  <a:pt x="8090" y="12831"/>
                  <a:pt x="8476" y="13533"/>
                </a:cubicBezTo>
                <a:cubicBezTo>
                  <a:pt x="8742" y="14019"/>
                  <a:pt x="8791" y="14299"/>
                  <a:pt x="8603" y="14494"/>
                </a:cubicBezTo>
                <a:cubicBezTo>
                  <a:pt x="8405" y="14699"/>
                  <a:pt x="8089" y="14620"/>
                  <a:pt x="7789" y="14345"/>
                </a:cubicBezTo>
                <a:cubicBezTo>
                  <a:pt x="7446" y="14031"/>
                  <a:pt x="7241" y="13642"/>
                  <a:pt x="7134" y="13322"/>
                </a:cubicBezTo>
                <a:lnTo>
                  <a:pt x="6396" y="13775"/>
                </a:lnTo>
                <a:cubicBezTo>
                  <a:pt x="6487" y="14071"/>
                  <a:pt x="6738" y="14477"/>
                  <a:pt x="7076" y="14816"/>
                </a:cubicBezTo>
                <a:lnTo>
                  <a:pt x="6606" y="15306"/>
                </a:lnTo>
                <a:lnTo>
                  <a:pt x="7127" y="15778"/>
                </a:lnTo>
                <a:lnTo>
                  <a:pt x="7630" y="15257"/>
                </a:lnTo>
                <a:cubicBezTo>
                  <a:pt x="8335" y="15709"/>
                  <a:pt x="9046" y="15621"/>
                  <a:pt x="9487" y="15164"/>
                </a:cubicBezTo>
                <a:cubicBezTo>
                  <a:pt x="9933" y="14701"/>
                  <a:pt x="9951" y="14187"/>
                  <a:pt x="9532" y="13396"/>
                </a:cubicBezTo>
                <a:cubicBezTo>
                  <a:pt x="9243" y="12821"/>
                  <a:pt x="9165" y="12543"/>
                  <a:pt x="9328" y="12373"/>
                </a:cubicBezTo>
                <a:cubicBezTo>
                  <a:pt x="9467" y="12229"/>
                  <a:pt x="9711" y="12189"/>
                  <a:pt x="10053" y="12503"/>
                </a:cubicBezTo>
                <a:cubicBezTo>
                  <a:pt x="10432" y="12851"/>
                  <a:pt x="10562" y="13189"/>
                  <a:pt x="10645" y="13371"/>
                </a:cubicBezTo>
                <a:lnTo>
                  <a:pt x="11357" y="12931"/>
                </a:lnTo>
                <a:cubicBezTo>
                  <a:pt x="11263" y="12689"/>
                  <a:pt x="11097" y="12402"/>
                  <a:pt x="10759" y="12063"/>
                </a:cubicBezTo>
                <a:cubicBezTo>
                  <a:pt x="10759" y="12063"/>
                  <a:pt x="11192" y="11610"/>
                  <a:pt x="11192" y="11610"/>
                </a:cubicBezTo>
                <a:lnTo>
                  <a:pt x="10677" y="11139"/>
                </a:lnTo>
                <a:close/>
              </a:path>
            </a:pathLst>
          </a:custGeom>
          <a:solidFill>
            <a:srgbClr val="FFFFF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506" name="Shape 506"/>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549266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iPhone Mockup">
    <p:spTree>
      <p:nvGrpSpPr>
        <p:cNvPr id="1" name=""/>
        <p:cNvGrpSpPr/>
        <p:nvPr/>
      </p:nvGrpSpPr>
      <p:grpSpPr>
        <a:xfrm>
          <a:off x="0" y="0"/>
          <a:ext cx="0" cy="0"/>
          <a:chOff x="0" y="0"/>
          <a:chExt cx="0" cy="0"/>
        </a:xfrm>
      </p:grpSpPr>
      <p:sp>
        <p:nvSpPr>
          <p:cNvPr id="513" name="Shape 513"/>
          <p:cNvSpPr/>
          <p:nvPr/>
        </p:nvSpPr>
        <p:spPr>
          <a:xfrm rot="10800000">
            <a:off x="-1199" y="4259658"/>
            <a:ext cx="4226534" cy="1383265"/>
          </a:xfrm>
          <a:custGeom>
            <a:avLst/>
            <a:gdLst/>
            <a:ahLst/>
            <a:cxnLst>
              <a:cxn ang="0">
                <a:pos x="wd2" y="hd2"/>
              </a:cxn>
              <a:cxn ang="5400000">
                <a:pos x="wd2" y="hd2"/>
              </a:cxn>
              <a:cxn ang="10800000">
                <a:pos x="wd2" y="hd2"/>
              </a:cxn>
              <a:cxn ang="16200000">
                <a:pos x="wd2" y="hd2"/>
              </a:cxn>
            </a:cxnLst>
            <a:rect l="0" t="0" r="r" b="b"/>
            <a:pathLst>
              <a:path w="21600" h="21600" extrusionOk="0">
                <a:moveTo>
                  <a:pt x="4554" y="0"/>
                </a:moveTo>
                <a:lnTo>
                  <a:pt x="4554" y="48"/>
                </a:lnTo>
                <a:lnTo>
                  <a:pt x="0" y="21600"/>
                </a:lnTo>
                <a:lnTo>
                  <a:pt x="4554" y="21600"/>
                </a:lnTo>
                <a:lnTo>
                  <a:pt x="4564" y="21600"/>
                </a:lnTo>
                <a:lnTo>
                  <a:pt x="21600" y="21600"/>
                </a:lnTo>
                <a:lnTo>
                  <a:pt x="21600" y="0"/>
                </a:lnTo>
                <a:lnTo>
                  <a:pt x="4564" y="0"/>
                </a:lnTo>
                <a:lnTo>
                  <a:pt x="4554" y="0"/>
                </a:lnTo>
                <a:close/>
              </a:path>
            </a:pathLst>
          </a:custGeom>
          <a:solidFill>
            <a:srgbClr val="FEC703"/>
          </a:solidFill>
          <a:ln w="12700">
            <a:miter lim="400000"/>
          </a:ln>
        </p:spPr>
        <p:txBody>
          <a:bodyPr lIns="0" tIns="0" rIns="0" bIns="0" anchor="ctr"/>
          <a:lstStyle/>
          <a:p>
            <a:endParaRPr sz="1266"/>
          </a:p>
        </p:txBody>
      </p:sp>
      <p:sp>
        <p:nvSpPr>
          <p:cNvPr id="514" name="Shape 514"/>
          <p:cNvSpPr/>
          <p:nvPr/>
        </p:nvSpPr>
        <p:spPr>
          <a:xfrm flipH="1">
            <a:off x="-1199" y="2777969"/>
            <a:ext cx="4226534" cy="1383265"/>
          </a:xfrm>
          <a:custGeom>
            <a:avLst/>
            <a:gdLst/>
            <a:ahLst/>
            <a:cxnLst>
              <a:cxn ang="0">
                <a:pos x="wd2" y="hd2"/>
              </a:cxn>
              <a:cxn ang="5400000">
                <a:pos x="wd2" y="hd2"/>
              </a:cxn>
              <a:cxn ang="10800000">
                <a:pos x="wd2" y="hd2"/>
              </a:cxn>
              <a:cxn ang="16200000">
                <a:pos x="wd2" y="hd2"/>
              </a:cxn>
            </a:cxnLst>
            <a:rect l="0" t="0" r="r" b="b"/>
            <a:pathLst>
              <a:path w="21600" h="21600" extrusionOk="0">
                <a:moveTo>
                  <a:pt x="4554" y="0"/>
                </a:moveTo>
                <a:lnTo>
                  <a:pt x="4554" y="48"/>
                </a:lnTo>
                <a:lnTo>
                  <a:pt x="0" y="21600"/>
                </a:lnTo>
                <a:lnTo>
                  <a:pt x="4554" y="21600"/>
                </a:lnTo>
                <a:lnTo>
                  <a:pt x="4564" y="21600"/>
                </a:lnTo>
                <a:lnTo>
                  <a:pt x="21600" y="21600"/>
                </a:lnTo>
                <a:lnTo>
                  <a:pt x="21600" y="0"/>
                </a:lnTo>
                <a:lnTo>
                  <a:pt x="4564" y="0"/>
                </a:lnTo>
                <a:lnTo>
                  <a:pt x="4554" y="0"/>
                </a:lnTo>
                <a:close/>
              </a:path>
            </a:pathLst>
          </a:custGeom>
          <a:solidFill>
            <a:srgbClr val="FEC703"/>
          </a:solidFill>
          <a:ln w="12700">
            <a:miter lim="400000"/>
          </a:ln>
        </p:spPr>
        <p:txBody>
          <a:bodyPr lIns="0" tIns="0" rIns="0" bIns="0" anchor="ctr"/>
          <a:lstStyle/>
          <a:p>
            <a:endParaRPr sz="1266"/>
          </a:p>
        </p:txBody>
      </p:sp>
      <p:sp>
        <p:nvSpPr>
          <p:cNvPr id="515" name="Shape 515"/>
          <p:cNvSpPr/>
          <p:nvPr/>
        </p:nvSpPr>
        <p:spPr>
          <a:xfrm rot="10800000" flipH="1">
            <a:off x="4901676" y="4242668"/>
            <a:ext cx="4235463" cy="1383266"/>
          </a:xfrm>
          <a:custGeom>
            <a:avLst/>
            <a:gdLst/>
            <a:ahLst/>
            <a:cxnLst>
              <a:cxn ang="0">
                <a:pos x="wd2" y="hd2"/>
              </a:cxn>
              <a:cxn ang="5400000">
                <a:pos x="wd2" y="hd2"/>
              </a:cxn>
              <a:cxn ang="10800000">
                <a:pos x="wd2" y="hd2"/>
              </a:cxn>
              <a:cxn ang="16200000">
                <a:pos x="wd2" y="hd2"/>
              </a:cxn>
            </a:cxnLst>
            <a:rect l="0" t="0" r="r" b="b"/>
            <a:pathLst>
              <a:path w="21600" h="21600" extrusionOk="0">
                <a:moveTo>
                  <a:pt x="4544" y="0"/>
                </a:moveTo>
                <a:lnTo>
                  <a:pt x="4544" y="48"/>
                </a:lnTo>
                <a:lnTo>
                  <a:pt x="0" y="21600"/>
                </a:lnTo>
                <a:lnTo>
                  <a:pt x="4544" y="21600"/>
                </a:lnTo>
                <a:lnTo>
                  <a:pt x="4554" y="21600"/>
                </a:lnTo>
                <a:lnTo>
                  <a:pt x="21600" y="21600"/>
                </a:lnTo>
                <a:lnTo>
                  <a:pt x="21600" y="0"/>
                </a:lnTo>
                <a:lnTo>
                  <a:pt x="4554" y="0"/>
                </a:lnTo>
                <a:lnTo>
                  <a:pt x="4544" y="0"/>
                </a:lnTo>
                <a:close/>
              </a:path>
            </a:pathLst>
          </a:custGeom>
          <a:solidFill>
            <a:srgbClr val="FEC703"/>
          </a:solidFill>
          <a:ln w="12700">
            <a:miter lim="400000"/>
          </a:ln>
        </p:spPr>
        <p:txBody>
          <a:bodyPr lIns="0" tIns="0" rIns="0" bIns="0" anchor="ctr"/>
          <a:lstStyle/>
          <a:p>
            <a:endParaRPr sz="1266"/>
          </a:p>
        </p:txBody>
      </p:sp>
      <p:sp>
        <p:nvSpPr>
          <p:cNvPr id="516" name="Shape 516"/>
          <p:cNvSpPr/>
          <p:nvPr/>
        </p:nvSpPr>
        <p:spPr>
          <a:xfrm>
            <a:off x="4901676" y="2751559"/>
            <a:ext cx="4235463" cy="1383265"/>
          </a:xfrm>
          <a:custGeom>
            <a:avLst/>
            <a:gdLst/>
            <a:ahLst/>
            <a:cxnLst>
              <a:cxn ang="0">
                <a:pos x="wd2" y="hd2"/>
              </a:cxn>
              <a:cxn ang="5400000">
                <a:pos x="wd2" y="hd2"/>
              </a:cxn>
              <a:cxn ang="10800000">
                <a:pos x="wd2" y="hd2"/>
              </a:cxn>
              <a:cxn ang="16200000">
                <a:pos x="wd2" y="hd2"/>
              </a:cxn>
            </a:cxnLst>
            <a:rect l="0" t="0" r="r" b="b"/>
            <a:pathLst>
              <a:path w="21600" h="21600" extrusionOk="0">
                <a:moveTo>
                  <a:pt x="4544" y="0"/>
                </a:moveTo>
                <a:lnTo>
                  <a:pt x="4544" y="48"/>
                </a:lnTo>
                <a:lnTo>
                  <a:pt x="0" y="21600"/>
                </a:lnTo>
                <a:lnTo>
                  <a:pt x="4544" y="21600"/>
                </a:lnTo>
                <a:lnTo>
                  <a:pt x="4554" y="21600"/>
                </a:lnTo>
                <a:lnTo>
                  <a:pt x="21600" y="21600"/>
                </a:lnTo>
                <a:lnTo>
                  <a:pt x="21600" y="0"/>
                </a:lnTo>
                <a:lnTo>
                  <a:pt x="4554" y="0"/>
                </a:lnTo>
                <a:lnTo>
                  <a:pt x="4544" y="0"/>
                </a:lnTo>
                <a:close/>
              </a:path>
            </a:pathLst>
          </a:custGeom>
          <a:solidFill>
            <a:srgbClr val="FEC703"/>
          </a:solidFill>
          <a:ln w="12700">
            <a:miter lim="400000"/>
          </a:ln>
        </p:spPr>
        <p:txBody>
          <a:bodyPr lIns="0" tIns="0" rIns="0" bIns="0" anchor="ctr"/>
          <a:lstStyle/>
          <a:p>
            <a:endParaRPr sz="1266"/>
          </a:p>
        </p:txBody>
      </p:sp>
      <p:sp>
        <p:nvSpPr>
          <p:cNvPr id="517" name="Shape 517"/>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518" name="Shape 518"/>
          <p:cNvSpPr>
            <a:spLocks noGrp="1"/>
          </p:cNvSpPr>
          <p:nvPr>
            <p:ph type="body" sz="quarter" idx="13"/>
          </p:nvPr>
        </p:nvSpPr>
        <p:spPr>
          <a:xfrm>
            <a:off x="627415" y="552245"/>
            <a:ext cx="3123682"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519" name="Shape 519"/>
          <p:cNvSpPr>
            <a:spLocks noGrp="1"/>
          </p:cNvSpPr>
          <p:nvPr>
            <p:ph type="pic" sz="quarter" idx="14"/>
          </p:nvPr>
        </p:nvSpPr>
        <p:spPr>
          <a:xfrm>
            <a:off x="3386404" y="2278810"/>
            <a:ext cx="2407305" cy="4244959"/>
          </a:xfrm>
          <a:prstGeom prst="rect">
            <a:avLst/>
          </a:prstGeom>
        </p:spPr>
        <p:txBody>
          <a:bodyPr lIns="91439" tIns="45719" rIns="91439" bIns="45719"/>
          <a:lstStyle/>
          <a:p>
            <a:r>
              <a:rPr lang="zh-CN" altLang="en-US"/>
              <a:t>单击图标添加图片</a:t>
            </a:r>
            <a:endParaRPr/>
          </a:p>
        </p:txBody>
      </p:sp>
      <p:sp>
        <p:nvSpPr>
          <p:cNvPr id="520" name="Shape 520"/>
          <p:cNvSpPr>
            <a:spLocks noGrp="1"/>
          </p:cNvSpPr>
          <p:nvPr>
            <p:ph type="body" sz="quarter" idx="15" hasCustomPrompt="1"/>
          </p:nvPr>
        </p:nvSpPr>
        <p:spPr>
          <a:xfrm>
            <a:off x="3768525" y="2821781"/>
            <a:ext cx="1566288" cy="2750920"/>
          </a:xfrm>
          <a:prstGeom prst="roundRect">
            <a:avLst>
              <a:gd name="adj" fmla="val 1158"/>
            </a:avLst>
          </a:prstGeom>
          <a:solidFill>
            <a:srgbClr val="FEC703"/>
          </a:solidFill>
        </p:spPr>
        <p:txBody>
          <a:bodyPr anchor="ctr"/>
          <a:lstStyle/>
          <a:p>
            <a:pPr>
              <a:defRPr sz="1200"/>
            </a:pPr>
            <a:r>
              <a:rPr lang="en-US"/>
              <a:t> </a:t>
            </a:r>
            <a:endParaRPr/>
          </a:p>
        </p:txBody>
      </p:sp>
      <p:sp>
        <p:nvSpPr>
          <p:cNvPr id="521" name="Shape 521"/>
          <p:cNvSpPr>
            <a:spLocks noGrp="1"/>
          </p:cNvSpPr>
          <p:nvPr>
            <p:ph type="body" sz="quarter" idx="16"/>
          </p:nvPr>
        </p:nvSpPr>
        <p:spPr>
          <a:xfrm>
            <a:off x="807242" y="2976134"/>
            <a:ext cx="1374963"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522" name="Shape 522"/>
          <p:cNvSpPr>
            <a:spLocks noGrp="1"/>
          </p:cNvSpPr>
          <p:nvPr>
            <p:ph type="body" sz="quarter" idx="17" hasCustomPrompt="1"/>
          </p:nvPr>
        </p:nvSpPr>
        <p:spPr>
          <a:xfrm>
            <a:off x="816172" y="3087333"/>
            <a:ext cx="2341761" cy="794533"/>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a:p>
            <a:pPr algn="l">
              <a:defRPr sz="1500">
                <a:latin typeface="Helvetica Neue Thin"/>
                <a:ea typeface="Helvetica Neue Thin"/>
                <a:cs typeface="Helvetica Neue Thin"/>
                <a:sym typeface="Helvetica Neue Thin"/>
              </a:defRPr>
            </a:pPr>
            <a:endParaRPr/>
          </a:p>
          <a:p>
            <a:pPr algn="l">
              <a:defRPr sz="1500">
                <a:latin typeface="Helvetica Neue Thin"/>
                <a:ea typeface="Helvetica Neue Thin"/>
                <a:cs typeface="Helvetica Neue Thin"/>
                <a:sym typeface="Helvetica Neue Thin"/>
              </a:defRPr>
            </a:pPr>
            <a:r>
              <a:t>Lorem ipsum dolor sit amet, elit, sed diam</a:t>
            </a:r>
          </a:p>
        </p:txBody>
      </p:sp>
      <p:sp>
        <p:nvSpPr>
          <p:cNvPr id="523" name="Shape 523"/>
          <p:cNvSpPr>
            <a:spLocks noGrp="1"/>
          </p:cNvSpPr>
          <p:nvPr>
            <p:ph type="body" sz="quarter" idx="18"/>
          </p:nvPr>
        </p:nvSpPr>
        <p:spPr>
          <a:xfrm>
            <a:off x="798312" y="4452247"/>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524" name="Shape 524"/>
          <p:cNvSpPr>
            <a:spLocks noGrp="1"/>
          </p:cNvSpPr>
          <p:nvPr>
            <p:ph type="body" sz="quarter" idx="19" hasCustomPrompt="1"/>
          </p:nvPr>
        </p:nvSpPr>
        <p:spPr>
          <a:xfrm>
            <a:off x="807242" y="4563446"/>
            <a:ext cx="2341762" cy="794533"/>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a:p>
            <a:pPr algn="l">
              <a:defRPr sz="1500">
                <a:latin typeface="Helvetica Neue Thin"/>
                <a:ea typeface="Helvetica Neue Thin"/>
                <a:cs typeface="Helvetica Neue Thin"/>
                <a:sym typeface="Helvetica Neue Thin"/>
              </a:defRPr>
            </a:pPr>
            <a:endParaRPr/>
          </a:p>
          <a:p>
            <a:pPr algn="l">
              <a:defRPr sz="1500">
                <a:latin typeface="Helvetica Neue Thin"/>
                <a:ea typeface="Helvetica Neue Thin"/>
                <a:cs typeface="Helvetica Neue Thin"/>
                <a:sym typeface="Helvetica Neue Thin"/>
              </a:defRPr>
            </a:pPr>
            <a:r>
              <a:t>Lorem ipsum dolor sit amet, elit, sed diam</a:t>
            </a:r>
          </a:p>
        </p:txBody>
      </p:sp>
      <p:sp>
        <p:nvSpPr>
          <p:cNvPr id="525" name="Shape 525"/>
          <p:cNvSpPr>
            <a:spLocks noGrp="1"/>
          </p:cNvSpPr>
          <p:nvPr>
            <p:ph type="body" sz="quarter" idx="20"/>
          </p:nvPr>
        </p:nvSpPr>
        <p:spPr>
          <a:xfrm>
            <a:off x="6031109" y="3016736"/>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526" name="Shape 526"/>
          <p:cNvSpPr>
            <a:spLocks noGrp="1"/>
          </p:cNvSpPr>
          <p:nvPr>
            <p:ph type="body" sz="quarter" idx="21" hasCustomPrompt="1"/>
          </p:nvPr>
        </p:nvSpPr>
        <p:spPr>
          <a:xfrm>
            <a:off x="6040039" y="3127935"/>
            <a:ext cx="2341762" cy="794533"/>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a:p>
            <a:pPr algn="l">
              <a:defRPr sz="1500">
                <a:latin typeface="Helvetica Neue Thin"/>
                <a:ea typeface="Helvetica Neue Thin"/>
                <a:cs typeface="Helvetica Neue Thin"/>
                <a:sym typeface="Helvetica Neue Thin"/>
              </a:defRPr>
            </a:pPr>
            <a:endParaRPr/>
          </a:p>
          <a:p>
            <a:pPr algn="l">
              <a:defRPr sz="1500">
                <a:latin typeface="Helvetica Neue Thin"/>
                <a:ea typeface="Helvetica Neue Thin"/>
                <a:cs typeface="Helvetica Neue Thin"/>
                <a:sym typeface="Helvetica Neue Thin"/>
              </a:defRPr>
            </a:pPr>
            <a:r>
              <a:t>Lorem ipsum dolor sit amet, elit, sed diam</a:t>
            </a:r>
          </a:p>
        </p:txBody>
      </p:sp>
      <p:sp>
        <p:nvSpPr>
          <p:cNvPr id="527" name="Shape 527"/>
          <p:cNvSpPr>
            <a:spLocks noGrp="1"/>
          </p:cNvSpPr>
          <p:nvPr>
            <p:ph type="body" sz="quarter" idx="22"/>
          </p:nvPr>
        </p:nvSpPr>
        <p:spPr>
          <a:xfrm>
            <a:off x="6022179" y="4452247"/>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528" name="Shape 528"/>
          <p:cNvSpPr>
            <a:spLocks noGrp="1"/>
          </p:cNvSpPr>
          <p:nvPr>
            <p:ph type="body" sz="quarter" idx="23" hasCustomPrompt="1"/>
          </p:nvPr>
        </p:nvSpPr>
        <p:spPr>
          <a:xfrm>
            <a:off x="6031109" y="4563446"/>
            <a:ext cx="2341762" cy="794533"/>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a:p>
            <a:pPr algn="l">
              <a:defRPr sz="1500">
                <a:latin typeface="Helvetica Neue Thin"/>
                <a:ea typeface="Helvetica Neue Thin"/>
                <a:cs typeface="Helvetica Neue Thin"/>
                <a:sym typeface="Helvetica Neue Thin"/>
              </a:defRPr>
            </a:pPr>
            <a:endParaRPr/>
          </a:p>
          <a:p>
            <a:pPr algn="l">
              <a:defRPr sz="1500">
                <a:latin typeface="Helvetica Neue Thin"/>
                <a:ea typeface="Helvetica Neue Thin"/>
                <a:cs typeface="Helvetica Neue Thin"/>
                <a:sym typeface="Helvetica Neue Thin"/>
              </a:defRPr>
            </a:pPr>
            <a:r>
              <a:t>Lorem ipsum dolor sit amet, elit, sed diam</a:t>
            </a:r>
          </a:p>
        </p:txBody>
      </p:sp>
      <p:sp>
        <p:nvSpPr>
          <p:cNvPr id="529" name="Shape 529"/>
          <p:cNvSpPr/>
          <p:nvPr/>
        </p:nvSpPr>
        <p:spPr>
          <a:xfrm>
            <a:off x="4086316" y="4083584"/>
            <a:ext cx="930724" cy="971178"/>
          </a:xfrm>
          <a:custGeom>
            <a:avLst/>
            <a:gdLst/>
            <a:ahLst/>
            <a:cxnLst>
              <a:cxn ang="0">
                <a:pos x="wd2" y="hd2"/>
              </a:cxn>
              <a:cxn ang="5400000">
                <a:pos x="wd2" y="hd2"/>
              </a:cxn>
              <a:cxn ang="10800000">
                <a:pos x="wd2" y="hd2"/>
              </a:cxn>
              <a:cxn ang="16200000">
                <a:pos x="wd2" y="hd2"/>
              </a:cxn>
            </a:cxnLst>
            <a:rect l="0" t="0" r="r" b="b"/>
            <a:pathLst>
              <a:path w="21221" h="21582" extrusionOk="0">
                <a:moveTo>
                  <a:pt x="19008" y="1"/>
                </a:moveTo>
                <a:cubicBezTo>
                  <a:pt x="18667" y="-18"/>
                  <a:pt x="17283" y="89"/>
                  <a:pt x="15649" y="2817"/>
                </a:cubicBezTo>
                <a:lnTo>
                  <a:pt x="9795" y="2811"/>
                </a:lnTo>
                <a:cubicBezTo>
                  <a:pt x="9697" y="2811"/>
                  <a:pt x="9604" y="2837"/>
                  <a:pt x="9522" y="2879"/>
                </a:cubicBezTo>
                <a:cubicBezTo>
                  <a:pt x="9455" y="2910"/>
                  <a:pt x="9396" y="2949"/>
                  <a:pt x="9344" y="3003"/>
                </a:cubicBezTo>
                <a:lnTo>
                  <a:pt x="169" y="12516"/>
                </a:lnTo>
                <a:cubicBezTo>
                  <a:pt x="-65" y="12757"/>
                  <a:pt x="-54" y="13137"/>
                  <a:pt x="194" y="13365"/>
                </a:cubicBezTo>
                <a:lnTo>
                  <a:pt x="8975" y="21415"/>
                </a:lnTo>
                <a:cubicBezTo>
                  <a:pt x="9094" y="21524"/>
                  <a:pt x="9249" y="21582"/>
                  <a:pt x="9401" y="21582"/>
                </a:cubicBezTo>
                <a:cubicBezTo>
                  <a:pt x="9565" y="21582"/>
                  <a:pt x="9725" y="21515"/>
                  <a:pt x="9846" y="21390"/>
                </a:cubicBezTo>
                <a:lnTo>
                  <a:pt x="18996" y="11914"/>
                </a:lnTo>
                <a:cubicBezTo>
                  <a:pt x="19133" y="11794"/>
                  <a:pt x="19211" y="11617"/>
                  <a:pt x="19199" y="11430"/>
                </a:cubicBezTo>
                <a:lnTo>
                  <a:pt x="18856" y="6060"/>
                </a:lnTo>
                <a:cubicBezTo>
                  <a:pt x="20591" y="4661"/>
                  <a:pt x="21535" y="2759"/>
                  <a:pt x="21127" y="1421"/>
                </a:cubicBezTo>
                <a:cubicBezTo>
                  <a:pt x="20977" y="930"/>
                  <a:pt x="20502" y="93"/>
                  <a:pt x="19008" y="1"/>
                </a:cubicBezTo>
                <a:close/>
                <a:moveTo>
                  <a:pt x="18951" y="925"/>
                </a:moveTo>
                <a:cubicBezTo>
                  <a:pt x="19652" y="968"/>
                  <a:pt x="20076" y="1225"/>
                  <a:pt x="20217" y="1688"/>
                </a:cubicBezTo>
                <a:cubicBezTo>
                  <a:pt x="20444" y="2433"/>
                  <a:pt x="19952" y="3718"/>
                  <a:pt x="18779" y="4869"/>
                </a:cubicBezTo>
                <a:cubicBezTo>
                  <a:pt x="18779" y="4869"/>
                  <a:pt x="18684" y="3387"/>
                  <a:pt x="18684" y="3387"/>
                </a:cubicBezTo>
                <a:cubicBezTo>
                  <a:pt x="18663" y="3070"/>
                  <a:pt x="18393" y="2823"/>
                  <a:pt x="18067" y="2823"/>
                </a:cubicBezTo>
                <a:lnTo>
                  <a:pt x="16801" y="2817"/>
                </a:lnTo>
                <a:cubicBezTo>
                  <a:pt x="17531" y="1675"/>
                  <a:pt x="18294" y="884"/>
                  <a:pt x="18951" y="925"/>
                </a:cubicBezTo>
                <a:close/>
                <a:moveTo>
                  <a:pt x="10063" y="4014"/>
                </a:moveTo>
                <a:lnTo>
                  <a:pt x="15000" y="4020"/>
                </a:lnTo>
                <a:cubicBezTo>
                  <a:pt x="14757" y="4518"/>
                  <a:pt x="14509" y="5084"/>
                  <a:pt x="14262" y="5713"/>
                </a:cubicBezTo>
                <a:cubicBezTo>
                  <a:pt x="13705" y="5674"/>
                  <a:pt x="13132" y="5853"/>
                  <a:pt x="12741" y="6259"/>
                </a:cubicBezTo>
                <a:cubicBezTo>
                  <a:pt x="12029" y="6996"/>
                  <a:pt x="12067" y="8162"/>
                  <a:pt x="12824" y="8857"/>
                </a:cubicBezTo>
                <a:cubicBezTo>
                  <a:pt x="13176" y="9179"/>
                  <a:pt x="13634" y="9353"/>
                  <a:pt x="14116" y="9353"/>
                </a:cubicBezTo>
                <a:cubicBezTo>
                  <a:pt x="14634" y="9353"/>
                  <a:pt x="15135" y="9144"/>
                  <a:pt x="15490" y="8776"/>
                </a:cubicBezTo>
                <a:cubicBezTo>
                  <a:pt x="15835" y="8419"/>
                  <a:pt x="16015" y="7952"/>
                  <a:pt x="15999" y="7462"/>
                </a:cubicBezTo>
                <a:cubicBezTo>
                  <a:pt x="15983" y="6971"/>
                  <a:pt x="15774" y="6514"/>
                  <a:pt x="15407" y="6178"/>
                </a:cubicBezTo>
                <a:cubicBezTo>
                  <a:pt x="15338" y="6114"/>
                  <a:pt x="15257" y="6062"/>
                  <a:pt x="15178" y="6010"/>
                </a:cubicBezTo>
                <a:cubicBezTo>
                  <a:pt x="15456" y="5337"/>
                  <a:pt x="15774" y="4656"/>
                  <a:pt x="16107" y="4020"/>
                </a:cubicBezTo>
                <a:lnTo>
                  <a:pt x="17488" y="4026"/>
                </a:lnTo>
                <a:lnTo>
                  <a:pt x="17946" y="11244"/>
                </a:lnTo>
                <a:cubicBezTo>
                  <a:pt x="17946" y="11244"/>
                  <a:pt x="9375" y="20125"/>
                  <a:pt x="9375" y="20125"/>
                </a:cubicBezTo>
                <a:lnTo>
                  <a:pt x="1486" y="12900"/>
                </a:lnTo>
                <a:lnTo>
                  <a:pt x="10063" y="4014"/>
                </a:lnTo>
                <a:close/>
                <a:moveTo>
                  <a:pt x="13925" y="6618"/>
                </a:moveTo>
                <a:cubicBezTo>
                  <a:pt x="13838" y="6862"/>
                  <a:pt x="13750" y="7113"/>
                  <a:pt x="13664" y="7375"/>
                </a:cubicBezTo>
                <a:cubicBezTo>
                  <a:pt x="13584" y="7618"/>
                  <a:pt x="13720" y="7880"/>
                  <a:pt x="13969" y="7958"/>
                </a:cubicBezTo>
                <a:cubicBezTo>
                  <a:pt x="14017" y="7973"/>
                  <a:pt x="14067" y="7976"/>
                  <a:pt x="14116" y="7976"/>
                </a:cubicBezTo>
                <a:cubicBezTo>
                  <a:pt x="14316" y="7976"/>
                  <a:pt x="14503" y="7855"/>
                  <a:pt x="14567" y="7660"/>
                </a:cubicBezTo>
                <a:cubicBezTo>
                  <a:pt x="14646" y="7423"/>
                  <a:pt x="14730" y="7172"/>
                  <a:pt x="14822" y="6922"/>
                </a:cubicBezTo>
                <a:cubicBezTo>
                  <a:pt x="14961" y="7080"/>
                  <a:pt x="15045" y="7276"/>
                  <a:pt x="15051" y="7486"/>
                </a:cubicBezTo>
                <a:cubicBezTo>
                  <a:pt x="15058" y="7731"/>
                  <a:pt x="14968" y="7966"/>
                  <a:pt x="14796" y="8144"/>
                </a:cubicBezTo>
                <a:cubicBezTo>
                  <a:pt x="14453" y="8499"/>
                  <a:pt x="13838" y="8515"/>
                  <a:pt x="13473" y="8181"/>
                </a:cubicBezTo>
                <a:cubicBezTo>
                  <a:pt x="13096" y="7835"/>
                  <a:pt x="13080" y="7258"/>
                  <a:pt x="13435" y="6891"/>
                </a:cubicBezTo>
                <a:cubicBezTo>
                  <a:pt x="13569" y="6751"/>
                  <a:pt x="13737" y="6656"/>
                  <a:pt x="13925" y="6618"/>
                </a:cubicBezTo>
                <a:close/>
                <a:moveTo>
                  <a:pt x="8873" y="7127"/>
                </a:moveTo>
                <a:cubicBezTo>
                  <a:pt x="8822" y="7128"/>
                  <a:pt x="8770" y="7150"/>
                  <a:pt x="8733" y="7189"/>
                </a:cubicBezTo>
                <a:cubicBezTo>
                  <a:pt x="8658" y="7266"/>
                  <a:pt x="8666" y="7388"/>
                  <a:pt x="8746" y="7462"/>
                </a:cubicBezTo>
                <a:lnTo>
                  <a:pt x="14930" y="13130"/>
                </a:lnTo>
                <a:cubicBezTo>
                  <a:pt x="14968" y="13164"/>
                  <a:pt x="15015" y="13179"/>
                  <a:pt x="15064" y="13179"/>
                </a:cubicBezTo>
                <a:cubicBezTo>
                  <a:pt x="15116" y="13179"/>
                  <a:pt x="15171" y="13163"/>
                  <a:pt x="15210" y="13123"/>
                </a:cubicBezTo>
                <a:cubicBezTo>
                  <a:pt x="15285" y="13046"/>
                  <a:pt x="15277" y="12924"/>
                  <a:pt x="15197" y="12851"/>
                </a:cubicBezTo>
                <a:cubicBezTo>
                  <a:pt x="15197" y="12851"/>
                  <a:pt x="9013" y="7176"/>
                  <a:pt x="9013" y="7176"/>
                </a:cubicBezTo>
                <a:cubicBezTo>
                  <a:pt x="8973" y="7140"/>
                  <a:pt x="8923" y="7125"/>
                  <a:pt x="8873" y="7127"/>
                </a:cubicBezTo>
                <a:close/>
                <a:moveTo>
                  <a:pt x="10680" y="11139"/>
                </a:moveTo>
                <a:lnTo>
                  <a:pt x="10209" y="11623"/>
                </a:lnTo>
                <a:cubicBezTo>
                  <a:pt x="9541" y="11214"/>
                  <a:pt x="8870" y="11270"/>
                  <a:pt x="8434" y="11722"/>
                </a:cubicBezTo>
                <a:cubicBezTo>
                  <a:pt x="7953" y="12220"/>
                  <a:pt x="8093" y="12831"/>
                  <a:pt x="8478" y="13533"/>
                </a:cubicBezTo>
                <a:cubicBezTo>
                  <a:pt x="8744" y="14019"/>
                  <a:pt x="8794" y="14292"/>
                  <a:pt x="8606" y="14488"/>
                </a:cubicBezTo>
                <a:cubicBezTo>
                  <a:pt x="8407" y="14693"/>
                  <a:pt x="8092" y="14620"/>
                  <a:pt x="7791" y="14345"/>
                </a:cubicBezTo>
                <a:cubicBezTo>
                  <a:pt x="7448" y="14031"/>
                  <a:pt x="7243" y="13636"/>
                  <a:pt x="7136" y="13316"/>
                </a:cubicBezTo>
                <a:lnTo>
                  <a:pt x="6398" y="13775"/>
                </a:lnTo>
                <a:cubicBezTo>
                  <a:pt x="6489" y="14071"/>
                  <a:pt x="6740" y="14477"/>
                  <a:pt x="7079" y="14816"/>
                </a:cubicBezTo>
                <a:lnTo>
                  <a:pt x="6608" y="15306"/>
                </a:lnTo>
                <a:lnTo>
                  <a:pt x="7123" y="15778"/>
                </a:lnTo>
                <a:lnTo>
                  <a:pt x="7632" y="15250"/>
                </a:lnTo>
                <a:cubicBezTo>
                  <a:pt x="8337" y="15703"/>
                  <a:pt x="9042" y="15621"/>
                  <a:pt x="9484" y="15164"/>
                </a:cubicBezTo>
                <a:cubicBezTo>
                  <a:pt x="9930" y="14701"/>
                  <a:pt x="9954" y="14187"/>
                  <a:pt x="9535" y="13396"/>
                </a:cubicBezTo>
                <a:cubicBezTo>
                  <a:pt x="9245" y="12821"/>
                  <a:pt x="9161" y="12543"/>
                  <a:pt x="9325" y="12373"/>
                </a:cubicBezTo>
                <a:cubicBezTo>
                  <a:pt x="9463" y="12229"/>
                  <a:pt x="9714" y="12189"/>
                  <a:pt x="10056" y="12503"/>
                </a:cubicBezTo>
                <a:cubicBezTo>
                  <a:pt x="10436" y="12851"/>
                  <a:pt x="10565" y="13189"/>
                  <a:pt x="10648" y="13371"/>
                </a:cubicBezTo>
                <a:lnTo>
                  <a:pt x="11361" y="12931"/>
                </a:lnTo>
                <a:cubicBezTo>
                  <a:pt x="11266" y="12689"/>
                  <a:pt x="11101" y="12402"/>
                  <a:pt x="10763" y="12063"/>
                </a:cubicBezTo>
                <a:cubicBezTo>
                  <a:pt x="10763" y="12063"/>
                  <a:pt x="11195" y="11610"/>
                  <a:pt x="11195" y="11610"/>
                </a:cubicBezTo>
                <a:lnTo>
                  <a:pt x="10680" y="11139"/>
                </a:lnTo>
                <a:close/>
              </a:path>
            </a:pathLst>
          </a:custGeom>
          <a:solidFill>
            <a:srgbClr val="FFFFF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530" name="Shape 530"/>
          <p:cNvSpPr>
            <a:spLocks noGrp="1"/>
          </p:cNvSpPr>
          <p:nvPr>
            <p:ph type="body" sz="quarter" idx="24"/>
          </p:nvPr>
        </p:nvSpPr>
        <p:spPr>
          <a:xfrm>
            <a:off x="4074571" y="3339820"/>
            <a:ext cx="994859" cy="662751"/>
          </a:xfrm>
          <a:prstGeom prst="rect">
            <a:avLst/>
          </a:prstGeom>
        </p:spPr>
        <p:txBody>
          <a:bodyPr/>
          <a:lstStyle>
            <a:lvl1pPr>
              <a:lnSpc>
                <a:spcPct val="80000"/>
              </a:lnSpc>
              <a:defRPr sz="6047">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531" name="Shape 531"/>
          <p:cNvSpPr>
            <a:spLocks noGrp="1"/>
          </p:cNvSpPr>
          <p:nvPr>
            <p:ph type="sldNum" sz="quarter" idx="2"/>
          </p:nvPr>
        </p:nvSpPr>
        <p:spPr>
          <a:xfrm>
            <a:off x="4501068" y="6509742"/>
            <a:ext cx="91372" cy="129907"/>
          </a:xfrm>
          <a:prstGeom prst="rect">
            <a:avLst/>
          </a:prstGeom>
        </p:spPr>
        <p:txBody>
          <a:bodyPr/>
          <a:lstStyle>
            <a:lvl1pPr>
              <a:defRPr sz="844"/>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2589743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Macbook Mockup &amp; List">
    <p:spTree>
      <p:nvGrpSpPr>
        <p:cNvPr id="1" name=""/>
        <p:cNvGrpSpPr/>
        <p:nvPr/>
      </p:nvGrpSpPr>
      <p:grpSpPr>
        <a:xfrm>
          <a:off x="0" y="0"/>
          <a:ext cx="0" cy="0"/>
          <a:chOff x="0" y="0"/>
          <a:chExt cx="0" cy="0"/>
        </a:xfrm>
      </p:grpSpPr>
      <p:sp>
        <p:nvSpPr>
          <p:cNvPr id="538" name="Shape 538"/>
          <p:cNvSpPr/>
          <p:nvPr/>
        </p:nvSpPr>
        <p:spPr>
          <a:xfrm>
            <a:off x="547981" y="4583308"/>
            <a:ext cx="325899" cy="325900"/>
          </a:xfrm>
          <a:prstGeom prst="rect">
            <a:avLst/>
          </a:prstGeom>
          <a:solidFill>
            <a:srgbClr val="FEC703"/>
          </a:solidFill>
          <a:ln w="12700">
            <a:miter lim="400000"/>
          </a:ln>
        </p:spPr>
        <p:txBody>
          <a:bodyPr lIns="0" tIns="0" rIns="0" bIns="0" anchor="ctr"/>
          <a:lstStyle/>
          <a:p>
            <a:endParaRPr sz="1266"/>
          </a:p>
        </p:txBody>
      </p:sp>
      <p:sp>
        <p:nvSpPr>
          <p:cNvPr id="539" name="Shape 539"/>
          <p:cNvSpPr/>
          <p:nvPr/>
        </p:nvSpPr>
        <p:spPr>
          <a:xfrm>
            <a:off x="556848" y="3789023"/>
            <a:ext cx="325899" cy="325900"/>
          </a:xfrm>
          <a:prstGeom prst="rect">
            <a:avLst/>
          </a:prstGeom>
          <a:solidFill>
            <a:srgbClr val="FEC703"/>
          </a:solidFill>
          <a:ln w="12700">
            <a:miter lim="400000"/>
          </a:ln>
        </p:spPr>
        <p:txBody>
          <a:bodyPr lIns="0" tIns="0" rIns="0" bIns="0" anchor="ctr"/>
          <a:lstStyle/>
          <a:p>
            <a:endParaRPr sz="1266"/>
          </a:p>
        </p:txBody>
      </p:sp>
      <p:sp>
        <p:nvSpPr>
          <p:cNvPr id="540" name="Shape 540"/>
          <p:cNvSpPr/>
          <p:nvPr/>
        </p:nvSpPr>
        <p:spPr>
          <a:xfrm>
            <a:off x="543516" y="3000426"/>
            <a:ext cx="325899" cy="325900"/>
          </a:xfrm>
          <a:prstGeom prst="rect">
            <a:avLst/>
          </a:prstGeom>
          <a:solidFill>
            <a:srgbClr val="FEC703"/>
          </a:solidFill>
          <a:ln w="12700">
            <a:miter lim="400000"/>
          </a:ln>
        </p:spPr>
        <p:txBody>
          <a:bodyPr lIns="0" tIns="0" rIns="0" bIns="0" anchor="ctr"/>
          <a:lstStyle/>
          <a:p>
            <a:endParaRPr sz="1266"/>
          </a:p>
        </p:txBody>
      </p:sp>
      <p:sp>
        <p:nvSpPr>
          <p:cNvPr id="541" name="Shape 541"/>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542" name="Shape 542"/>
          <p:cNvSpPr>
            <a:spLocks noGrp="1"/>
          </p:cNvSpPr>
          <p:nvPr>
            <p:ph type="body" sz="quarter" idx="13"/>
          </p:nvPr>
        </p:nvSpPr>
        <p:spPr>
          <a:xfrm>
            <a:off x="627415" y="552245"/>
            <a:ext cx="3123682"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543" name="Shape 543"/>
          <p:cNvSpPr>
            <a:spLocks noGrp="1"/>
          </p:cNvSpPr>
          <p:nvPr>
            <p:ph type="pic" sz="quarter" idx="14" hasCustomPrompt="1"/>
          </p:nvPr>
        </p:nvSpPr>
        <p:spPr>
          <a:xfrm>
            <a:off x="4691838" y="2869834"/>
            <a:ext cx="3970707" cy="2313096"/>
          </a:xfrm>
          <a:prstGeom prst="rect">
            <a:avLst/>
          </a:prstGeom>
        </p:spPr>
        <p:txBody>
          <a:bodyPr lIns="91439" tIns="45719" rIns="91439" bIns="45719"/>
          <a:lstStyle/>
          <a:p>
            <a:r>
              <a:rPr lang="en-US"/>
              <a:t> </a:t>
            </a:r>
            <a:endParaRPr/>
          </a:p>
        </p:txBody>
      </p:sp>
      <p:sp>
        <p:nvSpPr>
          <p:cNvPr id="544" name="Shape 544"/>
          <p:cNvSpPr>
            <a:spLocks noGrp="1"/>
          </p:cNvSpPr>
          <p:nvPr>
            <p:ph type="body" sz="quarter" idx="15" hasCustomPrompt="1"/>
          </p:nvPr>
        </p:nvSpPr>
        <p:spPr>
          <a:xfrm>
            <a:off x="5192535" y="2985709"/>
            <a:ext cx="3064494" cy="1978235"/>
          </a:xfrm>
          <a:prstGeom prst="rect">
            <a:avLst/>
          </a:prstGeom>
          <a:solidFill>
            <a:srgbClr val="FEC703"/>
          </a:solidFill>
        </p:spPr>
        <p:txBody>
          <a:bodyPr anchor="ctr"/>
          <a:lstStyle/>
          <a:p>
            <a:pPr>
              <a:defRPr sz="1200"/>
            </a:pPr>
            <a:r>
              <a:rPr lang="en-US"/>
              <a:t> </a:t>
            </a:r>
            <a:endParaRPr/>
          </a:p>
        </p:txBody>
      </p:sp>
      <p:sp>
        <p:nvSpPr>
          <p:cNvPr id="545" name="Shape 545"/>
          <p:cNvSpPr>
            <a:spLocks noGrp="1"/>
          </p:cNvSpPr>
          <p:nvPr>
            <p:ph type="body" sz="quarter" idx="16"/>
          </p:nvPr>
        </p:nvSpPr>
        <p:spPr>
          <a:xfrm>
            <a:off x="553222" y="2131439"/>
            <a:ext cx="3832999" cy="325900"/>
          </a:xfrm>
          <a:prstGeom prst="rect">
            <a:avLst/>
          </a:prstGeom>
        </p:spPr>
        <p:txBody>
          <a:bodyPr anchor="ctr"/>
          <a:lstStyle>
            <a:lvl1pPr algn="l">
              <a:lnSpc>
                <a:spcPct val="80000"/>
              </a:lnSpc>
              <a:defRPr sz="2109" cap="all" spc="210">
                <a:latin typeface="+mn-lt"/>
                <a:ea typeface="+mn-ea"/>
                <a:cs typeface="+mn-cs"/>
                <a:sym typeface="DIN Condensed"/>
              </a:defRPr>
            </a:lvl1pPr>
          </a:lstStyle>
          <a:p>
            <a:r>
              <a:rPr lang="zh-CN" altLang="en-US"/>
              <a:t>编辑母版文本样式
第二级
第三级
第四级
第五级</a:t>
            </a:r>
            <a:endParaRPr/>
          </a:p>
        </p:txBody>
      </p:sp>
      <p:sp>
        <p:nvSpPr>
          <p:cNvPr id="546" name="Shape 546"/>
          <p:cNvSpPr>
            <a:spLocks noGrp="1"/>
          </p:cNvSpPr>
          <p:nvPr>
            <p:ph type="body" sz="quarter" idx="17"/>
          </p:nvPr>
        </p:nvSpPr>
        <p:spPr>
          <a:xfrm>
            <a:off x="990776" y="3050286"/>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547" name="Shape 547"/>
          <p:cNvSpPr>
            <a:spLocks noGrp="1"/>
          </p:cNvSpPr>
          <p:nvPr>
            <p:ph type="body" sz="quarter" idx="18" hasCustomPrompt="1"/>
          </p:nvPr>
        </p:nvSpPr>
        <p:spPr>
          <a:xfrm>
            <a:off x="999706" y="3161484"/>
            <a:ext cx="3463533" cy="364944"/>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p:txBody>
      </p:sp>
      <p:sp>
        <p:nvSpPr>
          <p:cNvPr id="548" name="Shape 548"/>
          <p:cNvSpPr>
            <a:spLocks noGrp="1"/>
          </p:cNvSpPr>
          <p:nvPr>
            <p:ph type="body" sz="quarter" idx="19"/>
          </p:nvPr>
        </p:nvSpPr>
        <p:spPr>
          <a:xfrm>
            <a:off x="995241" y="3833866"/>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549" name="Shape 549"/>
          <p:cNvSpPr>
            <a:spLocks noGrp="1"/>
          </p:cNvSpPr>
          <p:nvPr>
            <p:ph type="body" sz="quarter" idx="20" hasCustomPrompt="1"/>
          </p:nvPr>
        </p:nvSpPr>
        <p:spPr>
          <a:xfrm>
            <a:off x="1004171" y="3945064"/>
            <a:ext cx="3454604" cy="364944"/>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p:txBody>
      </p:sp>
      <p:sp>
        <p:nvSpPr>
          <p:cNvPr id="550" name="Shape 550"/>
          <p:cNvSpPr>
            <a:spLocks noGrp="1"/>
          </p:cNvSpPr>
          <p:nvPr>
            <p:ph type="body" sz="quarter" idx="21"/>
          </p:nvPr>
        </p:nvSpPr>
        <p:spPr>
          <a:xfrm>
            <a:off x="995241" y="4626376"/>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551" name="Shape 551"/>
          <p:cNvSpPr>
            <a:spLocks noGrp="1"/>
          </p:cNvSpPr>
          <p:nvPr>
            <p:ph type="body" sz="quarter" idx="22" hasCustomPrompt="1"/>
          </p:nvPr>
        </p:nvSpPr>
        <p:spPr>
          <a:xfrm>
            <a:off x="1004171" y="4737574"/>
            <a:ext cx="3454604" cy="364944"/>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p:txBody>
      </p:sp>
      <p:sp>
        <p:nvSpPr>
          <p:cNvPr id="552" name="Shape 552"/>
          <p:cNvSpPr>
            <a:spLocks noGrp="1"/>
          </p:cNvSpPr>
          <p:nvPr>
            <p:ph type="body" sz="quarter" idx="23" hasCustomPrompt="1"/>
          </p:nvPr>
        </p:nvSpPr>
        <p:spPr>
          <a:xfrm>
            <a:off x="6321101" y="3476923"/>
            <a:ext cx="930855" cy="971178"/>
          </a:xfrm>
          <a:custGeom>
            <a:avLst/>
            <a:gdLst/>
            <a:ahLst/>
            <a:cxnLst>
              <a:cxn ang="0">
                <a:pos x="wd2" y="hd2"/>
              </a:cxn>
              <a:cxn ang="5400000">
                <a:pos x="wd2" y="hd2"/>
              </a:cxn>
              <a:cxn ang="10800000">
                <a:pos x="wd2" y="hd2"/>
              </a:cxn>
              <a:cxn ang="16200000">
                <a:pos x="wd2" y="hd2"/>
              </a:cxn>
            </a:cxnLst>
            <a:rect l="0" t="0" r="r" b="b"/>
            <a:pathLst>
              <a:path w="21218" h="21582" extrusionOk="0">
                <a:moveTo>
                  <a:pt x="19006" y="1"/>
                </a:moveTo>
                <a:cubicBezTo>
                  <a:pt x="18664" y="-18"/>
                  <a:pt x="17281" y="89"/>
                  <a:pt x="15648" y="2817"/>
                </a:cubicBezTo>
                <a:lnTo>
                  <a:pt x="9796" y="2811"/>
                </a:lnTo>
                <a:cubicBezTo>
                  <a:pt x="9698" y="2811"/>
                  <a:pt x="9605" y="2837"/>
                  <a:pt x="9522" y="2879"/>
                </a:cubicBezTo>
                <a:cubicBezTo>
                  <a:pt x="9455" y="2910"/>
                  <a:pt x="9396" y="2955"/>
                  <a:pt x="9344" y="3009"/>
                </a:cubicBezTo>
                <a:lnTo>
                  <a:pt x="166" y="12516"/>
                </a:lnTo>
                <a:cubicBezTo>
                  <a:pt x="-68" y="12757"/>
                  <a:pt x="-51" y="13137"/>
                  <a:pt x="198" y="13365"/>
                </a:cubicBezTo>
                <a:lnTo>
                  <a:pt x="8975" y="21421"/>
                </a:lnTo>
                <a:cubicBezTo>
                  <a:pt x="9094" y="21530"/>
                  <a:pt x="9250" y="21582"/>
                  <a:pt x="9401" y="21582"/>
                </a:cubicBezTo>
                <a:cubicBezTo>
                  <a:pt x="9566" y="21582"/>
                  <a:pt x="9725" y="21515"/>
                  <a:pt x="9847" y="21390"/>
                </a:cubicBezTo>
                <a:lnTo>
                  <a:pt x="18993" y="11914"/>
                </a:lnTo>
                <a:cubicBezTo>
                  <a:pt x="19131" y="11794"/>
                  <a:pt x="19209" y="11617"/>
                  <a:pt x="19197" y="11430"/>
                </a:cubicBezTo>
                <a:lnTo>
                  <a:pt x="18847" y="6060"/>
                </a:lnTo>
                <a:cubicBezTo>
                  <a:pt x="20582" y="4661"/>
                  <a:pt x="21532" y="2765"/>
                  <a:pt x="21124" y="1428"/>
                </a:cubicBezTo>
                <a:cubicBezTo>
                  <a:pt x="20974" y="936"/>
                  <a:pt x="20499" y="93"/>
                  <a:pt x="19006" y="1"/>
                </a:cubicBezTo>
                <a:close/>
                <a:moveTo>
                  <a:pt x="18949" y="925"/>
                </a:moveTo>
                <a:cubicBezTo>
                  <a:pt x="19650" y="968"/>
                  <a:pt x="20074" y="1225"/>
                  <a:pt x="20215" y="1688"/>
                </a:cubicBezTo>
                <a:cubicBezTo>
                  <a:pt x="20442" y="2433"/>
                  <a:pt x="19943" y="3718"/>
                  <a:pt x="18771" y="4869"/>
                </a:cubicBezTo>
                <a:cubicBezTo>
                  <a:pt x="18771" y="4869"/>
                  <a:pt x="18675" y="3387"/>
                  <a:pt x="18675" y="3387"/>
                </a:cubicBezTo>
                <a:cubicBezTo>
                  <a:pt x="18655" y="3070"/>
                  <a:pt x="18390" y="2823"/>
                  <a:pt x="18065" y="2823"/>
                </a:cubicBezTo>
                <a:lnTo>
                  <a:pt x="16793" y="2823"/>
                </a:lnTo>
                <a:cubicBezTo>
                  <a:pt x="17523" y="1681"/>
                  <a:pt x="18292" y="884"/>
                  <a:pt x="18949" y="925"/>
                </a:cubicBezTo>
                <a:close/>
                <a:moveTo>
                  <a:pt x="10063" y="4014"/>
                </a:moveTo>
                <a:lnTo>
                  <a:pt x="14999" y="4020"/>
                </a:lnTo>
                <a:cubicBezTo>
                  <a:pt x="14756" y="4518"/>
                  <a:pt x="14508" y="5084"/>
                  <a:pt x="14261" y="5713"/>
                </a:cubicBezTo>
                <a:cubicBezTo>
                  <a:pt x="13704" y="5674"/>
                  <a:pt x="13131" y="5853"/>
                  <a:pt x="12741" y="6259"/>
                </a:cubicBezTo>
                <a:cubicBezTo>
                  <a:pt x="12029" y="6996"/>
                  <a:pt x="12066" y="8162"/>
                  <a:pt x="12824" y="8857"/>
                </a:cubicBezTo>
                <a:cubicBezTo>
                  <a:pt x="13175" y="9179"/>
                  <a:pt x="13633" y="9353"/>
                  <a:pt x="14115" y="9353"/>
                </a:cubicBezTo>
                <a:cubicBezTo>
                  <a:pt x="14633" y="9353"/>
                  <a:pt x="15133" y="9144"/>
                  <a:pt x="15489" y="8776"/>
                </a:cubicBezTo>
                <a:cubicBezTo>
                  <a:pt x="15834" y="8419"/>
                  <a:pt x="16013" y="7952"/>
                  <a:pt x="15997" y="7462"/>
                </a:cubicBezTo>
                <a:cubicBezTo>
                  <a:pt x="15982" y="6971"/>
                  <a:pt x="15773" y="6514"/>
                  <a:pt x="15406" y="6178"/>
                </a:cubicBezTo>
                <a:cubicBezTo>
                  <a:pt x="15336" y="6114"/>
                  <a:pt x="15256" y="6062"/>
                  <a:pt x="15177" y="6010"/>
                </a:cubicBezTo>
                <a:cubicBezTo>
                  <a:pt x="15454" y="5337"/>
                  <a:pt x="15772" y="4662"/>
                  <a:pt x="16106" y="4026"/>
                </a:cubicBezTo>
                <a:lnTo>
                  <a:pt x="17480" y="4026"/>
                </a:lnTo>
                <a:lnTo>
                  <a:pt x="17944" y="11244"/>
                </a:lnTo>
                <a:cubicBezTo>
                  <a:pt x="17944" y="11244"/>
                  <a:pt x="9370" y="20131"/>
                  <a:pt x="9370" y="20131"/>
                </a:cubicBezTo>
                <a:lnTo>
                  <a:pt x="1489" y="12900"/>
                </a:lnTo>
                <a:lnTo>
                  <a:pt x="10063" y="4014"/>
                </a:lnTo>
                <a:close/>
                <a:moveTo>
                  <a:pt x="13924" y="6618"/>
                </a:moveTo>
                <a:cubicBezTo>
                  <a:pt x="13837" y="6862"/>
                  <a:pt x="13750" y="7113"/>
                  <a:pt x="13663" y="7375"/>
                </a:cubicBezTo>
                <a:cubicBezTo>
                  <a:pt x="13583" y="7618"/>
                  <a:pt x="13719" y="7880"/>
                  <a:pt x="13968" y="7958"/>
                </a:cubicBezTo>
                <a:cubicBezTo>
                  <a:pt x="14017" y="7973"/>
                  <a:pt x="14067" y="7976"/>
                  <a:pt x="14115" y="7976"/>
                </a:cubicBezTo>
                <a:cubicBezTo>
                  <a:pt x="14315" y="7976"/>
                  <a:pt x="14502" y="7855"/>
                  <a:pt x="14566" y="7660"/>
                </a:cubicBezTo>
                <a:cubicBezTo>
                  <a:pt x="14645" y="7423"/>
                  <a:pt x="14729" y="7172"/>
                  <a:pt x="14821" y="6922"/>
                </a:cubicBezTo>
                <a:cubicBezTo>
                  <a:pt x="14960" y="7080"/>
                  <a:pt x="15044" y="7276"/>
                  <a:pt x="15050" y="7486"/>
                </a:cubicBezTo>
                <a:cubicBezTo>
                  <a:pt x="15057" y="7731"/>
                  <a:pt x="14967" y="7966"/>
                  <a:pt x="14795" y="8144"/>
                </a:cubicBezTo>
                <a:cubicBezTo>
                  <a:pt x="14452" y="8499"/>
                  <a:pt x="13837" y="8515"/>
                  <a:pt x="13472" y="8181"/>
                </a:cubicBezTo>
                <a:cubicBezTo>
                  <a:pt x="13096" y="7835"/>
                  <a:pt x="13074" y="7258"/>
                  <a:pt x="13428" y="6891"/>
                </a:cubicBezTo>
                <a:cubicBezTo>
                  <a:pt x="13562" y="6751"/>
                  <a:pt x="13737" y="6656"/>
                  <a:pt x="13924" y="6618"/>
                </a:cubicBezTo>
                <a:close/>
                <a:moveTo>
                  <a:pt x="8874" y="7127"/>
                </a:moveTo>
                <a:cubicBezTo>
                  <a:pt x="8823" y="7128"/>
                  <a:pt x="8771" y="7150"/>
                  <a:pt x="8734" y="7189"/>
                </a:cubicBezTo>
                <a:cubicBezTo>
                  <a:pt x="8659" y="7266"/>
                  <a:pt x="8667" y="7389"/>
                  <a:pt x="8746" y="7462"/>
                </a:cubicBezTo>
                <a:lnTo>
                  <a:pt x="14929" y="13130"/>
                </a:lnTo>
                <a:cubicBezTo>
                  <a:pt x="14967" y="13164"/>
                  <a:pt x="15014" y="13185"/>
                  <a:pt x="15062" y="13185"/>
                </a:cubicBezTo>
                <a:cubicBezTo>
                  <a:pt x="15115" y="13185"/>
                  <a:pt x="15164" y="13163"/>
                  <a:pt x="15202" y="13123"/>
                </a:cubicBezTo>
                <a:cubicBezTo>
                  <a:pt x="15277" y="13046"/>
                  <a:pt x="15275" y="12924"/>
                  <a:pt x="15196" y="12851"/>
                </a:cubicBezTo>
                <a:cubicBezTo>
                  <a:pt x="15196" y="12851"/>
                  <a:pt x="9013" y="7182"/>
                  <a:pt x="9013" y="7182"/>
                </a:cubicBezTo>
                <a:cubicBezTo>
                  <a:pt x="8974" y="7147"/>
                  <a:pt x="8924" y="7125"/>
                  <a:pt x="8874" y="7127"/>
                </a:cubicBezTo>
                <a:close/>
                <a:moveTo>
                  <a:pt x="10680" y="11139"/>
                </a:moveTo>
                <a:lnTo>
                  <a:pt x="10209" y="11623"/>
                </a:lnTo>
                <a:cubicBezTo>
                  <a:pt x="9541" y="11214"/>
                  <a:pt x="8871" y="11270"/>
                  <a:pt x="8435" y="11722"/>
                </a:cubicBezTo>
                <a:cubicBezTo>
                  <a:pt x="7954" y="12220"/>
                  <a:pt x="8094" y="12831"/>
                  <a:pt x="8479" y="13533"/>
                </a:cubicBezTo>
                <a:cubicBezTo>
                  <a:pt x="8745" y="14019"/>
                  <a:pt x="8795" y="14299"/>
                  <a:pt x="8606" y="14494"/>
                </a:cubicBezTo>
                <a:cubicBezTo>
                  <a:pt x="8408" y="14699"/>
                  <a:pt x="8093" y="14620"/>
                  <a:pt x="7792" y="14345"/>
                </a:cubicBezTo>
                <a:cubicBezTo>
                  <a:pt x="7450" y="14031"/>
                  <a:pt x="7244" y="13642"/>
                  <a:pt x="7137" y="13322"/>
                </a:cubicBezTo>
                <a:lnTo>
                  <a:pt x="6399" y="13775"/>
                </a:lnTo>
                <a:cubicBezTo>
                  <a:pt x="6490" y="14071"/>
                  <a:pt x="6742" y="14477"/>
                  <a:pt x="7080" y="14816"/>
                </a:cubicBezTo>
                <a:lnTo>
                  <a:pt x="6609" y="15306"/>
                </a:lnTo>
                <a:lnTo>
                  <a:pt x="7124" y="15778"/>
                </a:lnTo>
                <a:lnTo>
                  <a:pt x="7633" y="15257"/>
                </a:lnTo>
                <a:cubicBezTo>
                  <a:pt x="8338" y="15709"/>
                  <a:pt x="9043" y="15621"/>
                  <a:pt x="9484" y="15164"/>
                </a:cubicBezTo>
                <a:cubicBezTo>
                  <a:pt x="9930" y="14701"/>
                  <a:pt x="9948" y="14187"/>
                  <a:pt x="9529" y="13396"/>
                </a:cubicBezTo>
                <a:cubicBezTo>
                  <a:pt x="9240" y="12821"/>
                  <a:pt x="9162" y="12543"/>
                  <a:pt x="9325" y="12373"/>
                </a:cubicBezTo>
                <a:cubicBezTo>
                  <a:pt x="9464" y="12229"/>
                  <a:pt x="9714" y="12189"/>
                  <a:pt x="10057" y="12503"/>
                </a:cubicBezTo>
                <a:cubicBezTo>
                  <a:pt x="10436" y="12851"/>
                  <a:pt x="10565" y="13189"/>
                  <a:pt x="10648" y="13371"/>
                </a:cubicBezTo>
                <a:lnTo>
                  <a:pt x="11361" y="12931"/>
                </a:lnTo>
                <a:cubicBezTo>
                  <a:pt x="11266" y="12689"/>
                  <a:pt x="11094" y="12402"/>
                  <a:pt x="10756" y="12063"/>
                </a:cubicBezTo>
                <a:cubicBezTo>
                  <a:pt x="10756" y="12063"/>
                  <a:pt x="11195" y="11610"/>
                  <a:pt x="11195" y="11610"/>
                </a:cubicBezTo>
                <a:lnTo>
                  <a:pt x="10680" y="11139"/>
                </a:lnTo>
                <a:close/>
              </a:path>
            </a:pathLst>
          </a:custGeom>
          <a:solidFill>
            <a:srgbClr val="FFFFFF"/>
          </a:solidFill>
        </p:spPr>
        <p:txBody>
          <a:bodyPr lIns="38100" tIns="38100" rIns="38100" bIns="38100" anchor="ctr"/>
          <a:lstStyle>
            <a:lvl1pPr defTabSz="321457">
              <a:defRPr sz="3000">
                <a:solidFill>
                  <a:srgbClr val="FFFFFF"/>
                </a:solidFill>
                <a:effectLst>
                  <a:outerShdw blurRad="38100" dist="12700" dir="5400000" rotWithShape="0">
                    <a:srgbClr val="000000">
                      <a:alpha val="50000"/>
                    </a:srgbClr>
                  </a:outerShdw>
                </a:effectLst>
                <a:latin typeface="Gill Sans"/>
                <a:cs typeface="Gill Sans"/>
                <a:sym typeface="Gill Sans"/>
              </a:defRPr>
            </a:lvl1pP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a:t> </a:t>
            </a:r>
            <a:endParaRPr/>
          </a:p>
        </p:txBody>
      </p:sp>
      <p:sp>
        <p:nvSpPr>
          <p:cNvPr id="553" name="Shape 553"/>
          <p:cNvSpPr/>
          <p:nvPr/>
        </p:nvSpPr>
        <p:spPr>
          <a:xfrm>
            <a:off x="608300" y="3084801"/>
            <a:ext cx="196329" cy="157151"/>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04"/>
                </a:lnTo>
                <a:cubicBezTo>
                  <a:pt x="7803" y="15676"/>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04"/>
                  <a:pt x="15203" y="4582"/>
                </a:cubicBezTo>
                <a:lnTo>
                  <a:pt x="19978" y="4428"/>
                </a:lnTo>
                <a:lnTo>
                  <a:pt x="19104" y="11050"/>
                </a:lnTo>
                <a:lnTo>
                  <a:pt x="8556" y="14466"/>
                </a:lnTo>
                <a:lnTo>
                  <a:pt x="5361" y="1110"/>
                </a:lnTo>
                <a:cubicBezTo>
                  <a:pt x="5304" y="871"/>
                  <a:pt x="5134" y="692"/>
                  <a:pt x="4936" y="662"/>
                </a:cubicBezTo>
                <a:lnTo>
                  <a:pt x="564" y="4"/>
                </a:lnTo>
                <a:close/>
                <a:moveTo>
                  <a:pt x="13040" y="900"/>
                </a:moveTo>
                <a:cubicBezTo>
                  <a:pt x="12762" y="912"/>
                  <a:pt x="12548" y="1197"/>
                  <a:pt x="12558" y="1544"/>
                </a:cubicBezTo>
                <a:lnTo>
                  <a:pt x="12681" y="6794"/>
                </a:lnTo>
                <a:lnTo>
                  <a:pt x="11952" y="5982"/>
                </a:lnTo>
                <a:cubicBezTo>
                  <a:pt x="11742" y="5756"/>
                  <a:pt x="11427" y="5775"/>
                  <a:pt x="11246" y="6038"/>
                </a:cubicBezTo>
                <a:cubicBezTo>
                  <a:pt x="11065" y="6302"/>
                  <a:pt x="11092" y="6708"/>
                  <a:pt x="11302" y="6934"/>
                </a:cubicBezTo>
                <a:lnTo>
                  <a:pt x="13051" y="8866"/>
                </a:lnTo>
                <a:cubicBezTo>
                  <a:pt x="13145" y="8968"/>
                  <a:pt x="13259" y="9020"/>
                  <a:pt x="13376" y="9020"/>
                </a:cubicBezTo>
                <a:cubicBezTo>
                  <a:pt x="13493" y="9020"/>
                  <a:pt x="13618" y="8968"/>
                  <a:pt x="13712" y="8866"/>
                </a:cubicBezTo>
                <a:lnTo>
                  <a:pt x="15439" y="7004"/>
                </a:lnTo>
                <a:cubicBezTo>
                  <a:pt x="15649" y="6778"/>
                  <a:pt x="15676" y="6371"/>
                  <a:pt x="15495" y="6108"/>
                </a:cubicBezTo>
                <a:cubicBezTo>
                  <a:pt x="15313" y="5845"/>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06"/>
                  <a:pt x="7693" y="4988"/>
                </a:cubicBezTo>
                <a:lnTo>
                  <a:pt x="11179" y="4848"/>
                </a:lnTo>
                <a:cubicBezTo>
                  <a:pt x="11869" y="4824"/>
                  <a:pt x="11905" y="3543"/>
                  <a:pt x="11123" y="3588"/>
                </a:cubicBezTo>
                <a:close/>
                <a:moveTo>
                  <a:pt x="17243" y="8964"/>
                </a:moveTo>
                <a:lnTo>
                  <a:pt x="9755" y="10462"/>
                </a:lnTo>
                <a:cubicBezTo>
                  <a:pt x="9481" y="10517"/>
                  <a:pt x="9297" y="10833"/>
                  <a:pt x="9341" y="11176"/>
                </a:cubicBezTo>
                <a:cubicBezTo>
                  <a:pt x="9380" y="11485"/>
                  <a:pt x="9591" y="11708"/>
                  <a:pt x="9834" y="11708"/>
                </a:cubicBezTo>
                <a:cubicBezTo>
                  <a:pt x="9861" y="11708"/>
                  <a:pt x="9886" y="11713"/>
                  <a:pt x="9912" y="11708"/>
                </a:cubicBezTo>
                <a:lnTo>
                  <a:pt x="17400" y="10210"/>
                </a:lnTo>
                <a:cubicBezTo>
                  <a:pt x="17675" y="10155"/>
                  <a:pt x="17859" y="9839"/>
                  <a:pt x="17815" y="9496"/>
                </a:cubicBezTo>
                <a:cubicBezTo>
                  <a:pt x="17771" y="9153"/>
                  <a:pt x="17515" y="8906"/>
                  <a:pt x="17243" y="8964"/>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60"/>
                  <a:pt x="19395" y="18960"/>
                </a:cubicBezTo>
                <a:cubicBezTo>
                  <a:pt x="18751" y="18960"/>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04"/>
                  <a:pt x="8993" y="20304"/>
                </a:cubicBezTo>
                <a:cubicBezTo>
                  <a:pt x="8348" y="20304"/>
                  <a:pt x="7827" y="19653"/>
                  <a:pt x="7827" y="18848"/>
                </a:cubicBezTo>
                <a:cubicBezTo>
                  <a:pt x="7827" y="18042"/>
                  <a:pt x="8348" y="17392"/>
                  <a:pt x="8993" y="17392"/>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554" name="Shape 554"/>
          <p:cNvSpPr/>
          <p:nvPr/>
        </p:nvSpPr>
        <p:spPr>
          <a:xfrm>
            <a:off x="630501" y="3858838"/>
            <a:ext cx="178594" cy="186271"/>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28"/>
                  <a:pt x="9518" y="2869"/>
                </a:cubicBezTo>
                <a:cubicBezTo>
                  <a:pt x="9451" y="2900"/>
                  <a:pt x="9385" y="2955"/>
                  <a:pt x="9333" y="3009"/>
                </a:cubicBezTo>
                <a:lnTo>
                  <a:pt x="167" y="12518"/>
                </a:lnTo>
                <a:cubicBezTo>
                  <a:pt x="-67" y="12760"/>
                  <a:pt x="-53" y="13139"/>
                  <a:pt x="195" y="13367"/>
                </a:cubicBezTo>
                <a:lnTo>
                  <a:pt x="8976" y="21415"/>
                </a:lnTo>
                <a:cubicBezTo>
                  <a:pt x="9095" y="21524"/>
                  <a:pt x="9238" y="21582"/>
                  <a:pt x="9390" y="21582"/>
                </a:cubicBezTo>
                <a:cubicBezTo>
                  <a:pt x="9554" y="21582"/>
                  <a:pt x="9725" y="21513"/>
                  <a:pt x="9846" y="21387"/>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14"/>
                  <a:pt x="18056" y="2814"/>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06"/>
                  <a:pt x="15400" y="6169"/>
                </a:cubicBezTo>
                <a:cubicBezTo>
                  <a:pt x="15331" y="6105"/>
                  <a:pt x="15250" y="6054"/>
                  <a:pt x="15172" y="6002"/>
                </a:cubicBezTo>
                <a:cubicBezTo>
                  <a:pt x="15449" y="5329"/>
                  <a:pt x="15766" y="4661"/>
                  <a:pt x="16100" y="4025"/>
                </a:cubicBezTo>
                <a:lnTo>
                  <a:pt x="17470" y="4025"/>
                </a:lnTo>
                <a:lnTo>
                  <a:pt x="17941" y="11237"/>
                </a:lnTo>
                <a:cubicBezTo>
                  <a:pt x="17941" y="11237"/>
                  <a:pt x="9361" y="20134"/>
                  <a:pt x="9361" y="20134"/>
                </a:cubicBezTo>
                <a:lnTo>
                  <a:pt x="1480" y="12894"/>
                </a:lnTo>
                <a:lnTo>
                  <a:pt x="10061" y="4011"/>
                </a:lnTo>
                <a:close/>
                <a:moveTo>
                  <a:pt x="13915" y="6615"/>
                </a:moveTo>
                <a:cubicBezTo>
                  <a:pt x="13829" y="6858"/>
                  <a:pt x="13745" y="7105"/>
                  <a:pt x="13658" y="7367"/>
                </a:cubicBezTo>
                <a:cubicBezTo>
                  <a:pt x="13578" y="7610"/>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52"/>
                  <a:pt x="13915" y="6615"/>
                </a:cubicBezTo>
                <a:close/>
                <a:moveTo>
                  <a:pt x="9004" y="7172"/>
                </a:moveTo>
                <a:cubicBezTo>
                  <a:pt x="8925" y="7100"/>
                  <a:pt x="8808" y="7108"/>
                  <a:pt x="8733" y="7186"/>
                </a:cubicBezTo>
                <a:cubicBezTo>
                  <a:pt x="8658" y="7263"/>
                  <a:pt x="8653" y="7391"/>
                  <a:pt x="8733" y="7464"/>
                </a:cubicBezTo>
                <a:lnTo>
                  <a:pt x="14915" y="13131"/>
                </a:lnTo>
                <a:cubicBezTo>
                  <a:pt x="14953" y="13166"/>
                  <a:pt x="15009" y="13186"/>
                  <a:pt x="15058" y="13186"/>
                </a:cubicBezTo>
                <a:cubicBezTo>
                  <a:pt x="15110" y="13186"/>
                  <a:pt x="15162" y="13157"/>
                  <a:pt x="15200" y="13117"/>
                </a:cubicBezTo>
                <a:cubicBezTo>
                  <a:pt x="15275" y="13039"/>
                  <a:pt x="15265" y="12925"/>
                  <a:pt x="15186" y="12852"/>
                </a:cubicBezTo>
                <a:cubicBezTo>
                  <a:pt x="15186" y="12852"/>
                  <a:pt x="9004" y="7172"/>
                  <a:pt x="9004" y="7172"/>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17"/>
                  <a:pt x="7791" y="14342"/>
                </a:cubicBezTo>
                <a:cubicBezTo>
                  <a:pt x="7448" y="14028"/>
                  <a:pt x="7241" y="13632"/>
                  <a:pt x="7134" y="13312"/>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85"/>
                  <a:pt x="10646" y="13367"/>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555" name="Shape 555"/>
          <p:cNvSpPr/>
          <p:nvPr/>
        </p:nvSpPr>
        <p:spPr>
          <a:xfrm>
            <a:off x="629533" y="4654259"/>
            <a:ext cx="162793" cy="183997"/>
          </a:xfrm>
          <a:custGeom>
            <a:avLst/>
            <a:gdLst/>
            <a:ahLst/>
            <a:cxnLst>
              <a:cxn ang="0">
                <a:pos x="wd2" y="hd2"/>
              </a:cxn>
              <a:cxn ang="5400000">
                <a:pos x="wd2" y="hd2"/>
              </a:cxn>
              <a:cxn ang="10800000">
                <a:pos x="wd2" y="hd2"/>
              </a:cxn>
              <a:cxn ang="16200000">
                <a:pos x="wd2" y="hd2"/>
              </a:cxn>
            </a:cxnLst>
            <a:rect l="0" t="0" r="r" b="b"/>
            <a:pathLst>
              <a:path w="21600" h="21600" extrusionOk="0">
                <a:moveTo>
                  <a:pt x="10193" y="0"/>
                </a:moveTo>
                <a:cubicBezTo>
                  <a:pt x="6474" y="0"/>
                  <a:pt x="3444" y="2668"/>
                  <a:pt x="3444" y="5958"/>
                </a:cubicBezTo>
                <a:cubicBezTo>
                  <a:pt x="3444" y="6762"/>
                  <a:pt x="4829" y="6751"/>
                  <a:pt x="4858" y="5958"/>
                </a:cubicBezTo>
                <a:cubicBezTo>
                  <a:pt x="4859" y="3359"/>
                  <a:pt x="7256" y="1251"/>
                  <a:pt x="10193" y="1251"/>
                </a:cubicBezTo>
                <a:cubicBezTo>
                  <a:pt x="13130" y="1251"/>
                  <a:pt x="15512" y="3359"/>
                  <a:pt x="15512" y="5958"/>
                </a:cubicBezTo>
                <a:cubicBezTo>
                  <a:pt x="15565" y="6804"/>
                  <a:pt x="16926" y="6720"/>
                  <a:pt x="16926" y="5958"/>
                </a:cubicBezTo>
                <a:cubicBezTo>
                  <a:pt x="16926" y="2668"/>
                  <a:pt x="13911" y="0"/>
                  <a:pt x="10193" y="0"/>
                </a:cubicBezTo>
                <a:close/>
                <a:moveTo>
                  <a:pt x="3874" y="7399"/>
                </a:moveTo>
                <a:cubicBezTo>
                  <a:pt x="2934" y="7399"/>
                  <a:pt x="2164" y="8166"/>
                  <a:pt x="2137" y="9127"/>
                </a:cubicBezTo>
                <a:lnTo>
                  <a:pt x="15" y="19723"/>
                </a:lnTo>
                <a:cubicBezTo>
                  <a:pt x="9" y="19755"/>
                  <a:pt x="0" y="19786"/>
                  <a:pt x="0" y="19818"/>
                </a:cubicBezTo>
                <a:cubicBezTo>
                  <a:pt x="0" y="20803"/>
                  <a:pt x="780" y="21600"/>
                  <a:pt x="1737" y="21600"/>
                </a:cubicBezTo>
                <a:lnTo>
                  <a:pt x="19863" y="21600"/>
                </a:lnTo>
                <a:cubicBezTo>
                  <a:pt x="20820" y="21600"/>
                  <a:pt x="21600" y="20803"/>
                  <a:pt x="21600" y="19818"/>
                </a:cubicBezTo>
                <a:cubicBezTo>
                  <a:pt x="21600" y="19777"/>
                  <a:pt x="21595" y="19736"/>
                  <a:pt x="21585" y="19696"/>
                </a:cubicBezTo>
                <a:lnTo>
                  <a:pt x="18848" y="9045"/>
                </a:lnTo>
                <a:cubicBezTo>
                  <a:pt x="18733" y="8637"/>
                  <a:pt x="18396" y="7399"/>
                  <a:pt x="17142" y="7399"/>
                </a:cubicBezTo>
                <a:lnTo>
                  <a:pt x="3874" y="7399"/>
                </a:lnTo>
                <a:close/>
                <a:moveTo>
                  <a:pt x="3874" y="8501"/>
                </a:moveTo>
                <a:lnTo>
                  <a:pt x="17142" y="8501"/>
                </a:lnTo>
                <a:cubicBezTo>
                  <a:pt x="17384" y="8501"/>
                  <a:pt x="17551" y="9011"/>
                  <a:pt x="17634" y="9304"/>
                </a:cubicBezTo>
                <a:lnTo>
                  <a:pt x="20339" y="19873"/>
                </a:lnTo>
                <a:cubicBezTo>
                  <a:pt x="20317" y="20244"/>
                  <a:pt x="20083" y="20498"/>
                  <a:pt x="19863" y="20498"/>
                </a:cubicBezTo>
                <a:lnTo>
                  <a:pt x="1737" y="20498"/>
                </a:lnTo>
                <a:cubicBezTo>
                  <a:pt x="1514" y="20498"/>
                  <a:pt x="1263" y="20237"/>
                  <a:pt x="1245" y="19859"/>
                </a:cubicBezTo>
                <a:cubicBezTo>
                  <a:pt x="1245" y="19859"/>
                  <a:pt x="3367" y="9277"/>
                  <a:pt x="3367" y="9277"/>
                </a:cubicBezTo>
                <a:cubicBezTo>
                  <a:pt x="3374" y="9245"/>
                  <a:pt x="3382" y="9214"/>
                  <a:pt x="3382" y="9181"/>
                </a:cubicBezTo>
                <a:cubicBezTo>
                  <a:pt x="3382" y="8779"/>
                  <a:pt x="3644" y="8501"/>
                  <a:pt x="3874" y="8501"/>
                </a:cubicBezTo>
                <a:close/>
                <a:moveTo>
                  <a:pt x="5427" y="10011"/>
                </a:moveTo>
                <a:cubicBezTo>
                  <a:pt x="5145" y="10011"/>
                  <a:pt x="4920" y="10211"/>
                  <a:pt x="4920" y="10460"/>
                </a:cubicBezTo>
                <a:cubicBezTo>
                  <a:pt x="4920" y="10709"/>
                  <a:pt x="5145" y="10909"/>
                  <a:pt x="5427" y="10909"/>
                </a:cubicBezTo>
                <a:lnTo>
                  <a:pt x="14882" y="10909"/>
                </a:lnTo>
                <a:cubicBezTo>
                  <a:pt x="15164" y="10909"/>
                  <a:pt x="15404" y="10709"/>
                  <a:pt x="15404" y="10460"/>
                </a:cubicBezTo>
                <a:cubicBezTo>
                  <a:pt x="15404" y="10211"/>
                  <a:pt x="15164" y="10011"/>
                  <a:pt x="14882" y="10011"/>
                </a:cubicBezTo>
                <a:lnTo>
                  <a:pt x="5427" y="10011"/>
                </a:lnTo>
                <a:close/>
                <a:moveTo>
                  <a:pt x="9947" y="12187"/>
                </a:moveTo>
                <a:lnTo>
                  <a:pt x="9947" y="12949"/>
                </a:lnTo>
                <a:cubicBezTo>
                  <a:pt x="8978" y="13117"/>
                  <a:pt x="8425" y="13672"/>
                  <a:pt x="8425" y="14377"/>
                </a:cubicBezTo>
                <a:cubicBezTo>
                  <a:pt x="8425" y="15154"/>
                  <a:pt x="9085" y="15544"/>
                  <a:pt x="10054" y="15833"/>
                </a:cubicBezTo>
                <a:cubicBezTo>
                  <a:pt x="10724" y="16033"/>
                  <a:pt x="11008" y="16235"/>
                  <a:pt x="11008" y="16540"/>
                </a:cubicBezTo>
                <a:cubicBezTo>
                  <a:pt x="11008" y="16861"/>
                  <a:pt x="10647" y="17030"/>
                  <a:pt x="10131" y="17030"/>
                </a:cubicBezTo>
                <a:cubicBezTo>
                  <a:pt x="9543" y="17030"/>
                  <a:pt x="9020" y="16860"/>
                  <a:pt x="8640" y="16676"/>
                </a:cubicBezTo>
                <a:lnTo>
                  <a:pt x="8363" y="17615"/>
                </a:lnTo>
                <a:cubicBezTo>
                  <a:pt x="8707" y="17791"/>
                  <a:pt x="9294" y="17944"/>
                  <a:pt x="9901" y="17968"/>
                </a:cubicBezTo>
                <a:lnTo>
                  <a:pt x="9901" y="18716"/>
                </a:lnTo>
                <a:cubicBezTo>
                  <a:pt x="9901" y="18716"/>
                  <a:pt x="10792" y="18716"/>
                  <a:pt x="10792" y="18716"/>
                </a:cubicBezTo>
                <a:lnTo>
                  <a:pt x="10792" y="17900"/>
                </a:lnTo>
                <a:cubicBezTo>
                  <a:pt x="11833" y="17740"/>
                  <a:pt x="12407" y="17131"/>
                  <a:pt x="12407" y="16418"/>
                </a:cubicBezTo>
                <a:cubicBezTo>
                  <a:pt x="12407" y="15696"/>
                  <a:pt x="11962" y="15258"/>
                  <a:pt x="10885" y="14921"/>
                </a:cubicBezTo>
                <a:cubicBezTo>
                  <a:pt x="10114" y="14665"/>
                  <a:pt x="9808" y="14506"/>
                  <a:pt x="9808" y="14241"/>
                </a:cubicBezTo>
                <a:cubicBezTo>
                  <a:pt x="9808" y="14017"/>
                  <a:pt x="9988" y="13792"/>
                  <a:pt x="10577" y="13792"/>
                </a:cubicBezTo>
                <a:cubicBezTo>
                  <a:pt x="11229" y="13792"/>
                  <a:pt x="11648" y="13976"/>
                  <a:pt x="11884" y="14064"/>
                </a:cubicBezTo>
                <a:lnTo>
                  <a:pt x="12145" y="13153"/>
                </a:lnTo>
                <a:cubicBezTo>
                  <a:pt x="11846" y="13025"/>
                  <a:pt x="11446" y="12919"/>
                  <a:pt x="10838" y="12895"/>
                </a:cubicBezTo>
                <a:lnTo>
                  <a:pt x="10838" y="12187"/>
                </a:lnTo>
                <a:lnTo>
                  <a:pt x="9947" y="12187"/>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556" name="Shape 556"/>
          <p:cNvSpPr>
            <a:spLocks noGrp="1"/>
          </p:cNvSpPr>
          <p:nvPr>
            <p:ph type="sldNum" sz="quarter" idx="2"/>
          </p:nvPr>
        </p:nvSpPr>
        <p:spPr>
          <a:xfrm>
            <a:off x="4501068" y="6509742"/>
            <a:ext cx="91372" cy="129907"/>
          </a:xfrm>
          <a:prstGeom prst="rect">
            <a:avLst/>
          </a:prstGeom>
        </p:spPr>
        <p:txBody>
          <a:bodyPr/>
          <a:lstStyle>
            <a:lvl1pPr>
              <a:defRPr sz="844"/>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8926266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ext &amp; Photo Gallery">
    <p:spTree>
      <p:nvGrpSpPr>
        <p:cNvPr id="1" name=""/>
        <p:cNvGrpSpPr/>
        <p:nvPr/>
      </p:nvGrpSpPr>
      <p:grpSpPr>
        <a:xfrm>
          <a:off x="0" y="0"/>
          <a:ext cx="0" cy="0"/>
          <a:chOff x="0" y="0"/>
          <a:chExt cx="0" cy="0"/>
        </a:xfrm>
      </p:grpSpPr>
      <p:sp>
        <p:nvSpPr>
          <p:cNvPr id="21" name="Shape 21"/>
          <p:cNvSpPr/>
          <p:nvPr/>
        </p:nvSpPr>
        <p:spPr>
          <a:xfrm>
            <a:off x="7597576" y="588453"/>
            <a:ext cx="994859" cy="794533"/>
          </a:xfrm>
          <a:prstGeom prst="rect">
            <a:avLst/>
          </a:prstGeom>
          <a:solidFill>
            <a:srgbClr val="FEC703"/>
          </a:solidFill>
          <a:ln w="12700">
            <a:miter lim="400000"/>
          </a:ln>
        </p:spPr>
        <p:txBody>
          <a:bodyPr lIns="0" tIns="0" rIns="0" bIns="0" anchor="ctr"/>
          <a:lstStyle/>
          <a:p>
            <a:endParaRPr sz="1266"/>
          </a:p>
        </p:txBody>
      </p:sp>
      <p:sp>
        <p:nvSpPr>
          <p:cNvPr id="22" name="Shape 22"/>
          <p:cNvSpPr>
            <a:spLocks noGrp="1"/>
          </p:cNvSpPr>
          <p:nvPr>
            <p:ph type="body" sz="quarter" idx="13"/>
          </p:nvPr>
        </p:nvSpPr>
        <p:spPr>
          <a:xfrm>
            <a:off x="528631" y="659401"/>
            <a:ext cx="7983385" cy="652636"/>
          </a:xfrm>
          <a:prstGeom prst="rect">
            <a:avLst/>
          </a:prstGeom>
        </p:spPr>
        <p:txBody>
          <a:bodyPr/>
          <a:lstStyle/>
          <a:p>
            <a:pPr algn="r">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23" name="Shape 23"/>
          <p:cNvSpPr>
            <a:spLocks noGrp="1"/>
          </p:cNvSpPr>
          <p:nvPr>
            <p:ph type="pic" sz="quarter" idx="14"/>
          </p:nvPr>
        </p:nvSpPr>
        <p:spPr>
          <a:xfrm>
            <a:off x="4582098" y="2134196"/>
            <a:ext cx="1953510" cy="1974961"/>
          </a:xfrm>
          <a:prstGeom prst="rect">
            <a:avLst/>
          </a:prstGeom>
        </p:spPr>
        <p:txBody>
          <a:bodyPr lIns="91439" tIns="45719" rIns="91439" bIns="45719"/>
          <a:lstStyle/>
          <a:p>
            <a:r>
              <a:rPr lang="zh-CN" altLang="en-US"/>
              <a:t>单击图标添加图片</a:t>
            </a:r>
            <a:endParaRPr/>
          </a:p>
        </p:txBody>
      </p:sp>
      <p:sp>
        <p:nvSpPr>
          <p:cNvPr id="24" name="Shape 24"/>
          <p:cNvSpPr>
            <a:spLocks noGrp="1"/>
          </p:cNvSpPr>
          <p:nvPr>
            <p:ph type="pic" sz="quarter" idx="15"/>
          </p:nvPr>
        </p:nvSpPr>
        <p:spPr>
          <a:xfrm rot="16200000">
            <a:off x="5459649" y="3284189"/>
            <a:ext cx="4266264" cy="1974961"/>
          </a:xfrm>
          <a:prstGeom prst="rect">
            <a:avLst/>
          </a:prstGeom>
        </p:spPr>
        <p:txBody>
          <a:bodyPr lIns="91439" tIns="45719" rIns="91439" bIns="45719"/>
          <a:lstStyle/>
          <a:p>
            <a:r>
              <a:rPr lang="zh-CN" altLang="en-US"/>
              <a:t>单击图标添加图片</a:t>
            </a:r>
            <a:endParaRPr/>
          </a:p>
        </p:txBody>
      </p:sp>
      <p:sp>
        <p:nvSpPr>
          <p:cNvPr id="25" name="Shape 25"/>
          <p:cNvSpPr>
            <a:spLocks noGrp="1"/>
          </p:cNvSpPr>
          <p:nvPr>
            <p:ph type="pic" sz="quarter" idx="16"/>
          </p:nvPr>
        </p:nvSpPr>
        <p:spPr>
          <a:xfrm>
            <a:off x="3104862" y="4188023"/>
            <a:ext cx="3430745" cy="2213901"/>
          </a:xfrm>
          <a:prstGeom prst="rect">
            <a:avLst/>
          </a:prstGeom>
        </p:spPr>
        <p:txBody>
          <a:bodyPr lIns="91439" tIns="45719" rIns="91439" bIns="45719"/>
          <a:lstStyle/>
          <a:p>
            <a:r>
              <a:rPr lang="zh-CN" altLang="en-US"/>
              <a:t>单击图标添加图片</a:t>
            </a:r>
            <a:endParaRPr/>
          </a:p>
        </p:txBody>
      </p:sp>
      <p:sp>
        <p:nvSpPr>
          <p:cNvPr id="26" name="Shape 26"/>
          <p:cNvSpPr>
            <a:spLocks noGrp="1"/>
          </p:cNvSpPr>
          <p:nvPr>
            <p:ph type="pic" sz="quarter" idx="17"/>
          </p:nvPr>
        </p:nvSpPr>
        <p:spPr>
          <a:xfrm>
            <a:off x="549437" y="4179094"/>
            <a:ext cx="2485733" cy="2213900"/>
          </a:xfrm>
          <a:prstGeom prst="rect">
            <a:avLst/>
          </a:prstGeom>
        </p:spPr>
        <p:txBody>
          <a:bodyPr lIns="91439" tIns="45719" rIns="91439" bIns="45719"/>
          <a:lstStyle/>
          <a:p>
            <a:r>
              <a:rPr lang="zh-CN" altLang="en-US"/>
              <a:t>单击图标添加图片</a:t>
            </a:r>
            <a:endParaRPr/>
          </a:p>
        </p:txBody>
      </p:sp>
      <p:sp>
        <p:nvSpPr>
          <p:cNvPr id="27" name="Shape 27"/>
          <p:cNvSpPr>
            <a:spLocks noGrp="1"/>
          </p:cNvSpPr>
          <p:nvPr>
            <p:ph type="body" sz="quarter" idx="18"/>
          </p:nvPr>
        </p:nvSpPr>
        <p:spPr>
          <a:xfrm>
            <a:off x="553222" y="2131439"/>
            <a:ext cx="3832999" cy="325900"/>
          </a:xfrm>
          <a:prstGeom prst="rect">
            <a:avLst/>
          </a:prstGeom>
        </p:spPr>
        <p:txBody>
          <a:bodyPr anchor="ctr"/>
          <a:lstStyle>
            <a:lvl1pPr algn="l">
              <a:lnSpc>
                <a:spcPct val="80000"/>
              </a:lnSpc>
              <a:defRPr sz="2109" cap="all" spc="210">
                <a:latin typeface="+mn-lt"/>
                <a:ea typeface="+mn-ea"/>
                <a:cs typeface="+mn-cs"/>
                <a:sym typeface="DIN Condensed"/>
              </a:defRPr>
            </a:lvl1pPr>
          </a:lstStyle>
          <a:p>
            <a:r>
              <a:rPr lang="zh-CN" altLang="en-US"/>
              <a:t>编辑母版文本样式
第二级
第三级
第四级
第五级</a:t>
            </a:r>
            <a:endParaRPr/>
          </a:p>
        </p:txBody>
      </p:sp>
      <p:sp>
        <p:nvSpPr>
          <p:cNvPr id="28" name="Shape 28"/>
          <p:cNvSpPr>
            <a:spLocks noGrp="1"/>
          </p:cNvSpPr>
          <p:nvPr>
            <p:ph type="body" sz="quarter" idx="19"/>
          </p:nvPr>
        </p:nvSpPr>
        <p:spPr>
          <a:xfrm>
            <a:off x="553222" y="2560605"/>
            <a:ext cx="3832999" cy="1361848"/>
          </a:xfrm>
          <a:prstGeom prst="rect">
            <a:avLst/>
          </a:prstGeom>
        </p:spPr>
        <p:txBody>
          <a:bodyPr anchor="ctr"/>
          <a:lstStyle/>
          <a:p>
            <a:pPr algn="l">
              <a:defRPr sz="2000">
                <a:latin typeface="Helvetica Neue Thin"/>
                <a:ea typeface="Helvetica Neue Thin"/>
                <a:cs typeface="Helvetica Neue Thin"/>
                <a:sym typeface="Helvetica Neue Thin"/>
              </a:defRPr>
            </a:pPr>
            <a:r>
              <a:rPr lang="zh-CN" altLang="en-US"/>
              <a:t>编辑母版文本样式
第二级
第三级
第四级
第五级</a:t>
            </a:r>
            <a:endParaRPr/>
          </a:p>
        </p:txBody>
      </p:sp>
      <p:sp>
        <p:nvSpPr>
          <p:cNvPr id="29" name="Shape 29"/>
          <p:cNvSpPr/>
          <p:nvPr/>
        </p:nvSpPr>
        <p:spPr>
          <a:xfrm>
            <a:off x="4668639" y="3519413"/>
            <a:ext cx="831683" cy="515690"/>
          </a:xfrm>
          <a:prstGeom prst="rect">
            <a:avLst/>
          </a:prstGeom>
          <a:solidFill>
            <a:srgbClr val="FEC703"/>
          </a:solidFill>
          <a:ln w="12700">
            <a:miter lim="400000"/>
          </a:ln>
        </p:spPr>
        <p:txBody>
          <a:bodyPr lIns="0" tIns="0" rIns="0" bIns="0" anchor="ctr"/>
          <a:lstStyle/>
          <a:p>
            <a:endParaRPr sz="1266"/>
          </a:p>
        </p:txBody>
      </p:sp>
      <p:sp>
        <p:nvSpPr>
          <p:cNvPr id="30" name="Shape 30"/>
          <p:cNvSpPr>
            <a:spLocks noGrp="1"/>
          </p:cNvSpPr>
          <p:nvPr>
            <p:ph type="body" sz="quarter" idx="20"/>
          </p:nvPr>
        </p:nvSpPr>
        <p:spPr>
          <a:xfrm>
            <a:off x="4759192" y="3560730"/>
            <a:ext cx="1647563" cy="325900"/>
          </a:xfrm>
          <a:prstGeom prst="rect">
            <a:avLst/>
          </a:prstGeom>
        </p:spPr>
        <p:txBody>
          <a:bodyPr anchor="ctr"/>
          <a:lstStyle>
            <a:lvl1pPr algn="l">
              <a:lnSpc>
                <a:spcPct val="80000"/>
              </a:lnSpc>
              <a:defRPr sz="1266" cap="all" spc="127">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31" name="Shape 31"/>
          <p:cNvSpPr>
            <a:spLocks noGrp="1"/>
          </p:cNvSpPr>
          <p:nvPr>
            <p:ph type="body" sz="quarter" idx="21"/>
          </p:nvPr>
        </p:nvSpPr>
        <p:spPr>
          <a:xfrm>
            <a:off x="4759192" y="3810761"/>
            <a:ext cx="1647563" cy="170764"/>
          </a:xfrm>
          <a:prstGeom prst="rect">
            <a:avLst/>
          </a:prstGeom>
        </p:spPr>
        <p:txBody>
          <a:bodyPr/>
          <a:lstStyle>
            <a:lvl1pPr algn="l">
              <a:defRPr sz="1195">
                <a:solidFill>
                  <a:srgbClr val="FFFFFF"/>
                </a:solidFill>
                <a:latin typeface="Helvetica Neue Thin"/>
                <a:ea typeface="Helvetica Neue Thin"/>
                <a:cs typeface="Helvetica Neue Thin"/>
                <a:sym typeface="Helvetica Neue Thin"/>
              </a:defRPr>
            </a:lvl1pPr>
          </a:lstStyle>
          <a:p>
            <a:r>
              <a:rPr lang="zh-CN" altLang="en-US"/>
              <a:t>编辑母版文本样式
第二级
第三级
第四级
第五级</a:t>
            </a:r>
            <a:endParaRPr/>
          </a:p>
        </p:txBody>
      </p:sp>
      <p:sp>
        <p:nvSpPr>
          <p:cNvPr id="32" name="Shape 32"/>
          <p:cNvSpPr/>
          <p:nvPr/>
        </p:nvSpPr>
        <p:spPr>
          <a:xfrm>
            <a:off x="668139" y="5760764"/>
            <a:ext cx="831683" cy="515690"/>
          </a:xfrm>
          <a:prstGeom prst="rect">
            <a:avLst/>
          </a:prstGeom>
          <a:solidFill>
            <a:srgbClr val="FEC703"/>
          </a:solidFill>
          <a:ln w="12700">
            <a:miter lim="400000"/>
          </a:ln>
        </p:spPr>
        <p:txBody>
          <a:bodyPr lIns="0" tIns="0" rIns="0" bIns="0" anchor="ctr"/>
          <a:lstStyle/>
          <a:p>
            <a:endParaRPr sz="1266"/>
          </a:p>
        </p:txBody>
      </p:sp>
      <p:sp>
        <p:nvSpPr>
          <p:cNvPr id="33" name="Shape 33"/>
          <p:cNvSpPr>
            <a:spLocks noGrp="1"/>
          </p:cNvSpPr>
          <p:nvPr>
            <p:ph type="body" sz="quarter" idx="22"/>
          </p:nvPr>
        </p:nvSpPr>
        <p:spPr>
          <a:xfrm>
            <a:off x="758692" y="5802081"/>
            <a:ext cx="1647563" cy="325900"/>
          </a:xfrm>
          <a:prstGeom prst="rect">
            <a:avLst/>
          </a:prstGeom>
        </p:spPr>
        <p:txBody>
          <a:bodyPr anchor="ctr"/>
          <a:lstStyle>
            <a:lvl1pPr algn="l">
              <a:lnSpc>
                <a:spcPct val="80000"/>
              </a:lnSpc>
              <a:defRPr sz="1266" cap="all" spc="127">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34" name="Shape 34"/>
          <p:cNvSpPr>
            <a:spLocks noGrp="1"/>
          </p:cNvSpPr>
          <p:nvPr>
            <p:ph type="body" sz="quarter" idx="23"/>
          </p:nvPr>
        </p:nvSpPr>
        <p:spPr>
          <a:xfrm>
            <a:off x="758692" y="6052112"/>
            <a:ext cx="1647563" cy="170764"/>
          </a:xfrm>
          <a:prstGeom prst="rect">
            <a:avLst/>
          </a:prstGeom>
        </p:spPr>
        <p:txBody>
          <a:bodyPr/>
          <a:lstStyle>
            <a:lvl1pPr algn="l">
              <a:defRPr sz="1195">
                <a:solidFill>
                  <a:srgbClr val="FFFFFF"/>
                </a:solidFill>
                <a:latin typeface="Helvetica Neue Thin"/>
                <a:ea typeface="Helvetica Neue Thin"/>
                <a:cs typeface="Helvetica Neue Thin"/>
                <a:sym typeface="Helvetica Neue Thin"/>
              </a:defRPr>
            </a:lvl1pPr>
          </a:lstStyle>
          <a:p>
            <a:r>
              <a:rPr lang="zh-CN" altLang="en-US"/>
              <a:t>编辑母版文本样式
第二级
第三级
第四级
第五级</a:t>
            </a:r>
            <a:endParaRPr/>
          </a:p>
        </p:txBody>
      </p:sp>
      <p:sp>
        <p:nvSpPr>
          <p:cNvPr id="35" name="Shape 35"/>
          <p:cNvSpPr/>
          <p:nvPr/>
        </p:nvSpPr>
        <p:spPr>
          <a:xfrm>
            <a:off x="3248819" y="5760764"/>
            <a:ext cx="831683" cy="515690"/>
          </a:xfrm>
          <a:prstGeom prst="rect">
            <a:avLst/>
          </a:prstGeom>
          <a:solidFill>
            <a:srgbClr val="FEC703"/>
          </a:solidFill>
          <a:ln w="12700">
            <a:miter lim="400000"/>
          </a:ln>
        </p:spPr>
        <p:txBody>
          <a:bodyPr lIns="0" tIns="0" rIns="0" bIns="0" anchor="ctr"/>
          <a:lstStyle/>
          <a:p>
            <a:endParaRPr sz="1266"/>
          </a:p>
        </p:txBody>
      </p:sp>
      <p:sp>
        <p:nvSpPr>
          <p:cNvPr id="36" name="Shape 36"/>
          <p:cNvSpPr>
            <a:spLocks noGrp="1"/>
          </p:cNvSpPr>
          <p:nvPr>
            <p:ph type="body" sz="quarter" idx="24"/>
          </p:nvPr>
        </p:nvSpPr>
        <p:spPr>
          <a:xfrm>
            <a:off x="3339372" y="5802081"/>
            <a:ext cx="1647563" cy="325900"/>
          </a:xfrm>
          <a:prstGeom prst="rect">
            <a:avLst/>
          </a:prstGeom>
        </p:spPr>
        <p:txBody>
          <a:bodyPr anchor="ctr"/>
          <a:lstStyle>
            <a:lvl1pPr algn="l">
              <a:lnSpc>
                <a:spcPct val="80000"/>
              </a:lnSpc>
              <a:defRPr sz="1266" cap="all" spc="127">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37" name="Shape 37"/>
          <p:cNvSpPr>
            <a:spLocks noGrp="1"/>
          </p:cNvSpPr>
          <p:nvPr>
            <p:ph type="body" sz="quarter" idx="25"/>
          </p:nvPr>
        </p:nvSpPr>
        <p:spPr>
          <a:xfrm>
            <a:off x="3339372" y="6052112"/>
            <a:ext cx="1647563" cy="170764"/>
          </a:xfrm>
          <a:prstGeom prst="rect">
            <a:avLst/>
          </a:prstGeom>
        </p:spPr>
        <p:txBody>
          <a:bodyPr/>
          <a:lstStyle>
            <a:lvl1pPr algn="l">
              <a:defRPr sz="1195">
                <a:solidFill>
                  <a:srgbClr val="FFFFFF"/>
                </a:solidFill>
                <a:latin typeface="Helvetica Neue Thin"/>
                <a:ea typeface="Helvetica Neue Thin"/>
                <a:cs typeface="Helvetica Neue Thin"/>
                <a:sym typeface="Helvetica Neue Thin"/>
              </a:defRPr>
            </a:lvl1pPr>
          </a:lstStyle>
          <a:p>
            <a:r>
              <a:rPr lang="zh-CN" altLang="en-US"/>
              <a:t>编辑母版文本样式
第二级
第三级
第四级
第五级</a:t>
            </a:r>
            <a:endParaRPr/>
          </a:p>
        </p:txBody>
      </p:sp>
      <p:sp>
        <p:nvSpPr>
          <p:cNvPr id="38" name="Shape 38"/>
          <p:cNvSpPr/>
          <p:nvPr/>
        </p:nvSpPr>
        <p:spPr>
          <a:xfrm>
            <a:off x="6723723" y="5760764"/>
            <a:ext cx="831683" cy="515690"/>
          </a:xfrm>
          <a:prstGeom prst="rect">
            <a:avLst/>
          </a:prstGeom>
          <a:solidFill>
            <a:srgbClr val="FEC703"/>
          </a:solidFill>
          <a:ln w="12700">
            <a:miter lim="400000"/>
          </a:ln>
        </p:spPr>
        <p:txBody>
          <a:bodyPr lIns="0" tIns="0" rIns="0" bIns="0" anchor="ctr"/>
          <a:lstStyle/>
          <a:p>
            <a:endParaRPr sz="1266"/>
          </a:p>
        </p:txBody>
      </p:sp>
      <p:sp>
        <p:nvSpPr>
          <p:cNvPr id="39" name="Shape 39"/>
          <p:cNvSpPr>
            <a:spLocks noGrp="1"/>
          </p:cNvSpPr>
          <p:nvPr>
            <p:ph type="body" sz="quarter" idx="26"/>
          </p:nvPr>
        </p:nvSpPr>
        <p:spPr>
          <a:xfrm>
            <a:off x="6814276" y="5802081"/>
            <a:ext cx="1647563" cy="325900"/>
          </a:xfrm>
          <a:prstGeom prst="rect">
            <a:avLst/>
          </a:prstGeom>
        </p:spPr>
        <p:txBody>
          <a:bodyPr anchor="ctr"/>
          <a:lstStyle>
            <a:lvl1pPr algn="l">
              <a:lnSpc>
                <a:spcPct val="80000"/>
              </a:lnSpc>
              <a:defRPr sz="1266" cap="all" spc="127">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40" name="Shape 40"/>
          <p:cNvSpPr>
            <a:spLocks noGrp="1"/>
          </p:cNvSpPr>
          <p:nvPr>
            <p:ph type="body" sz="quarter" idx="27"/>
          </p:nvPr>
        </p:nvSpPr>
        <p:spPr>
          <a:xfrm>
            <a:off x="6814276" y="6052112"/>
            <a:ext cx="1647563" cy="170764"/>
          </a:xfrm>
          <a:prstGeom prst="rect">
            <a:avLst/>
          </a:prstGeom>
        </p:spPr>
        <p:txBody>
          <a:bodyPr/>
          <a:lstStyle>
            <a:lvl1pPr algn="l">
              <a:defRPr sz="1195">
                <a:solidFill>
                  <a:srgbClr val="FFFFFF"/>
                </a:solidFill>
                <a:latin typeface="Helvetica Neue Thin"/>
                <a:ea typeface="Helvetica Neue Thin"/>
                <a:cs typeface="Helvetica Neue Thin"/>
                <a:sym typeface="Helvetica Neue Thin"/>
              </a:defRPr>
            </a:lvl1pPr>
          </a:lstStyle>
          <a:p>
            <a:r>
              <a:rPr lang="zh-CN" altLang="en-US"/>
              <a:t>编辑母版文本样式
第二级
第三级
第四级
第五级</a:t>
            </a:r>
            <a:endParaRPr/>
          </a:p>
        </p:txBody>
      </p:sp>
      <p:sp>
        <p:nvSpPr>
          <p:cNvPr id="41" name="Shape 41"/>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974219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Macbook Mockup">
    <p:spTree>
      <p:nvGrpSpPr>
        <p:cNvPr id="1" name=""/>
        <p:cNvGrpSpPr/>
        <p:nvPr/>
      </p:nvGrpSpPr>
      <p:grpSpPr>
        <a:xfrm>
          <a:off x="0" y="0"/>
          <a:ext cx="0" cy="0"/>
          <a:chOff x="0" y="0"/>
          <a:chExt cx="0" cy="0"/>
        </a:xfrm>
      </p:grpSpPr>
      <p:sp>
        <p:nvSpPr>
          <p:cNvPr id="563" name="Shape 563"/>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564" name="Shape 564"/>
          <p:cNvSpPr>
            <a:spLocks noGrp="1"/>
          </p:cNvSpPr>
          <p:nvPr>
            <p:ph type="body" sz="quarter" idx="13"/>
          </p:nvPr>
        </p:nvSpPr>
        <p:spPr>
          <a:xfrm>
            <a:off x="627415" y="552245"/>
            <a:ext cx="3123682"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565" name="Shape 565"/>
          <p:cNvSpPr>
            <a:spLocks noGrp="1"/>
          </p:cNvSpPr>
          <p:nvPr>
            <p:ph type="pic" sz="half" idx="14"/>
          </p:nvPr>
        </p:nvSpPr>
        <p:spPr>
          <a:xfrm>
            <a:off x="-1307695" y="2051686"/>
            <a:ext cx="5248044" cy="3998633"/>
          </a:xfrm>
          <a:prstGeom prst="rect">
            <a:avLst/>
          </a:prstGeom>
        </p:spPr>
        <p:txBody>
          <a:bodyPr lIns="91439" tIns="45719" rIns="91439" bIns="45719"/>
          <a:lstStyle/>
          <a:p>
            <a:r>
              <a:rPr lang="zh-CN" altLang="en-US"/>
              <a:t>单击图标添加图片</a:t>
            </a:r>
            <a:endParaRPr/>
          </a:p>
        </p:txBody>
      </p:sp>
      <p:sp>
        <p:nvSpPr>
          <p:cNvPr id="566" name="Shape 566"/>
          <p:cNvSpPr>
            <a:spLocks noGrp="1"/>
          </p:cNvSpPr>
          <p:nvPr>
            <p:ph type="body" sz="quarter" idx="15" hasCustomPrompt="1"/>
          </p:nvPr>
        </p:nvSpPr>
        <p:spPr>
          <a:xfrm>
            <a:off x="-6574" y="2710946"/>
            <a:ext cx="3390751" cy="2582603"/>
          </a:xfrm>
          <a:prstGeom prst="rect">
            <a:avLst/>
          </a:prstGeom>
          <a:solidFill>
            <a:srgbClr val="FEC703"/>
          </a:solidFill>
        </p:spPr>
        <p:txBody>
          <a:bodyPr anchor="ctr"/>
          <a:lstStyle/>
          <a:p>
            <a:pPr>
              <a:defRPr sz="1200"/>
            </a:pPr>
            <a:r>
              <a:rPr lang="en-US"/>
              <a:t> </a:t>
            </a:r>
            <a:endParaRPr/>
          </a:p>
        </p:txBody>
      </p:sp>
      <p:sp>
        <p:nvSpPr>
          <p:cNvPr id="567" name="Shape 567"/>
          <p:cNvSpPr/>
          <p:nvPr/>
        </p:nvSpPr>
        <p:spPr>
          <a:xfrm>
            <a:off x="847855" y="3417182"/>
            <a:ext cx="1215264" cy="1267556"/>
          </a:xfrm>
          <a:custGeom>
            <a:avLst/>
            <a:gdLst/>
            <a:ahLst/>
            <a:cxnLst>
              <a:cxn ang="0">
                <a:pos x="wd2" y="hd2"/>
              </a:cxn>
              <a:cxn ang="5400000">
                <a:pos x="wd2" y="hd2"/>
              </a:cxn>
              <a:cxn ang="10800000">
                <a:pos x="wd2" y="hd2"/>
              </a:cxn>
              <a:cxn ang="16200000">
                <a:pos x="wd2" y="hd2"/>
              </a:cxn>
            </a:cxnLst>
            <a:rect l="0" t="0" r="r" b="b"/>
            <a:pathLst>
              <a:path w="21221" h="21582" extrusionOk="0">
                <a:moveTo>
                  <a:pt x="19012" y="1"/>
                </a:moveTo>
                <a:cubicBezTo>
                  <a:pt x="18671" y="-18"/>
                  <a:pt x="17284" y="86"/>
                  <a:pt x="15650" y="2814"/>
                </a:cubicBezTo>
                <a:lnTo>
                  <a:pt x="9798" y="2809"/>
                </a:lnTo>
                <a:cubicBezTo>
                  <a:pt x="9700" y="2809"/>
                  <a:pt x="9607" y="2834"/>
                  <a:pt x="9525" y="2876"/>
                </a:cubicBezTo>
                <a:cubicBezTo>
                  <a:pt x="9458" y="2907"/>
                  <a:pt x="9397" y="2950"/>
                  <a:pt x="9344" y="3004"/>
                </a:cubicBezTo>
                <a:lnTo>
                  <a:pt x="169" y="12516"/>
                </a:lnTo>
                <a:cubicBezTo>
                  <a:pt x="-65" y="12758"/>
                  <a:pt x="-55" y="13139"/>
                  <a:pt x="193" y="13367"/>
                </a:cubicBezTo>
                <a:lnTo>
                  <a:pt x="8979" y="21420"/>
                </a:lnTo>
                <a:cubicBezTo>
                  <a:pt x="9098" y="21530"/>
                  <a:pt x="9246" y="21582"/>
                  <a:pt x="9398" y="21582"/>
                </a:cubicBezTo>
                <a:cubicBezTo>
                  <a:pt x="9562" y="21582"/>
                  <a:pt x="9730" y="21518"/>
                  <a:pt x="9851" y="21392"/>
                </a:cubicBezTo>
                <a:lnTo>
                  <a:pt x="18993" y="11913"/>
                </a:lnTo>
                <a:cubicBezTo>
                  <a:pt x="19130" y="11792"/>
                  <a:pt x="19209" y="11615"/>
                  <a:pt x="19197" y="11428"/>
                </a:cubicBezTo>
                <a:lnTo>
                  <a:pt x="18852" y="6059"/>
                </a:lnTo>
                <a:cubicBezTo>
                  <a:pt x="20586" y="4659"/>
                  <a:pt x="21535" y="2760"/>
                  <a:pt x="21127" y="1422"/>
                </a:cubicBezTo>
                <a:cubicBezTo>
                  <a:pt x="20977" y="931"/>
                  <a:pt x="20506" y="93"/>
                  <a:pt x="19012" y="1"/>
                </a:cubicBezTo>
                <a:close/>
                <a:moveTo>
                  <a:pt x="18949" y="923"/>
                </a:moveTo>
                <a:cubicBezTo>
                  <a:pt x="19650" y="966"/>
                  <a:pt x="20080" y="1220"/>
                  <a:pt x="20221" y="1683"/>
                </a:cubicBezTo>
                <a:cubicBezTo>
                  <a:pt x="20448" y="2428"/>
                  <a:pt x="19946" y="3715"/>
                  <a:pt x="18774" y="4867"/>
                </a:cubicBezTo>
                <a:cubicBezTo>
                  <a:pt x="18774" y="4867"/>
                  <a:pt x="18681" y="3384"/>
                  <a:pt x="18681" y="3384"/>
                </a:cubicBezTo>
                <a:cubicBezTo>
                  <a:pt x="18660" y="3067"/>
                  <a:pt x="18393" y="2819"/>
                  <a:pt x="18067" y="2819"/>
                </a:cubicBezTo>
                <a:lnTo>
                  <a:pt x="16795" y="2819"/>
                </a:lnTo>
                <a:cubicBezTo>
                  <a:pt x="17526" y="1677"/>
                  <a:pt x="18292" y="881"/>
                  <a:pt x="18949" y="923"/>
                </a:cubicBezTo>
                <a:close/>
                <a:moveTo>
                  <a:pt x="10061" y="4012"/>
                </a:moveTo>
                <a:lnTo>
                  <a:pt x="15002" y="4021"/>
                </a:lnTo>
                <a:cubicBezTo>
                  <a:pt x="14759" y="4519"/>
                  <a:pt x="14513" y="5079"/>
                  <a:pt x="14266" y="5708"/>
                </a:cubicBezTo>
                <a:cubicBezTo>
                  <a:pt x="13709" y="5669"/>
                  <a:pt x="13131" y="5849"/>
                  <a:pt x="12741" y="6254"/>
                </a:cubicBezTo>
                <a:cubicBezTo>
                  <a:pt x="12029" y="6992"/>
                  <a:pt x="12067" y="8158"/>
                  <a:pt x="12824" y="8853"/>
                </a:cubicBezTo>
                <a:cubicBezTo>
                  <a:pt x="13175" y="9176"/>
                  <a:pt x="13633" y="9352"/>
                  <a:pt x="14115" y="9352"/>
                </a:cubicBezTo>
                <a:cubicBezTo>
                  <a:pt x="14633" y="9352"/>
                  <a:pt x="15134" y="9145"/>
                  <a:pt x="15489" y="8777"/>
                </a:cubicBezTo>
                <a:cubicBezTo>
                  <a:pt x="15834" y="8419"/>
                  <a:pt x="16016" y="7952"/>
                  <a:pt x="16001" y="7461"/>
                </a:cubicBezTo>
                <a:cubicBezTo>
                  <a:pt x="15985" y="6970"/>
                  <a:pt x="15773" y="6515"/>
                  <a:pt x="15406" y="6178"/>
                </a:cubicBezTo>
                <a:cubicBezTo>
                  <a:pt x="15337" y="6114"/>
                  <a:pt x="15261" y="6058"/>
                  <a:pt x="15182" y="6007"/>
                </a:cubicBezTo>
                <a:cubicBezTo>
                  <a:pt x="15460" y="5334"/>
                  <a:pt x="15770" y="4657"/>
                  <a:pt x="16103" y="4021"/>
                </a:cubicBezTo>
                <a:lnTo>
                  <a:pt x="17482" y="4021"/>
                </a:lnTo>
                <a:lnTo>
                  <a:pt x="17945" y="11243"/>
                </a:lnTo>
                <a:cubicBezTo>
                  <a:pt x="17945" y="11243"/>
                  <a:pt x="9374" y="20128"/>
                  <a:pt x="9374" y="20128"/>
                </a:cubicBezTo>
                <a:lnTo>
                  <a:pt x="1489" y="12901"/>
                </a:lnTo>
                <a:lnTo>
                  <a:pt x="10061" y="4012"/>
                </a:lnTo>
                <a:close/>
                <a:moveTo>
                  <a:pt x="13925" y="6620"/>
                </a:moveTo>
                <a:cubicBezTo>
                  <a:pt x="13838" y="6863"/>
                  <a:pt x="13753" y="7114"/>
                  <a:pt x="13667" y="7375"/>
                </a:cubicBezTo>
                <a:cubicBezTo>
                  <a:pt x="13586" y="7619"/>
                  <a:pt x="13720" y="7877"/>
                  <a:pt x="13969" y="7955"/>
                </a:cubicBezTo>
                <a:cubicBezTo>
                  <a:pt x="14017" y="7970"/>
                  <a:pt x="14067" y="7979"/>
                  <a:pt x="14115" y="7979"/>
                </a:cubicBezTo>
                <a:cubicBezTo>
                  <a:pt x="14315" y="7979"/>
                  <a:pt x="14504" y="7851"/>
                  <a:pt x="14568" y="7656"/>
                </a:cubicBezTo>
                <a:cubicBezTo>
                  <a:pt x="14647" y="7418"/>
                  <a:pt x="14735" y="7174"/>
                  <a:pt x="14827" y="6924"/>
                </a:cubicBezTo>
                <a:cubicBezTo>
                  <a:pt x="14966" y="7082"/>
                  <a:pt x="15044" y="7274"/>
                  <a:pt x="15051" y="7485"/>
                </a:cubicBezTo>
                <a:cubicBezTo>
                  <a:pt x="15058" y="7729"/>
                  <a:pt x="14969" y="7962"/>
                  <a:pt x="14797" y="8140"/>
                </a:cubicBezTo>
                <a:cubicBezTo>
                  <a:pt x="14454" y="8496"/>
                  <a:pt x="13836" y="8518"/>
                  <a:pt x="13472" y="8183"/>
                </a:cubicBezTo>
                <a:cubicBezTo>
                  <a:pt x="13095" y="7837"/>
                  <a:pt x="13079" y="7253"/>
                  <a:pt x="13433" y="6886"/>
                </a:cubicBezTo>
                <a:cubicBezTo>
                  <a:pt x="13567" y="6746"/>
                  <a:pt x="13738" y="6657"/>
                  <a:pt x="13925" y="6620"/>
                </a:cubicBezTo>
                <a:close/>
                <a:moveTo>
                  <a:pt x="8872" y="7128"/>
                </a:moveTo>
                <a:cubicBezTo>
                  <a:pt x="8821" y="7130"/>
                  <a:pt x="8773" y="7147"/>
                  <a:pt x="8735" y="7185"/>
                </a:cubicBezTo>
                <a:cubicBezTo>
                  <a:pt x="8660" y="7263"/>
                  <a:pt x="8666" y="7388"/>
                  <a:pt x="8745" y="7461"/>
                </a:cubicBezTo>
                <a:lnTo>
                  <a:pt x="14929" y="13129"/>
                </a:lnTo>
                <a:cubicBezTo>
                  <a:pt x="14967" y="13164"/>
                  <a:pt x="15017" y="13182"/>
                  <a:pt x="15065" y="13182"/>
                </a:cubicBezTo>
                <a:cubicBezTo>
                  <a:pt x="15117" y="13182"/>
                  <a:pt x="15168" y="13165"/>
                  <a:pt x="15207" y="13125"/>
                </a:cubicBezTo>
                <a:cubicBezTo>
                  <a:pt x="15282" y="13047"/>
                  <a:pt x="15276" y="12922"/>
                  <a:pt x="15197" y="12849"/>
                </a:cubicBezTo>
                <a:cubicBezTo>
                  <a:pt x="15197" y="12849"/>
                  <a:pt x="9013" y="7181"/>
                  <a:pt x="9013" y="7181"/>
                </a:cubicBezTo>
                <a:cubicBezTo>
                  <a:pt x="8974" y="7145"/>
                  <a:pt x="8922" y="7127"/>
                  <a:pt x="8872" y="7128"/>
                </a:cubicBezTo>
                <a:close/>
                <a:moveTo>
                  <a:pt x="10680" y="11139"/>
                </a:moveTo>
                <a:lnTo>
                  <a:pt x="10207" y="11623"/>
                </a:lnTo>
                <a:cubicBezTo>
                  <a:pt x="9539" y="11214"/>
                  <a:pt x="8875" y="11270"/>
                  <a:pt x="8438" y="11723"/>
                </a:cubicBezTo>
                <a:cubicBezTo>
                  <a:pt x="7958" y="12221"/>
                  <a:pt x="8092" y="12831"/>
                  <a:pt x="8477" y="13533"/>
                </a:cubicBezTo>
                <a:cubicBezTo>
                  <a:pt x="8743" y="14019"/>
                  <a:pt x="8792" y="14298"/>
                  <a:pt x="8604" y="14493"/>
                </a:cubicBezTo>
                <a:cubicBezTo>
                  <a:pt x="8405" y="14698"/>
                  <a:pt x="8090" y="14621"/>
                  <a:pt x="7790" y="14346"/>
                </a:cubicBezTo>
                <a:cubicBezTo>
                  <a:pt x="7447" y="14032"/>
                  <a:pt x="7244" y="13640"/>
                  <a:pt x="7137" y="13319"/>
                </a:cubicBezTo>
                <a:lnTo>
                  <a:pt x="6396" y="13776"/>
                </a:lnTo>
                <a:cubicBezTo>
                  <a:pt x="6487" y="14072"/>
                  <a:pt x="6740" y="14477"/>
                  <a:pt x="7079" y="14816"/>
                </a:cubicBezTo>
                <a:lnTo>
                  <a:pt x="6611" y="15305"/>
                </a:lnTo>
                <a:lnTo>
                  <a:pt x="7127" y="15781"/>
                </a:lnTo>
                <a:lnTo>
                  <a:pt x="7629" y="15253"/>
                </a:lnTo>
                <a:cubicBezTo>
                  <a:pt x="8334" y="15706"/>
                  <a:pt x="9045" y="15620"/>
                  <a:pt x="9486" y="15163"/>
                </a:cubicBezTo>
                <a:cubicBezTo>
                  <a:pt x="9932" y="14700"/>
                  <a:pt x="9954" y="14186"/>
                  <a:pt x="9535" y="13395"/>
                </a:cubicBezTo>
                <a:cubicBezTo>
                  <a:pt x="9245" y="12820"/>
                  <a:pt x="9162" y="12544"/>
                  <a:pt x="9325" y="12374"/>
                </a:cubicBezTo>
                <a:cubicBezTo>
                  <a:pt x="9464" y="12230"/>
                  <a:pt x="9713" y="12188"/>
                  <a:pt x="10056" y="12502"/>
                </a:cubicBezTo>
                <a:cubicBezTo>
                  <a:pt x="10435" y="12850"/>
                  <a:pt x="10567" y="13189"/>
                  <a:pt x="10650" y="13372"/>
                </a:cubicBezTo>
                <a:lnTo>
                  <a:pt x="11362" y="12935"/>
                </a:lnTo>
                <a:cubicBezTo>
                  <a:pt x="11268" y="12693"/>
                  <a:pt x="11101" y="12400"/>
                  <a:pt x="10763" y="12060"/>
                </a:cubicBezTo>
                <a:cubicBezTo>
                  <a:pt x="10763" y="12060"/>
                  <a:pt x="11196" y="11609"/>
                  <a:pt x="11196" y="11609"/>
                </a:cubicBezTo>
                <a:lnTo>
                  <a:pt x="10680" y="11139"/>
                </a:lnTo>
                <a:close/>
              </a:path>
            </a:pathLst>
          </a:custGeom>
          <a:solidFill>
            <a:srgbClr val="FFFFF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568" name="Shape 568"/>
          <p:cNvSpPr>
            <a:spLocks noGrp="1"/>
          </p:cNvSpPr>
          <p:nvPr>
            <p:ph type="body" sz="quarter" idx="16"/>
          </p:nvPr>
        </p:nvSpPr>
        <p:spPr>
          <a:xfrm>
            <a:off x="4473355" y="2158228"/>
            <a:ext cx="3742028" cy="325900"/>
          </a:xfrm>
          <a:prstGeom prst="rect">
            <a:avLst/>
          </a:prstGeom>
        </p:spPr>
        <p:txBody>
          <a:bodyPr anchor="ctr"/>
          <a:lstStyle>
            <a:lvl1pPr algn="l">
              <a:lnSpc>
                <a:spcPct val="80000"/>
              </a:lnSpc>
              <a:defRPr sz="2109" cap="all" spc="210">
                <a:latin typeface="+mn-lt"/>
                <a:ea typeface="+mn-ea"/>
                <a:cs typeface="+mn-cs"/>
                <a:sym typeface="DIN Condensed"/>
              </a:defRPr>
            </a:lvl1pPr>
          </a:lstStyle>
          <a:p>
            <a:r>
              <a:rPr lang="zh-CN" altLang="en-US"/>
              <a:t>编辑母版文本样式
第二级
第三级
第四级
第五级</a:t>
            </a:r>
            <a:endParaRPr/>
          </a:p>
        </p:txBody>
      </p:sp>
      <p:sp>
        <p:nvSpPr>
          <p:cNvPr id="569" name="Shape 569"/>
          <p:cNvSpPr>
            <a:spLocks noGrp="1"/>
          </p:cNvSpPr>
          <p:nvPr>
            <p:ph type="body" sz="quarter" idx="17" hasCustomPrompt="1"/>
          </p:nvPr>
        </p:nvSpPr>
        <p:spPr>
          <a:xfrm>
            <a:off x="4473355" y="2587394"/>
            <a:ext cx="3742028" cy="1683212"/>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a:t>
            </a:r>
          </a:p>
        </p:txBody>
      </p:sp>
      <p:sp>
        <p:nvSpPr>
          <p:cNvPr id="570" name="Shape 570"/>
          <p:cNvSpPr/>
          <p:nvPr/>
        </p:nvSpPr>
        <p:spPr>
          <a:xfrm>
            <a:off x="4472931" y="4505890"/>
            <a:ext cx="796969" cy="794534"/>
          </a:xfrm>
          <a:prstGeom prst="rect">
            <a:avLst/>
          </a:prstGeom>
          <a:solidFill>
            <a:srgbClr val="FEC703"/>
          </a:solidFill>
          <a:ln w="12700">
            <a:miter lim="400000"/>
          </a:ln>
        </p:spPr>
        <p:txBody>
          <a:bodyPr lIns="0" tIns="0" rIns="0" bIns="0" anchor="ctr"/>
          <a:lstStyle/>
          <a:p>
            <a:endParaRPr sz="1266"/>
          </a:p>
        </p:txBody>
      </p:sp>
      <p:sp>
        <p:nvSpPr>
          <p:cNvPr id="571" name="Shape 571"/>
          <p:cNvSpPr/>
          <p:nvPr/>
        </p:nvSpPr>
        <p:spPr>
          <a:xfrm>
            <a:off x="5478712" y="4505890"/>
            <a:ext cx="796969" cy="794534"/>
          </a:xfrm>
          <a:prstGeom prst="rect">
            <a:avLst/>
          </a:prstGeom>
          <a:solidFill>
            <a:srgbClr val="FEC703"/>
          </a:solidFill>
          <a:ln w="12700">
            <a:miter lim="400000"/>
          </a:ln>
        </p:spPr>
        <p:txBody>
          <a:bodyPr lIns="0" tIns="0" rIns="0" bIns="0" anchor="ctr"/>
          <a:lstStyle/>
          <a:p>
            <a:endParaRPr sz="1266"/>
          </a:p>
        </p:txBody>
      </p:sp>
      <p:sp>
        <p:nvSpPr>
          <p:cNvPr id="572" name="Shape 572"/>
          <p:cNvSpPr/>
          <p:nvPr/>
        </p:nvSpPr>
        <p:spPr>
          <a:xfrm>
            <a:off x="6484494" y="4505890"/>
            <a:ext cx="796968" cy="794534"/>
          </a:xfrm>
          <a:prstGeom prst="rect">
            <a:avLst/>
          </a:prstGeom>
          <a:solidFill>
            <a:srgbClr val="FEC703"/>
          </a:solidFill>
          <a:ln w="12700">
            <a:miter lim="400000"/>
          </a:ln>
        </p:spPr>
        <p:txBody>
          <a:bodyPr lIns="0" tIns="0" rIns="0" bIns="0" anchor="ctr"/>
          <a:lstStyle/>
          <a:p>
            <a:endParaRPr sz="1266"/>
          </a:p>
        </p:txBody>
      </p:sp>
      <p:sp>
        <p:nvSpPr>
          <p:cNvPr id="573" name="Shape 573"/>
          <p:cNvSpPr/>
          <p:nvPr/>
        </p:nvSpPr>
        <p:spPr>
          <a:xfrm>
            <a:off x="7490275" y="4505890"/>
            <a:ext cx="796969" cy="794534"/>
          </a:xfrm>
          <a:prstGeom prst="rect">
            <a:avLst/>
          </a:prstGeom>
          <a:solidFill>
            <a:srgbClr val="FEC703"/>
          </a:solidFill>
          <a:ln w="12700">
            <a:miter lim="400000"/>
          </a:ln>
        </p:spPr>
        <p:txBody>
          <a:bodyPr lIns="0" tIns="0" rIns="0" bIns="0" anchor="ctr"/>
          <a:lstStyle/>
          <a:p>
            <a:endParaRPr sz="1266"/>
          </a:p>
        </p:txBody>
      </p:sp>
      <p:sp>
        <p:nvSpPr>
          <p:cNvPr id="574" name="Shape 574"/>
          <p:cNvSpPr/>
          <p:nvPr/>
        </p:nvSpPr>
        <p:spPr>
          <a:xfrm>
            <a:off x="4661986" y="4684798"/>
            <a:ext cx="418859" cy="436718"/>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cubicBezTo>
                  <a:pt x="6798" y="0"/>
                  <a:pt x="3657" y="2753"/>
                  <a:pt x="3223" y="6307"/>
                </a:cubicBezTo>
                <a:cubicBezTo>
                  <a:pt x="3223" y="7315"/>
                  <a:pt x="4607" y="7354"/>
                  <a:pt x="4591" y="6307"/>
                </a:cubicBezTo>
                <a:cubicBezTo>
                  <a:pt x="5015" y="3471"/>
                  <a:pt x="7545" y="1297"/>
                  <a:pt x="10620" y="1297"/>
                </a:cubicBezTo>
                <a:cubicBezTo>
                  <a:pt x="13696" y="1297"/>
                  <a:pt x="16239" y="3471"/>
                  <a:pt x="16664" y="6307"/>
                </a:cubicBezTo>
                <a:cubicBezTo>
                  <a:pt x="16726" y="7276"/>
                  <a:pt x="18031" y="7121"/>
                  <a:pt x="18031" y="6307"/>
                </a:cubicBezTo>
                <a:cubicBezTo>
                  <a:pt x="17598" y="2753"/>
                  <a:pt x="14442" y="0"/>
                  <a:pt x="10620" y="0"/>
                </a:cubicBezTo>
                <a:close/>
                <a:moveTo>
                  <a:pt x="1943" y="8392"/>
                </a:moveTo>
                <a:cubicBezTo>
                  <a:pt x="873" y="8392"/>
                  <a:pt x="0" y="9229"/>
                  <a:pt x="0" y="10255"/>
                </a:cubicBezTo>
                <a:cubicBezTo>
                  <a:pt x="0" y="10957"/>
                  <a:pt x="431" y="11589"/>
                  <a:pt x="1079" y="11897"/>
                </a:cubicBezTo>
                <a:lnTo>
                  <a:pt x="2792" y="19626"/>
                </a:lnTo>
                <a:cubicBezTo>
                  <a:pt x="2792" y="20719"/>
                  <a:pt x="3724" y="21600"/>
                  <a:pt x="4864" y="21600"/>
                </a:cubicBezTo>
                <a:lnTo>
                  <a:pt x="16981" y="21600"/>
                </a:lnTo>
                <a:cubicBezTo>
                  <a:pt x="18121" y="21600"/>
                  <a:pt x="19038" y="20718"/>
                  <a:pt x="19024" y="19751"/>
                </a:cubicBezTo>
                <a:lnTo>
                  <a:pt x="20794" y="11745"/>
                </a:lnTo>
                <a:cubicBezTo>
                  <a:pt x="21299" y="11399"/>
                  <a:pt x="21600" y="10855"/>
                  <a:pt x="21600" y="10255"/>
                </a:cubicBezTo>
                <a:cubicBezTo>
                  <a:pt x="21600" y="9229"/>
                  <a:pt x="20727" y="8392"/>
                  <a:pt x="19657" y="8392"/>
                </a:cubicBezTo>
                <a:lnTo>
                  <a:pt x="1943" y="8392"/>
                </a:lnTo>
                <a:close/>
                <a:moveTo>
                  <a:pt x="1943" y="9606"/>
                </a:moveTo>
                <a:cubicBezTo>
                  <a:pt x="1943" y="9606"/>
                  <a:pt x="19657" y="9606"/>
                  <a:pt x="19657" y="9606"/>
                </a:cubicBezTo>
                <a:cubicBezTo>
                  <a:pt x="20025" y="9606"/>
                  <a:pt x="20334" y="9902"/>
                  <a:pt x="20334" y="10255"/>
                </a:cubicBezTo>
                <a:cubicBezTo>
                  <a:pt x="20334" y="10492"/>
                  <a:pt x="20180" y="10711"/>
                  <a:pt x="19945" y="10821"/>
                </a:cubicBezTo>
                <a:cubicBezTo>
                  <a:pt x="19770" y="10903"/>
                  <a:pt x="19639" y="11050"/>
                  <a:pt x="19600" y="11235"/>
                </a:cubicBezTo>
                <a:lnTo>
                  <a:pt x="17772" y="19626"/>
                </a:lnTo>
                <a:cubicBezTo>
                  <a:pt x="17772" y="20047"/>
                  <a:pt x="17420" y="20385"/>
                  <a:pt x="16981" y="20385"/>
                </a:cubicBezTo>
                <a:lnTo>
                  <a:pt x="4864" y="20385"/>
                </a:lnTo>
                <a:cubicBezTo>
                  <a:pt x="4425" y="20385"/>
                  <a:pt x="4058" y="20035"/>
                  <a:pt x="4044" y="19488"/>
                </a:cubicBezTo>
                <a:lnTo>
                  <a:pt x="2245" y="11318"/>
                </a:lnTo>
                <a:cubicBezTo>
                  <a:pt x="2195" y="11090"/>
                  <a:pt x="2019" y="10905"/>
                  <a:pt x="1784" y="10848"/>
                </a:cubicBezTo>
                <a:cubicBezTo>
                  <a:pt x="1484" y="10775"/>
                  <a:pt x="1266" y="10533"/>
                  <a:pt x="1266" y="10255"/>
                </a:cubicBezTo>
                <a:cubicBezTo>
                  <a:pt x="1266" y="9902"/>
                  <a:pt x="1575" y="9606"/>
                  <a:pt x="1943" y="9606"/>
                </a:cubicBezTo>
                <a:close/>
                <a:moveTo>
                  <a:pt x="5972" y="12808"/>
                </a:moveTo>
                <a:cubicBezTo>
                  <a:pt x="5726" y="12808"/>
                  <a:pt x="5526" y="13000"/>
                  <a:pt x="5526" y="13236"/>
                </a:cubicBezTo>
                <a:lnTo>
                  <a:pt x="5526" y="18260"/>
                </a:lnTo>
                <a:cubicBezTo>
                  <a:pt x="5526" y="18496"/>
                  <a:pt x="5726" y="18688"/>
                  <a:pt x="5972" y="18688"/>
                </a:cubicBezTo>
                <a:lnTo>
                  <a:pt x="6102" y="18688"/>
                </a:lnTo>
                <a:cubicBezTo>
                  <a:pt x="6348" y="18688"/>
                  <a:pt x="6548" y="18496"/>
                  <a:pt x="6548" y="18260"/>
                </a:cubicBezTo>
                <a:cubicBezTo>
                  <a:pt x="6548" y="18260"/>
                  <a:pt x="6548" y="13236"/>
                  <a:pt x="6548" y="13236"/>
                </a:cubicBezTo>
                <a:cubicBezTo>
                  <a:pt x="6548" y="13000"/>
                  <a:pt x="6348" y="12808"/>
                  <a:pt x="6102" y="12808"/>
                </a:cubicBezTo>
                <a:lnTo>
                  <a:pt x="5972" y="12808"/>
                </a:lnTo>
                <a:close/>
                <a:moveTo>
                  <a:pt x="9195" y="12808"/>
                </a:moveTo>
                <a:cubicBezTo>
                  <a:pt x="8949" y="12808"/>
                  <a:pt x="8749" y="13000"/>
                  <a:pt x="8749" y="13236"/>
                </a:cubicBezTo>
                <a:lnTo>
                  <a:pt x="8749" y="18260"/>
                </a:lnTo>
                <a:cubicBezTo>
                  <a:pt x="8749" y="18496"/>
                  <a:pt x="8949" y="18688"/>
                  <a:pt x="9195" y="18688"/>
                </a:cubicBezTo>
                <a:lnTo>
                  <a:pt x="9325" y="18688"/>
                </a:lnTo>
                <a:cubicBezTo>
                  <a:pt x="9571" y="18688"/>
                  <a:pt x="9771" y="18496"/>
                  <a:pt x="9771" y="18260"/>
                </a:cubicBezTo>
                <a:cubicBezTo>
                  <a:pt x="9771" y="18260"/>
                  <a:pt x="9771" y="13236"/>
                  <a:pt x="9771" y="13236"/>
                </a:cubicBezTo>
                <a:cubicBezTo>
                  <a:pt x="9771" y="13000"/>
                  <a:pt x="9571" y="12808"/>
                  <a:pt x="9325" y="12808"/>
                </a:cubicBezTo>
                <a:lnTo>
                  <a:pt x="9195" y="12808"/>
                </a:lnTo>
                <a:close/>
                <a:moveTo>
                  <a:pt x="12419" y="12808"/>
                </a:moveTo>
                <a:cubicBezTo>
                  <a:pt x="12173" y="12808"/>
                  <a:pt x="11973" y="13000"/>
                  <a:pt x="11973" y="13236"/>
                </a:cubicBezTo>
                <a:lnTo>
                  <a:pt x="11973" y="18260"/>
                </a:lnTo>
                <a:cubicBezTo>
                  <a:pt x="11973" y="18496"/>
                  <a:pt x="12173" y="18688"/>
                  <a:pt x="12419" y="18688"/>
                </a:cubicBezTo>
                <a:lnTo>
                  <a:pt x="12548" y="18688"/>
                </a:lnTo>
                <a:cubicBezTo>
                  <a:pt x="12795" y="18688"/>
                  <a:pt x="12995" y="18496"/>
                  <a:pt x="12995" y="18260"/>
                </a:cubicBezTo>
                <a:cubicBezTo>
                  <a:pt x="12995" y="18260"/>
                  <a:pt x="12995" y="13236"/>
                  <a:pt x="12995" y="13236"/>
                </a:cubicBezTo>
                <a:cubicBezTo>
                  <a:pt x="12995" y="13000"/>
                  <a:pt x="12795" y="12808"/>
                  <a:pt x="12548" y="12808"/>
                </a:cubicBezTo>
                <a:lnTo>
                  <a:pt x="12419" y="12808"/>
                </a:lnTo>
                <a:close/>
                <a:moveTo>
                  <a:pt x="15642" y="12808"/>
                </a:moveTo>
                <a:cubicBezTo>
                  <a:pt x="15396" y="12808"/>
                  <a:pt x="15196" y="13000"/>
                  <a:pt x="15196" y="13236"/>
                </a:cubicBezTo>
                <a:lnTo>
                  <a:pt x="15196" y="18260"/>
                </a:lnTo>
                <a:cubicBezTo>
                  <a:pt x="15196" y="18496"/>
                  <a:pt x="15396" y="18688"/>
                  <a:pt x="15642" y="18688"/>
                </a:cubicBezTo>
                <a:lnTo>
                  <a:pt x="15772" y="18688"/>
                </a:lnTo>
                <a:cubicBezTo>
                  <a:pt x="16018" y="18688"/>
                  <a:pt x="16218" y="18496"/>
                  <a:pt x="16218" y="18260"/>
                </a:cubicBezTo>
                <a:cubicBezTo>
                  <a:pt x="16218" y="18260"/>
                  <a:pt x="16218" y="13236"/>
                  <a:pt x="16218" y="13236"/>
                </a:cubicBezTo>
                <a:cubicBezTo>
                  <a:pt x="16218" y="13000"/>
                  <a:pt x="16018" y="12808"/>
                  <a:pt x="15772" y="12808"/>
                </a:cubicBezTo>
                <a:lnTo>
                  <a:pt x="15642" y="12808"/>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575" name="Shape 575"/>
          <p:cNvSpPr/>
          <p:nvPr/>
        </p:nvSpPr>
        <p:spPr>
          <a:xfrm>
            <a:off x="5608703" y="4688243"/>
            <a:ext cx="536987" cy="429829"/>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18"/>
                </a:lnTo>
                <a:cubicBezTo>
                  <a:pt x="7803" y="15690"/>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18"/>
                  <a:pt x="15203" y="4596"/>
                </a:cubicBezTo>
                <a:lnTo>
                  <a:pt x="19978" y="4428"/>
                </a:lnTo>
                <a:lnTo>
                  <a:pt x="19104" y="11050"/>
                </a:lnTo>
                <a:lnTo>
                  <a:pt x="8556" y="14466"/>
                </a:lnTo>
                <a:lnTo>
                  <a:pt x="5361" y="1110"/>
                </a:lnTo>
                <a:cubicBezTo>
                  <a:pt x="5304" y="871"/>
                  <a:pt x="5134" y="706"/>
                  <a:pt x="4936" y="676"/>
                </a:cubicBezTo>
                <a:lnTo>
                  <a:pt x="564" y="4"/>
                </a:lnTo>
                <a:close/>
                <a:moveTo>
                  <a:pt x="13040" y="900"/>
                </a:moveTo>
                <a:cubicBezTo>
                  <a:pt x="12762" y="912"/>
                  <a:pt x="12548" y="1197"/>
                  <a:pt x="12558" y="1544"/>
                </a:cubicBezTo>
                <a:lnTo>
                  <a:pt x="12681" y="6794"/>
                </a:lnTo>
                <a:lnTo>
                  <a:pt x="11952" y="5982"/>
                </a:lnTo>
                <a:cubicBezTo>
                  <a:pt x="11742" y="5756"/>
                  <a:pt x="11427" y="5789"/>
                  <a:pt x="11246" y="6052"/>
                </a:cubicBezTo>
                <a:cubicBezTo>
                  <a:pt x="11065" y="6316"/>
                  <a:pt x="11092" y="6708"/>
                  <a:pt x="11302" y="6934"/>
                </a:cubicBezTo>
                <a:lnTo>
                  <a:pt x="13051" y="8880"/>
                </a:lnTo>
                <a:cubicBezTo>
                  <a:pt x="13145" y="8982"/>
                  <a:pt x="13259" y="9034"/>
                  <a:pt x="13376" y="9034"/>
                </a:cubicBezTo>
                <a:cubicBezTo>
                  <a:pt x="13493" y="9034"/>
                  <a:pt x="13618" y="8982"/>
                  <a:pt x="13712" y="8880"/>
                </a:cubicBezTo>
                <a:lnTo>
                  <a:pt x="15439" y="7004"/>
                </a:lnTo>
                <a:cubicBezTo>
                  <a:pt x="15649" y="6778"/>
                  <a:pt x="15676" y="6385"/>
                  <a:pt x="15495" y="6122"/>
                </a:cubicBezTo>
                <a:cubicBezTo>
                  <a:pt x="15313" y="5859"/>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20"/>
                  <a:pt x="7693" y="5002"/>
                </a:cubicBezTo>
                <a:lnTo>
                  <a:pt x="11179" y="4848"/>
                </a:lnTo>
                <a:cubicBezTo>
                  <a:pt x="11869" y="4824"/>
                  <a:pt x="11905" y="3543"/>
                  <a:pt x="11123" y="3588"/>
                </a:cubicBezTo>
                <a:close/>
                <a:moveTo>
                  <a:pt x="17243" y="8978"/>
                </a:moveTo>
                <a:lnTo>
                  <a:pt x="9755" y="10462"/>
                </a:lnTo>
                <a:cubicBezTo>
                  <a:pt x="9481" y="10517"/>
                  <a:pt x="9297" y="10847"/>
                  <a:pt x="9341" y="11190"/>
                </a:cubicBezTo>
                <a:cubicBezTo>
                  <a:pt x="9380" y="11499"/>
                  <a:pt x="9591" y="11722"/>
                  <a:pt x="9834" y="11722"/>
                </a:cubicBezTo>
                <a:cubicBezTo>
                  <a:pt x="9861" y="11722"/>
                  <a:pt x="9886" y="11713"/>
                  <a:pt x="9912" y="11708"/>
                </a:cubicBezTo>
                <a:lnTo>
                  <a:pt x="17400" y="10210"/>
                </a:lnTo>
                <a:cubicBezTo>
                  <a:pt x="17675" y="10155"/>
                  <a:pt x="17859" y="9839"/>
                  <a:pt x="17815" y="9496"/>
                </a:cubicBezTo>
                <a:cubicBezTo>
                  <a:pt x="17771" y="9153"/>
                  <a:pt x="17515" y="8920"/>
                  <a:pt x="17243" y="8978"/>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74"/>
                  <a:pt x="19395" y="18974"/>
                </a:cubicBezTo>
                <a:cubicBezTo>
                  <a:pt x="18751" y="18974"/>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18"/>
                  <a:pt x="8993" y="20318"/>
                </a:cubicBezTo>
                <a:cubicBezTo>
                  <a:pt x="8348" y="20318"/>
                  <a:pt x="7827" y="19653"/>
                  <a:pt x="7827" y="18848"/>
                </a:cubicBezTo>
                <a:cubicBezTo>
                  <a:pt x="7827" y="18042"/>
                  <a:pt x="8348" y="17392"/>
                  <a:pt x="8993" y="17392"/>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576" name="Shape 576"/>
          <p:cNvSpPr/>
          <p:nvPr/>
        </p:nvSpPr>
        <p:spPr>
          <a:xfrm>
            <a:off x="6675608" y="4686874"/>
            <a:ext cx="414739" cy="432566"/>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42"/>
                  <a:pt x="9518" y="2883"/>
                </a:cubicBezTo>
                <a:cubicBezTo>
                  <a:pt x="9451" y="2914"/>
                  <a:pt x="9385" y="2955"/>
                  <a:pt x="9333" y="3009"/>
                </a:cubicBezTo>
                <a:lnTo>
                  <a:pt x="167" y="12518"/>
                </a:lnTo>
                <a:cubicBezTo>
                  <a:pt x="-67" y="12760"/>
                  <a:pt x="-53" y="13139"/>
                  <a:pt x="195" y="13367"/>
                </a:cubicBezTo>
                <a:lnTo>
                  <a:pt x="8976" y="21429"/>
                </a:lnTo>
                <a:cubicBezTo>
                  <a:pt x="9095" y="21538"/>
                  <a:pt x="9238" y="21582"/>
                  <a:pt x="9390" y="21582"/>
                </a:cubicBezTo>
                <a:cubicBezTo>
                  <a:pt x="9554" y="21582"/>
                  <a:pt x="9725" y="21527"/>
                  <a:pt x="9846" y="21401"/>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28"/>
                  <a:pt x="18056" y="2828"/>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20"/>
                  <a:pt x="15400" y="6183"/>
                </a:cubicBezTo>
                <a:cubicBezTo>
                  <a:pt x="15331" y="6119"/>
                  <a:pt x="15250" y="6067"/>
                  <a:pt x="15172" y="6016"/>
                </a:cubicBezTo>
                <a:cubicBezTo>
                  <a:pt x="15449" y="5343"/>
                  <a:pt x="15766" y="4661"/>
                  <a:pt x="16100" y="4025"/>
                </a:cubicBezTo>
                <a:lnTo>
                  <a:pt x="17470" y="4025"/>
                </a:lnTo>
                <a:lnTo>
                  <a:pt x="17941" y="11251"/>
                </a:lnTo>
                <a:cubicBezTo>
                  <a:pt x="17941" y="11251"/>
                  <a:pt x="9361" y="20134"/>
                  <a:pt x="9361" y="20134"/>
                </a:cubicBezTo>
                <a:lnTo>
                  <a:pt x="1480" y="12908"/>
                </a:lnTo>
                <a:lnTo>
                  <a:pt x="10061" y="4011"/>
                </a:lnTo>
                <a:close/>
                <a:moveTo>
                  <a:pt x="13915" y="6629"/>
                </a:moveTo>
                <a:cubicBezTo>
                  <a:pt x="13829" y="6872"/>
                  <a:pt x="13745" y="7119"/>
                  <a:pt x="13658" y="7381"/>
                </a:cubicBezTo>
                <a:cubicBezTo>
                  <a:pt x="13578" y="7624"/>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66"/>
                  <a:pt x="13915" y="6629"/>
                </a:cubicBezTo>
                <a:close/>
                <a:moveTo>
                  <a:pt x="8733" y="7186"/>
                </a:moveTo>
                <a:cubicBezTo>
                  <a:pt x="8658" y="7263"/>
                  <a:pt x="8653" y="7391"/>
                  <a:pt x="8733" y="7464"/>
                </a:cubicBezTo>
                <a:lnTo>
                  <a:pt x="14915" y="13131"/>
                </a:lnTo>
                <a:cubicBezTo>
                  <a:pt x="14953" y="13166"/>
                  <a:pt x="15009" y="13186"/>
                  <a:pt x="15058" y="13186"/>
                </a:cubicBezTo>
                <a:cubicBezTo>
                  <a:pt x="15110" y="13186"/>
                  <a:pt x="15162" y="13171"/>
                  <a:pt x="15200" y="13131"/>
                </a:cubicBezTo>
                <a:cubicBezTo>
                  <a:pt x="15275" y="13053"/>
                  <a:pt x="15265" y="12925"/>
                  <a:pt x="15186" y="12852"/>
                </a:cubicBezTo>
                <a:cubicBezTo>
                  <a:pt x="15186" y="12852"/>
                  <a:pt x="9004" y="7186"/>
                  <a:pt x="9004" y="7186"/>
                </a:cubicBezTo>
                <a:cubicBezTo>
                  <a:pt x="8925" y="7114"/>
                  <a:pt x="8808" y="7108"/>
                  <a:pt x="8733" y="7186"/>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31"/>
                  <a:pt x="7791" y="14356"/>
                </a:cubicBezTo>
                <a:cubicBezTo>
                  <a:pt x="7448" y="14042"/>
                  <a:pt x="7241" y="13646"/>
                  <a:pt x="7134" y="13326"/>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99"/>
                  <a:pt x="10646" y="13381"/>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577" name="Shape 577"/>
          <p:cNvSpPr/>
          <p:nvPr/>
        </p:nvSpPr>
        <p:spPr>
          <a:xfrm>
            <a:off x="7692724" y="4681449"/>
            <a:ext cx="392070" cy="443416"/>
          </a:xfrm>
          <a:custGeom>
            <a:avLst/>
            <a:gdLst/>
            <a:ahLst/>
            <a:cxnLst>
              <a:cxn ang="0">
                <a:pos x="wd2" y="hd2"/>
              </a:cxn>
              <a:cxn ang="5400000">
                <a:pos x="wd2" y="hd2"/>
              </a:cxn>
              <a:cxn ang="10800000">
                <a:pos x="wd2" y="hd2"/>
              </a:cxn>
              <a:cxn ang="16200000">
                <a:pos x="wd2" y="hd2"/>
              </a:cxn>
            </a:cxnLst>
            <a:rect l="0" t="0" r="r" b="b"/>
            <a:pathLst>
              <a:path w="21600" h="21600" extrusionOk="0">
                <a:moveTo>
                  <a:pt x="10193" y="0"/>
                </a:moveTo>
                <a:cubicBezTo>
                  <a:pt x="6474" y="0"/>
                  <a:pt x="3444" y="2680"/>
                  <a:pt x="3444" y="5968"/>
                </a:cubicBezTo>
                <a:cubicBezTo>
                  <a:pt x="3444" y="6771"/>
                  <a:pt x="4829" y="6761"/>
                  <a:pt x="4858" y="5968"/>
                </a:cubicBezTo>
                <a:cubicBezTo>
                  <a:pt x="4859" y="3370"/>
                  <a:pt x="7256" y="1251"/>
                  <a:pt x="10193" y="1251"/>
                </a:cubicBezTo>
                <a:cubicBezTo>
                  <a:pt x="13130" y="1251"/>
                  <a:pt x="15512" y="3370"/>
                  <a:pt x="15512" y="5968"/>
                </a:cubicBezTo>
                <a:cubicBezTo>
                  <a:pt x="15565" y="6813"/>
                  <a:pt x="16926" y="6729"/>
                  <a:pt x="16926" y="5968"/>
                </a:cubicBezTo>
                <a:cubicBezTo>
                  <a:pt x="16926" y="2680"/>
                  <a:pt x="13911" y="0"/>
                  <a:pt x="10193" y="0"/>
                </a:cubicBezTo>
                <a:close/>
                <a:moveTo>
                  <a:pt x="3874" y="7395"/>
                </a:moveTo>
                <a:cubicBezTo>
                  <a:pt x="2934" y="7395"/>
                  <a:pt x="2164" y="8174"/>
                  <a:pt x="2137" y="9135"/>
                </a:cubicBezTo>
                <a:lnTo>
                  <a:pt x="15" y="19711"/>
                </a:lnTo>
                <a:cubicBezTo>
                  <a:pt x="9" y="19742"/>
                  <a:pt x="0" y="19773"/>
                  <a:pt x="0" y="19806"/>
                </a:cubicBezTo>
                <a:cubicBezTo>
                  <a:pt x="0" y="20790"/>
                  <a:pt x="780" y="21600"/>
                  <a:pt x="1737" y="21600"/>
                </a:cubicBezTo>
                <a:lnTo>
                  <a:pt x="19863" y="21600"/>
                </a:lnTo>
                <a:cubicBezTo>
                  <a:pt x="20820" y="21600"/>
                  <a:pt x="21600" y="20790"/>
                  <a:pt x="21600" y="19806"/>
                </a:cubicBezTo>
                <a:cubicBezTo>
                  <a:pt x="21600" y="19765"/>
                  <a:pt x="21595" y="19723"/>
                  <a:pt x="21585" y="19683"/>
                </a:cubicBezTo>
                <a:lnTo>
                  <a:pt x="18848" y="9053"/>
                </a:lnTo>
                <a:cubicBezTo>
                  <a:pt x="18733" y="8645"/>
                  <a:pt x="18396" y="7395"/>
                  <a:pt x="17142" y="7395"/>
                </a:cubicBezTo>
                <a:lnTo>
                  <a:pt x="3874" y="7395"/>
                </a:lnTo>
                <a:close/>
                <a:moveTo>
                  <a:pt x="3874" y="8496"/>
                </a:moveTo>
                <a:lnTo>
                  <a:pt x="17142" y="8496"/>
                </a:lnTo>
                <a:cubicBezTo>
                  <a:pt x="17384" y="8496"/>
                  <a:pt x="17551" y="9005"/>
                  <a:pt x="17634" y="9298"/>
                </a:cubicBezTo>
                <a:lnTo>
                  <a:pt x="20339" y="19860"/>
                </a:lnTo>
                <a:cubicBezTo>
                  <a:pt x="20317" y="20232"/>
                  <a:pt x="20083" y="20485"/>
                  <a:pt x="19863" y="20485"/>
                </a:cubicBezTo>
                <a:lnTo>
                  <a:pt x="1737" y="20485"/>
                </a:lnTo>
                <a:cubicBezTo>
                  <a:pt x="1514" y="20485"/>
                  <a:pt x="1263" y="20238"/>
                  <a:pt x="1245" y="19860"/>
                </a:cubicBezTo>
                <a:cubicBezTo>
                  <a:pt x="1245" y="19860"/>
                  <a:pt x="3367" y="9271"/>
                  <a:pt x="3367" y="9271"/>
                </a:cubicBezTo>
                <a:cubicBezTo>
                  <a:pt x="3374" y="9239"/>
                  <a:pt x="3382" y="9208"/>
                  <a:pt x="3382" y="9176"/>
                </a:cubicBezTo>
                <a:cubicBezTo>
                  <a:pt x="3382" y="8774"/>
                  <a:pt x="3644" y="8496"/>
                  <a:pt x="3874" y="8496"/>
                </a:cubicBezTo>
                <a:close/>
                <a:moveTo>
                  <a:pt x="5427" y="10005"/>
                </a:moveTo>
                <a:cubicBezTo>
                  <a:pt x="5145" y="10005"/>
                  <a:pt x="4920" y="10204"/>
                  <a:pt x="4920" y="10453"/>
                </a:cubicBezTo>
                <a:cubicBezTo>
                  <a:pt x="4920" y="10703"/>
                  <a:pt x="5145" y="10902"/>
                  <a:pt x="5427" y="10902"/>
                </a:cubicBezTo>
                <a:lnTo>
                  <a:pt x="14882" y="10902"/>
                </a:lnTo>
                <a:cubicBezTo>
                  <a:pt x="15164" y="10902"/>
                  <a:pt x="15404" y="10703"/>
                  <a:pt x="15404" y="10453"/>
                </a:cubicBezTo>
                <a:cubicBezTo>
                  <a:pt x="15404" y="10204"/>
                  <a:pt x="15164" y="10005"/>
                  <a:pt x="14882" y="10005"/>
                </a:cubicBezTo>
                <a:lnTo>
                  <a:pt x="5427" y="10005"/>
                </a:lnTo>
                <a:close/>
                <a:moveTo>
                  <a:pt x="9947" y="12180"/>
                </a:moveTo>
                <a:lnTo>
                  <a:pt x="9947" y="12941"/>
                </a:lnTo>
                <a:cubicBezTo>
                  <a:pt x="8978" y="13109"/>
                  <a:pt x="8425" y="13663"/>
                  <a:pt x="8425" y="14368"/>
                </a:cubicBezTo>
                <a:cubicBezTo>
                  <a:pt x="8425" y="15145"/>
                  <a:pt x="9085" y="15548"/>
                  <a:pt x="10054" y="15836"/>
                </a:cubicBezTo>
                <a:cubicBezTo>
                  <a:pt x="10724" y="16037"/>
                  <a:pt x="11008" y="16225"/>
                  <a:pt x="11008" y="16530"/>
                </a:cubicBezTo>
                <a:cubicBezTo>
                  <a:pt x="11008" y="16850"/>
                  <a:pt x="10647" y="17019"/>
                  <a:pt x="10131" y="17019"/>
                </a:cubicBezTo>
                <a:cubicBezTo>
                  <a:pt x="9543" y="17019"/>
                  <a:pt x="9020" y="16863"/>
                  <a:pt x="8640" y="16679"/>
                </a:cubicBezTo>
                <a:lnTo>
                  <a:pt x="8363" y="17604"/>
                </a:lnTo>
                <a:cubicBezTo>
                  <a:pt x="8707" y="17780"/>
                  <a:pt x="9294" y="17933"/>
                  <a:pt x="9901" y="17957"/>
                </a:cubicBezTo>
                <a:lnTo>
                  <a:pt x="9901" y="18718"/>
                </a:lnTo>
                <a:cubicBezTo>
                  <a:pt x="9901" y="18718"/>
                  <a:pt x="10792" y="18718"/>
                  <a:pt x="10792" y="18718"/>
                </a:cubicBezTo>
                <a:lnTo>
                  <a:pt x="10792" y="17903"/>
                </a:lnTo>
                <a:cubicBezTo>
                  <a:pt x="11833" y="17742"/>
                  <a:pt x="12407" y="17134"/>
                  <a:pt x="12407" y="16421"/>
                </a:cubicBezTo>
                <a:cubicBezTo>
                  <a:pt x="12407" y="15700"/>
                  <a:pt x="11962" y="15249"/>
                  <a:pt x="10885" y="14912"/>
                </a:cubicBezTo>
                <a:cubicBezTo>
                  <a:pt x="10114" y="14656"/>
                  <a:pt x="9808" y="14497"/>
                  <a:pt x="9808" y="14232"/>
                </a:cubicBezTo>
                <a:cubicBezTo>
                  <a:pt x="9808" y="14008"/>
                  <a:pt x="9988" y="13784"/>
                  <a:pt x="10577" y="13784"/>
                </a:cubicBezTo>
                <a:cubicBezTo>
                  <a:pt x="11229" y="13784"/>
                  <a:pt x="11648" y="13968"/>
                  <a:pt x="11884" y="14056"/>
                </a:cubicBezTo>
                <a:lnTo>
                  <a:pt x="12145" y="13145"/>
                </a:lnTo>
                <a:cubicBezTo>
                  <a:pt x="11846" y="13016"/>
                  <a:pt x="11446" y="12911"/>
                  <a:pt x="10838" y="12887"/>
                </a:cubicBezTo>
                <a:lnTo>
                  <a:pt x="10838" y="12180"/>
                </a:lnTo>
                <a:lnTo>
                  <a:pt x="9947" y="12180"/>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578" name="Shape 578"/>
          <p:cNvSpPr>
            <a:spLocks noGrp="1"/>
          </p:cNvSpPr>
          <p:nvPr>
            <p:ph type="sldNum" sz="quarter" idx="2"/>
          </p:nvPr>
        </p:nvSpPr>
        <p:spPr>
          <a:xfrm>
            <a:off x="4501068" y="6509742"/>
            <a:ext cx="91372" cy="129907"/>
          </a:xfrm>
          <a:prstGeom prst="rect">
            <a:avLst/>
          </a:prstGeom>
        </p:spPr>
        <p:txBody>
          <a:bodyPr/>
          <a:lstStyle>
            <a:lvl1pPr>
              <a:defRPr sz="844"/>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8324590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397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hoto Gallery">
    <p:spTree>
      <p:nvGrpSpPr>
        <p:cNvPr id="1" name=""/>
        <p:cNvGrpSpPr/>
        <p:nvPr/>
      </p:nvGrpSpPr>
      <p:grpSpPr>
        <a:xfrm>
          <a:off x="0" y="0"/>
          <a:ext cx="0" cy="0"/>
          <a:chOff x="0" y="0"/>
          <a:chExt cx="0" cy="0"/>
        </a:xfrm>
      </p:grpSpPr>
      <p:sp>
        <p:nvSpPr>
          <p:cNvPr id="48" name="Shape 48"/>
          <p:cNvSpPr/>
          <p:nvPr/>
        </p:nvSpPr>
        <p:spPr>
          <a:xfrm>
            <a:off x="7597576" y="588453"/>
            <a:ext cx="994859" cy="794533"/>
          </a:xfrm>
          <a:prstGeom prst="rect">
            <a:avLst/>
          </a:prstGeom>
          <a:solidFill>
            <a:srgbClr val="FEC703"/>
          </a:solidFill>
          <a:ln w="12700">
            <a:miter lim="400000"/>
          </a:ln>
        </p:spPr>
        <p:txBody>
          <a:bodyPr lIns="0" tIns="0" rIns="0" bIns="0" anchor="ctr"/>
          <a:lstStyle/>
          <a:p>
            <a:endParaRPr sz="1266"/>
          </a:p>
        </p:txBody>
      </p:sp>
      <p:sp>
        <p:nvSpPr>
          <p:cNvPr id="49" name="Shape 49"/>
          <p:cNvSpPr>
            <a:spLocks noGrp="1"/>
          </p:cNvSpPr>
          <p:nvPr>
            <p:ph type="body" sz="quarter" idx="13"/>
          </p:nvPr>
        </p:nvSpPr>
        <p:spPr>
          <a:xfrm>
            <a:off x="631984" y="659401"/>
            <a:ext cx="7880032" cy="652636"/>
          </a:xfrm>
          <a:prstGeom prst="rect">
            <a:avLst/>
          </a:prstGeom>
        </p:spPr>
        <p:txBody>
          <a:bodyPr/>
          <a:lstStyle/>
          <a:p>
            <a:pPr algn="r">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50" name="Shape 50"/>
          <p:cNvSpPr>
            <a:spLocks noGrp="1"/>
          </p:cNvSpPr>
          <p:nvPr>
            <p:ph type="pic" sz="quarter" idx="14"/>
          </p:nvPr>
        </p:nvSpPr>
        <p:spPr>
          <a:xfrm>
            <a:off x="1115269" y="2178844"/>
            <a:ext cx="2422527" cy="1974961"/>
          </a:xfrm>
          <a:prstGeom prst="rect">
            <a:avLst/>
          </a:prstGeom>
        </p:spPr>
        <p:txBody>
          <a:bodyPr lIns="91439" tIns="45719" rIns="91439" bIns="45719"/>
          <a:lstStyle/>
          <a:p>
            <a:r>
              <a:rPr lang="zh-CN" altLang="en-US"/>
              <a:t>单击图标添加图片</a:t>
            </a:r>
            <a:endParaRPr/>
          </a:p>
        </p:txBody>
      </p:sp>
      <p:sp>
        <p:nvSpPr>
          <p:cNvPr id="51" name="Shape 51"/>
          <p:cNvSpPr>
            <a:spLocks noGrp="1"/>
          </p:cNvSpPr>
          <p:nvPr>
            <p:ph type="pic" sz="quarter" idx="15"/>
          </p:nvPr>
        </p:nvSpPr>
        <p:spPr>
          <a:xfrm>
            <a:off x="4134341" y="4205883"/>
            <a:ext cx="4058996" cy="2213900"/>
          </a:xfrm>
          <a:prstGeom prst="rect">
            <a:avLst/>
          </a:prstGeom>
        </p:spPr>
        <p:txBody>
          <a:bodyPr lIns="91439" tIns="45719" rIns="91439" bIns="45719"/>
          <a:lstStyle/>
          <a:p>
            <a:r>
              <a:rPr lang="zh-CN" altLang="en-US"/>
              <a:t>单击图标添加图片</a:t>
            </a:r>
            <a:endParaRPr/>
          </a:p>
        </p:txBody>
      </p:sp>
      <p:sp>
        <p:nvSpPr>
          <p:cNvPr id="52" name="Shape 52"/>
          <p:cNvSpPr>
            <a:spLocks noGrp="1"/>
          </p:cNvSpPr>
          <p:nvPr>
            <p:ph type="pic" sz="quarter" idx="16"/>
          </p:nvPr>
        </p:nvSpPr>
        <p:spPr>
          <a:xfrm>
            <a:off x="1578915" y="4205883"/>
            <a:ext cx="2485733" cy="2213900"/>
          </a:xfrm>
          <a:prstGeom prst="rect">
            <a:avLst/>
          </a:prstGeom>
        </p:spPr>
        <p:txBody>
          <a:bodyPr lIns="91439" tIns="45719" rIns="91439" bIns="45719"/>
          <a:lstStyle/>
          <a:p>
            <a:r>
              <a:rPr lang="zh-CN" altLang="en-US"/>
              <a:t>单击图标添加图片</a:t>
            </a:r>
            <a:endParaRPr/>
          </a:p>
        </p:txBody>
      </p:sp>
      <p:sp>
        <p:nvSpPr>
          <p:cNvPr id="53" name="Shape 53"/>
          <p:cNvSpPr/>
          <p:nvPr/>
        </p:nvSpPr>
        <p:spPr>
          <a:xfrm>
            <a:off x="1670829" y="3572991"/>
            <a:ext cx="831682" cy="515690"/>
          </a:xfrm>
          <a:prstGeom prst="rect">
            <a:avLst/>
          </a:prstGeom>
          <a:solidFill>
            <a:srgbClr val="FEC703"/>
          </a:solidFill>
          <a:ln w="12700">
            <a:miter lim="400000"/>
          </a:ln>
        </p:spPr>
        <p:txBody>
          <a:bodyPr lIns="0" tIns="0" rIns="0" bIns="0" anchor="ctr"/>
          <a:lstStyle/>
          <a:p>
            <a:endParaRPr sz="1266"/>
          </a:p>
        </p:txBody>
      </p:sp>
      <p:sp>
        <p:nvSpPr>
          <p:cNvPr id="54" name="Shape 54"/>
          <p:cNvSpPr>
            <a:spLocks noGrp="1"/>
          </p:cNvSpPr>
          <p:nvPr>
            <p:ph type="body" sz="quarter" idx="17"/>
          </p:nvPr>
        </p:nvSpPr>
        <p:spPr>
          <a:xfrm>
            <a:off x="1761381" y="3614308"/>
            <a:ext cx="1647563" cy="325900"/>
          </a:xfrm>
          <a:prstGeom prst="rect">
            <a:avLst/>
          </a:prstGeom>
        </p:spPr>
        <p:txBody>
          <a:bodyPr anchor="ctr"/>
          <a:lstStyle>
            <a:lvl1pPr algn="l">
              <a:lnSpc>
                <a:spcPct val="80000"/>
              </a:lnSpc>
              <a:defRPr sz="1266" cap="all" spc="127">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55" name="Shape 55"/>
          <p:cNvSpPr>
            <a:spLocks noGrp="1"/>
          </p:cNvSpPr>
          <p:nvPr>
            <p:ph type="body" sz="quarter" idx="18"/>
          </p:nvPr>
        </p:nvSpPr>
        <p:spPr>
          <a:xfrm>
            <a:off x="1761381" y="3864339"/>
            <a:ext cx="1647563" cy="170764"/>
          </a:xfrm>
          <a:prstGeom prst="rect">
            <a:avLst/>
          </a:prstGeom>
        </p:spPr>
        <p:txBody>
          <a:bodyPr/>
          <a:lstStyle>
            <a:lvl1pPr algn="l">
              <a:defRPr sz="1195">
                <a:solidFill>
                  <a:srgbClr val="FFFFFF"/>
                </a:solidFill>
                <a:latin typeface="Helvetica Neue Thin"/>
                <a:ea typeface="Helvetica Neue Thin"/>
                <a:cs typeface="Helvetica Neue Thin"/>
                <a:sym typeface="Helvetica Neue Thin"/>
              </a:defRPr>
            </a:lvl1pPr>
          </a:lstStyle>
          <a:p>
            <a:r>
              <a:rPr lang="zh-CN" altLang="en-US"/>
              <a:t>编辑母版文本样式
第二级
第三级
第四级
第五级</a:t>
            </a:r>
            <a:endParaRPr/>
          </a:p>
        </p:txBody>
      </p:sp>
      <p:sp>
        <p:nvSpPr>
          <p:cNvPr id="56" name="Shape 56"/>
          <p:cNvSpPr/>
          <p:nvPr/>
        </p:nvSpPr>
        <p:spPr>
          <a:xfrm>
            <a:off x="1697618" y="5787553"/>
            <a:ext cx="831682" cy="515690"/>
          </a:xfrm>
          <a:prstGeom prst="rect">
            <a:avLst/>
          </a:prstGeom>
          <a:solidFill>
            <a:srgbClr val="FEC703"/>
          </a:solidFill>
          <a:ln w="12700">
            <a:miter lim="400000"/>
          </a:ln>
        </p:spPr>
        <p:txBody>
          <a:bodyPr lIns="0" tIns="0" rIns="0" bIns="0" anchor="ctr"/>
          <a:lstStyle/>
          <a:p>
            <a:endParaRPr sz="1266"/>
          </a:p>
        </p:txBody>
      </p:sp>
      <p:sp>
        <p:nvSpPr>
          <p:cNvPr id="57" name="Shape 57"/>
          <p:cNvSpPr/>
          <p:nvPr/>
        </p:nvSpPr>
        <p:spPr>
          <a:xfrm>
            <a:off x="1788170" y="5828870"/>
            <a:ext cx="1647563" cy="3259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l">
              <a:lnSpc>
                <a:spcPct val="80000"/>
              </a:lnSpc>
              <a:defRPr sz="1800" cap="all" spc="180">
                <a:solidFill>
                  <a:srgbClr val="FFFFFF"/>
                </a:solidFill>
                <a:latin typeface="+mn-lt"/>
                <a:ea typeface="+mn-ea"/>
                <a:cs typeface="+mn-cs"/>
                <a:sym typeface="DIN Condensed"/>
              </a:defRPr>
            </a:lvl1pPr>
          </a:lstStyle>
          <a:p>
            <a:r>
              <a:rPr sz="1266"/>
              <a:t>NAME SURNAME</a:t>
            </a:r>
          </a:p>
        </p:txBody>
      </p:sp>
      <p:sp>
        <p:nvSpPr>
          <p:cNvPr id="58" name="Shape 58"/>
          <p:cNvSpPr>
            <a:spLocks noGrp="1"/>
          </p:cNvSpPr>
          <p:nvPr>
            <p:ph type="body" sz="quarter" idx="19"/>
          </p:nvPr>
        </p:nvSpPr>
        <p:spPr>
          <a:xfrm>
            <a:off x="1788170" y="6078902"/>
            <a:ext cx="1647563" cy="170764"/>
          </a:xfrm>
          <a:prstGeom prst="rect">
            <a:avLst/>
          </a:prstGeom>
        </p:spPr>
        <p:txBody>
          <a:bodyPr/>
          <a:lstStyle>
            <a:lvl1pPr algn="l">
              <a:defRPr sz="1195">
                <a:solidFill>
                  <a:srgbClr val="FFFFFF"/>
                </a:solidFill>
                <a:latin typeface="Helvetica Neue Thin"/>
                <a:ea typeface="Helvetica Neue Thin"/>
                <a:cs typeface="Helvetica Neue Thin"/>
                <a:sym typeface="Helvetica Neue Thin"/>
              </a:defRPr>
            </a:lvl1pPr>
          </a:lstStyle>
          <a:p>
            <a:r>
              <a:rPr lang="zh-CN" altLang="en-US"/>
              <a:t>编辑母版文本样式
第二级
第三级
第四级
第五级</a:t>
            </a:r>
            <a:endParaRPr/>
          </a:p>
        </p:txBody>
      </p:sp>
      <p:sp>
        <p:nvSpPr>
          <p:cNvPr id="59" name="Shape 59"/>
          <p:cNvSpPr/>
          <p:nvPr/>
        </p:nvSpPr>
        <p:spPr>
          <a:xfrm>
            <a:off x="4278297" y="5787553"/>
            <a:ext cx="831682" cy="515690"/>
          </a:xfrm>
          <a:prstGeom prst="rect">
            <a:avLst/>
          </a:prstGeom>
          <a:solidFill>
            <a:srgbClr val="FEC703"/>
          </a:solidFill>
          <a:ln w="12700">
            <a:miter lim="400000"/>
          </a:ln>
        </p:spPr>
        <p:txBody>
          <a:bodyPr lIns="0" tIns="0" rIns="0" bIns="0" anchor="ctr"/>
          <a:lstStyle/>
          <a:p>
            <a:endParaRPr sz="1266"/>
          </a:p>
        </p:txBody>
      </p:sp>
      <p:sp>
        <p:nvSpPr>
          <p:cNvPr id="60" name="Shape 60"/>
          <p:cNvSpPr/>
          <p:nvPr/>
        </p:nvSpPr>
        <p:spPr>
          <a:xfrm>
            <a:off x="4368849" y="5828870"/>
            <a:ext cx="1647563" cy="3259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l">
              <a:lnSpc>
                <a:spcPct val="80000"/>
              </a:lnSpc>
              <a:defRPr sz="1800" cap="all" spc="180">
                <a:solidFill>
                  <a:srgbClr val="FFFFFF"/>
                </a:solidFill>
                <a:latin typeface="+mn-lt"/>
                <a:ea typeface="+mn-ea"/>
                <a:cs typeface="+mn-cs"/>
                <a:sym typeface="DIN Condensed"/>
              </a:defRPr>
            </a:lvl1pPr>
          </a:lstStyle>
          <a:p>
            <a:r>
              <a:rPr sz="1266"/>
              <a:t>NAME SURNAME</a:t>
            </a:r>
          </a:p>
        </p:txBody>
      </p:sp>
      <p:sp>
        <p:nvSpPr>
          <p:cNvPr id="61" name="Shape 61"/>
          <p:cNvSpPr>
            <a:spLocks noGrp="1"/>
          </p:cNvSpPr>
          <p:nvPr>
            <p:ph type="body" sz="quarter" idx="20"/>
          </p:nvPr>
        </p:nvSpPr>
        <p:spPr>
          <a:xfrm>
            <a:off x="4368849" y="6078902"/>
            <a:ext cx="1647563" cy="170764"/>
          </a:xfrm>
          <a:prstGeom prst="rect">
            <a:avLst/>
          </a:prstGeom>
        </p:spPr>
        <p:txBody>
          <a:bodyPr/>
          <a:lstStyle>
            <a:lvl1pPr algn="l">
              <a:defRPr sz="1195">
                <a:solidFill>
                  <a:srgbClr val="FFFFFF"/>
                </a:solidFill>
                <a:latin typeface="Helvetica Neue Thin"/>
                <a:ea typeface="Helvetica Neue Thin"/>
                <a:cs typeface="Helvetica Neue Thin"/>
                <a:sym typeface="Helvetica Neue Thin"/>
              </a:defRPr>
            </a:lvl1pPr>
          </a:lstStyle>
          <a:p>
            <a:r>
              <a:rPr lang="zh-CN" altLang="en-US"/>
              <a:t>编辑母版文本样式
第二级
第三级
第四级
第五级</a:t>
            </a:r>
            <a:endParaRPr/>
          </a:p>
        </p:txBody>
      </p:sp>
      <p:sp>
        <p:nvSpPr>
          <p:cNvPr id="62" name="Shape 62"/>
          <p:cNvSpPr>
            <a:spLocks noGrp="1"/>
          </p:cNvSpPr>
          <p:nvPr>
            <p:ph type="pic" sz="quarter" idx="21"/>
          </p:nvPr>
        </p:nvSpPr>
        <p:spPr>
          <a:xfrm>
            <a:off x="3589630" y="2189936"/>
            <a:ext cx="3975455" cy="1952777"/>
          </a:xfrm>
          <a:prstGeom prst="rect">
            <a:avLst/>
          </a:prstGeom>
        </p:spPr>
        <p:txBody>
          <a:bodyPr lIns="91439" tIns="45719" rIns="91439" bIns="45719"/>
          <a:lstStyle/>
          <a:p>
            <a:r>
              <a:rPr lang="zh-CN" altLang="en-US"/>
              <a:t>单击图标添加图片</a:t>
            </a:r>
            <a:endParaRPr/>
          </a:p>
        </p:txBody>
      </p:sp>
      <p:sp>
        <p:nvSpPr>
          <p:cNvPr id="63" name="Shape 63"/>
          <p:cNvSpPr/>
          <p:nvPr/>
        </p:nvSpPr>
        <p:spPr>
          <a:xfrm>
            <a:off x="3733587" y="3510483"/>
            <a:ext cx="831682" cy="515690"/>
          </a:xfrm>
          <a:prstGeom prst="rect">
            <a:avLst/>
          </a:prstGeom>
          <a:solidFill>
            <a:srgbClr val="FEC703"/>
          </a:solidFill>
          <a:ln w="12700">
            <a:miter lim="400000"/>
          </a:ln>
        </p:spPr>
        <p:txBody>
          <a:bodyPr lIns="0" tIns="0" rIns="0" bIns="0" anchor="ctr"/>
          <a:lstStyle/>
          <a:p>
            <a:endParaRPr sz="1266"/>
          </a:p>
        </p:txBody>
      </p:sp>
      <p:sp>
        <p:nvSpPr>
          <p:cNvPr id="64" name="Shape 64"/>
          <p:cNvSpPr>
            <a:spLocks noGrp="1"/>
          </p:cNvSpPr>
          <p:nvPr>
            <p:ph type="body" sz="quarter" idx="22"/>
          </p:nvPr>
        </p:nvSpPr>
        <p:spPr>
          <a:xfrm>
            <a:off x="3824138" y="3551800"/>
            <a:ext cx="1647563" cy="325900"/>
          </a:xfrm>
          <a:prstGeom prst="rect">
            <a:avLst/>
          </a:prstGeom>
        </p:spPr>
        <p:txBody>
          <a:bodyPr anchor="ctr"/>
          <a:lstStyle>
            <a:lvl1pPr algn="l">
              <a:lnSpc>
                <a:spcPct val="80000"/>
              </a:lnSpc>
              <a:defRPr sz="1266" cap="all" spc="127">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65" name="Shape 65"/>
          <p:cNvSpPr>
            <a:spLocks noGrp="1"/>
          </p:cNvSpPr>
          <p:nvPr>
            <p:ph type="body" sz="quarter" idx="23"/>
          </p:nvPr>
        </p:nvSpPr>
        <p:spPr>
          <a:xfrm>
            <a:off x="3824138" y="3801831"/>
            <a:ext cx="1647563" cy="170764"/>
          </a:xfrm>
          <a:prstGeom prst="rect">
            <a:avLst/>
          </a:prstGeom>
        </p:spPr>
        <p:txBody>
          <a:bodyPr/>
          <a:lstStyle>
            <a:lvl1pPr algn="l">
              <a:defRPr sz="1195">
                <a:solidFill>
                  <a:srgbClr val="FFFFFF"/>
                </a:solidFill>
                <a:latin typeface="Helvetica Neue Thin"/>
                <a:ea typeface="Helvetica Neue Thin"/>
                <a:cs typeface="Helvetica Neue Thin"/>
                <a:sym typeface="Helvetica Neue Thin"/>
              </a:defRPr>
            </a:lvl1pPr>
          </a:lstStyle>
          <a:p>
            <a:r>
              <a:rPr lang="zh-CN" altLang="en-US"/>
              <a:t>编辑母版文本样式
第二级
第三级
第四级
第五级</a:t>
            </a:r>
            <a:endParaRPr/>
          </a:p>
        </p:txBody>
      </p:sp>
      <p:sp>
        <p:nvSpPr>
          <p:cNvPr id="66" name="Shape 66"/>
          <p:cNvSpPr>
            <a:spLocks noGrp="1"/>
          </p:cNvSpPr>
          <p:nvPr>
            <p:ph type="pic" sz="quarter" idx="24"/>
          </p:nvPr>
        </p:nvSpPr>
        <p:spPr>
          <a:xfrm>
            <a:off x="-5965" y="4205883"/>
            <a:ext cx="1515188" cy="2213900"/>
          </a:xfrm>
          <a:prstGeom prst="rect">
            <a:avLst/>
          </a:prstGeom>
        </p:spPr>
        <p:txBody>
          <a:bodyPr lIns="91439" tIns="45719" rIns="91439" bIns="45719"/>
          <a:lstStyle/>
          <a:p>
            <a:r>
              <a:rPr lang="zh-CN" altLang="en-US"/>
              <a:t>单击图标添加图片</a:t>
            </a:r>
            <a:endParaRPr/>
          </a:p>
        </p:txBody>
      </p:sp>
      <p:sp>
        <p:nvSpPr>
          <p:cNvPr id="67" name="Shape 67"/>
          <p:cNvSpPr>
            <a:spLocks noGrp="1"/>
          </p:cNvSpPr>
          <p:nvPr>
            <p:ph type="pic" sz="quarter" idx="25"/>
          </p:nvPr>
        </p:nvSpPr>
        <p:spPr>
          <a:xfrm>
            <a:off x="-9105" y="2189936"/>
            <a:ext cx="1072541" cy="1952777"/>
          </a:xfrm>
          <a:prstGeom prst="rect">
            <a:avLst/>
          </a:prstGeom>
        </p:spPr>
        <p:txBody>
          <a:bodyPr lIns="91439" tIns="45719" rIns="91439" bIns="45719"/>
          <a:lstStyle/>
          <a:p>
            <a:r>
              <a:rPr lang="zh-CN" altLang="en-US"/>
              <a:t>单击图标添加图片</a:t>
            </a:r>
            <a:endParaRPr/>
          </a:p>
        </p:txBody>
      </p:sp>
      <p:sp>
        <p:nvSpPr>
          <p:cNvPr id="68" name="Shape 68"/>
          <p:cNvSpPr>
            <a:spLocks noGrp="1"/>
          </p:cNvSpPr>
          <p:nvPr>
            <p:ph type="pic" sz="quarter" idx="26"/>
          </p:nvPr>
        </p:nvSpPr>
        <p:spPr>
          <a:xfrm>
            <a:off x="7636592" y="2178844"/>
            <a:ext cx="1504444" cy="1974961"/>
          </a:xfrm>
          <a:prstGeom prst="rect">
            <a:avLst/>
          </a:prstGeom>
        </p:spPr>
        <p:txBody>
          <a:bodyPr lIns="91439" tIns="45719" rIns="91439" bIns="45719"/>
          <a:lstStyle/>
          <a:p>
            <a:r>
              <a:rPr lang="zh-CN" altLang="en-US"/>
              <a:t>单击图标添加图片</a:t>
            </a:r>
            <a:endParaRPr/>
          </a:p>
        </p:txBody>
      </p:sp>
      <p:sp>
        <p:nvSpPr>
          <p:cNvPr id="69" name="Shape 69"/>
          <p:cNvSpPr>
            <a:spLocks noGrp="1"/>
          </p:cNvSpPr>
          <p:nvPr>
            <p:ph type="pic" sz="quarter" idx="27"/>
          </p:nvPr>
        </p:nvSpPr>
        <p:spPr>
          <a:xfrm>
            <a:off x="8263030" y="4205883"/>
            <a:ext cx="892306" cy="2213900"/>
          </a:xfrm>
          <a:prstGeom prst="rect">
            <a:avLst/>
          </a:prstGeom>
        </p:spPr>
        <p:txBody>
          <a:bodyPr lIns="91439" tIns="45719" rIns="91439" bIns="45719"/>
          <a:lstStyle/>
          <a:p>
            <a:r>
              <a:rPr lang="zh-CN" altLang="en-US"/>
              <a:t>单击图标添加图片</a:t>
            </a:r>
            <a:endParaRPr/>
          </a:p>
        </p:txBody>
      </p:sp>
      <p:sp>
        <p:nvSpPr>
          <p:cNvPr id="70" name="Shape 70"/>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04337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Quote">
    <p:bg>
      <p:bgPr>
        <a:solidFill>
          <a:srgbClr val="FFFFFF"/>
        </a:solidFill>
        <a:effectLst/>
      </p:bgPr>
    </p:bg>
    <p:spTree>
      <p:nvGrpSpPr>
        <p:cNvPr id="1" name=""/>
        <p:cNvGrpSpPr/>
        <p:nvPr/>
      </p:nvGrpSpPr>
      <p:grpSpPr>
        <a:xfrm>
          <a:off x="0" y="0"/>
          <a:ext cx="0" cy="0"/>
          <a:chOff x="0" y="0"/>
          <a:chExt cx="0" cy="0"/>
        </a:xfrm>
      </p:grpSpPr>
      <p:sp>
        <p:nvSpPr>
          <p:cNvPr id="77" name="Shape 77"/>
          <p:cNvSpPr>
            <a:spLocks noGrp="1"/>
          </p:cNvSpPr>
          <p:nvPr>
            <p:ph type="pic" idx="13"/>
          </p:nvPr>
        </p:nvSpPr>
        <p:spPr>
          <a:xfrm flipH="1">
            <a:off x="0" y="0"/>
            <a:ext cx="9144001" cy="6858000"/>
          </a:xfrm>
          <a:prstGeom prst="rect">
            <a:avLst/>
          </a:prstGeom>
        </p:spPr>
        <p:txBody>
          <a:bodyPr lIns="91439" tIns="45719" rIns="91439" bIns="45719"/>
          <a:lstStyle/>
          <a:p>
            <a:r>
              <a:rPr lang="zh-CN" altLang="en-US"/>
              <a:t>单击图标添加图片</a:t>
            </a:r>
            <a:endParaRPr/>
          </a:p>
        </p:txBody>
      </p:sp>
      <p:sp>
        <p:nvSpPr>
          <p:cNvPr id="78" name="Shape 78"/>
          <p:cNvSpPr/>
          <p:nvPr/>
        </p:nvSpPr>
        <p:spPr>
          <a:xfrm>
            <a:off x="7043936" y="5152953"/>
            <a:ext cx="1378835" cy="652635"/>
          </a:xfrm>
          <a:prstGeom prst="rect">
            <a:avLst/>
          </a:prstGeom>
          <a:solidFill>
            <a:srgbClr val="FEC703"/>
          </a:solidFill>
          <a:ln w="12700">
            <a:miter lim="400000"/>
          </a:ln>
        </p:spPr>
        <p:txBody>
          <a:bodyPr lIns="0" tIns="0" rIns="0" bIns="0" anchor="ctr"/>
          <a:lstStyle/>
          <a:p>
            <a:endParaRPr sz="1266"/>
          </a:p>
        </p:txBody>
      </p:sp>
      <p:sp>
        <p:nvSpPr>
          <p:cNvPr id="79" name="Shape 79"/>
          <p:cNvSpPr>
            <a:spLocks noGrp="1"/>
          </p:cNvSpPr>
          <p:nvPr>
            <p:ph type="body" sz="quarter" idx="14"/>
          </p:nvPr>
        </p:nvSpPr>
        <p:spPr>
          <a:xfrm>
            <a:off x="5584351" y="5366777"/>
            <a:ext cx="2660733" cy="367862"/>
          </a:xfrm>
          <a:prstGeom prst="rect">
            <a:avLst/>
          </a:prstGeom>
        </p:spPr>
        <p:txBody>
          <a:bodyPr/>
          <a:lstStyle>
            <a:lvl1pPr algn="r">
              <a:lnSpc>
                <a:spcPct val="80000"/>
              </a:lnSpc>
              <a:defRPr sz="2812">
                <a:latin typeface="+mn-lt"/>
                <a:ea typeface="+mn-ea"/>
                <a:cs typeface="+mn-cs"/>
                <a:sym typeface="DIN Condensed"/>
              </a:defRPr>
            </a:lvl1pPr>
          </a:lstStyle>
          <a:p>
            <a:r>
              <a:rPr lang="zh-CN" altLang="en-US"/>
              <a:t>编辑母版文本样式
第二级
第三级
第四级
第五级</a:t>
            </a:r>
            <a:endParaRPr/>
          </a:p>
        </p:txBody>
      </p:sp>
      <p:sp>
        <p:nvSpPr>
          <p:cNvPr id="80" name="Shape 80"/>
          <p:cNvSpPr>
            <a:spLocks noGrp="1"/>
          </p:cNvSpPr>
          <p:nvPr>
            <p:ph type="body" sz="quarter" idx="15"/>
          </p:nvPr>
        </p:nvSpPr>
        <p:spPr>
          <a:xfrm>
            <a:off x="4358419" y="3160621"/>
            <a:ext cx="784349" cy="1001102"/>
          </a:xfrm>
          <a:prstGeom prst="rect">
            <a:avLst/>
          </a:prstGeom>
        </p:spPr>
        <p:txBody>
          <a:bodyPr/>
          <a:lstStyle>
            <a:lvl1pPr algn="r">
              <a:lnSpc>
                <a:spcPct val="80000"/>
              </a:lnSpc>
              <a:defRPr sz="14062">
                <a:solidFill>
                  <a:srgbClr val="FEC703"/>
                </a:solidFill>
                <a:latin typeface="Helvetica Neue"/>
                <a:ea typeface="Helvetica Neue"/>
                <a:cs typeface="Helvetica Neue"/>
                <a:sym typeface="Helvetica Neue"/>
              </a:defRPr>
            </a:lvl1pPr>
          </a:lstStyle>
          <a:p>
            <a:r>
              <a:rPr lang="zh-CN" altLang="en-US"/>
              <a:t>编辑母版文本样式
第二级
第三级
第四级
第五级</a:t>
            </a:r>
            <a:endParaRPr/>
          </a:p>
        </p:txBody>
      </p:sp>
      <p:sp>
        <p:nvSpPr>
          <p:cNvPr id="81" name="Shape 81"/>
          <p:cNvSpPr>
            <a:spLocks noGrp="1"/>
          </p:cNvSpPr>
          <p:nvPr>
            <p:ph type="body" sz="quarter" idx="16"/>
          </p:nvPr>
        </p:nvSpPr>
        <p:spPr>
          <a:xfrm>
            <a:off x="4589441" y="3739324"/>
            <a:ext cx="3832999" cy="1361848"/>
          </a:xfrm>
          <a:prstGeom prst="rect">
            <a:avLst/>
          </a:prstGeom>
        </p:spPr>
        <p:txBody>
          <a:bodyPr anchor="ctr"/>
          <a:lstStyle/>
          <a:p>
            <a:pPr algn="l">
              <a:defRPr sz="2000">
                <a:latin typeface="Helvetica Neue Thin"/>
                <a:ea typeface="Helvetica Neue Thin"/>
                <a:cs typeface="Helvetica Neue Thin"/>
                <a:sym typeface="Helvetica Neue Thin"/>
              </a:defRPr>
            </a:pPr>
            <a:r>
              <a:rPr lang="zh-CN" altLang="en-US"/>
              <a:t>编辑母版文本样式
第二级
第三级
第四级
第五级</a:t>
            </a:r>
            <a:endParaRPr/>
          </a:p>
        </p:txBody>
      </p:sp>
      <p:sp>
        <p:nvSpPr>
          <p:cNvPr id="82" name="Shape 82"/>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94741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ategory List">
    <p:spTree>
      <p:nvGrpSpPr>
        <p:cNvPr id="1" name=""/>
        <p:cNvGrpSpPr/>
        <p:nvPr/>
      </p:nvGrpSpPr>
      <p:grpSpPr>
        <a:xfrm>
          <a:off x="0" y="0"/>
          <a:ext cx="0" cy="0"/>
          <a:chOff x="0" y="0"/>
          <a:chExt cx="0" cy="0"/>
        </a:xfrm>
      </p:grpSpPr>
      <p:sp>
        <p:nvSpPr>
          <p:cNvPr id="89" name="Shape 89"/>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90" name="Shape 90"/>
          <p:cNvSpPr>
            <a:spLocks noGrp="1"/>
          </p:cNvSpPr>
          <p:nvPr>
            <p:ph type="body" sz="quarter" idx="13"/>
          </p:nvPr>
        </p:nvSpPr>
        <p:spPr>
          <a:xfrm>
            <a:off x="627415" y="552245"/>
            <a:ext cx="7517367"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91" name="Shape 91"/>
          <p:cNvSpPr>
            <a:spLocks noGrp="1"/>
          </p:cNvSpPr>
          <p:nvPr>
            <p:ph type="body" sz="quarter" idx="14"/>
          </p:nvPr>
        </p:nvSpPr>
        <p:spPr>
          <a:xfrm>
            <a:off x="1480803" y="2792390"/>
            <a:ext cx="2208378" cy="169755"/>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92" name="Shape 92"/>
          <p:cNvSpPr>
            <a:spLocks noGrp="1"/>
          </p:cNvSpPr>
          <p:nvPr>
            <p:ph type="body" sz="quarter" idx="15" hasCustomPrompt="1"/>
          </p:nvPr>
        </p:nvSpPr>
        <p:spPr>
          <a:xfrm>
            <a:off x="1484931" y="2963927"/>
            <a:ext cx="2200121" cy="958808"/>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a:p>
            <a:pPr algn="l">
              <a:defRPr sz="1500">
                <a:latin typeface="Helvetica Neue Thin"/>
                <a:ea typeface="Helvetica Neue Thin"/>
                <a:cs typeface="Helvetica Neue Thin"/>
                <a:sym typeface="Helvetica Neue Thin"/>
              </a:defRPr>
            </a:pPr>
            <a:r>
              <a:t>Lorem ipsum dolor sit amet, elit, sed diam nonummy nibh euismod tincidunt ut laoreet dolore magna aliquam erat</a:t>
            </a:r>
          </a:p>
        </p:txBody>
      </p:sp>
      <p:sp>
        <p:nvSpPr>
          <p:cNvPr id="93" name="Shape 93"/>
          <p:cNvSpPr>
            <a:spLocks noGrp="1"/>
          </p:cNvSpPr>
          <p:nvPr>
            <p:ph type="body" sz="quarter" idx="16"/>
          </p:nvPr>
        </p:nvSpPr>
        <p:spPr>
          <a:xfrm>
            <a:off x="5133045" y="2792390"/>
            <a:ext cx="2208378" cy="169755"/>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94" name="Shape 94"/>
          <p:cNvSpPr>
            <a:spLocks noGrp="1"/>
          </p:cNvSpPr>
          <p:nvPr>
            <p:ph type="body" sz="quarter" idx="17" hasCustomPrompt="1"/>
          </p:nvPr>
        </p:nvSpPr>
        <p:spPr>
          <a:xfrm>
            <a:off x="5137174" y="2963927"/>
            <a:ext cx="2200121" cy="958808"/>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a:p>
            <a:pPr algn="l">
              <a:defRPr sz="1500">
                <a:latin typeface="Helvetica Neue Thin"/>
                <a:ea typeface="Helvetica Neue Thin"/>
                <a:cs typeface="Helvetica Neue Thin"/>
                <a:sym typeface="Helvetica Neue Thin"/>
              </a:defRPr>
            </a:pPr>
            <a:r>
              <a:t>Lorem ipsum dolor sit amet, elit, sed diam nonummy nibh euismod tincidunt ut laoreet dolore magna aliquam erat</a:t>
            </a:r>
          </a:p>
        </p:txBody>
      </p:sp>
      <p:sp>
        <p:nvSpPr>
          <p:cNvPr id="95" name="Shape 95"/>
          <p:cNvSpPr>
            <a:spLocks noGrp="1"/>
          </p:cNvSpPr>
          <p:nvPr>
            <p:ph type="body" sz="quarter" idx="18" hasCustomPrompt="1"/>
          </p:nvPr>
        </p:nvSpPr>
        <p:spPr>
          <a:xfrm>
            <a:off x="988617" y="2762592"/>
            <a:ext cx="384083" cy="400750"/>
          </a:xfrm>
          <a:custGeom>
            <a:avLst/>
            <a:gdLst/>
            <a:ahLst/>
            <a:cxnLst>
              <a:cxn ang="0">
                <a:pos x="wd2" y="hd2"/>
              </a:cxn>
              <a:cxn ang="5400000">
                <a:pos x="wd2" y="hd2"/>
              </a:cxn>
              <a:cxn ang="10800000">
                <a:pos x="wd2" y="hd2"/>
              </a:cxn>
              <a:cxn ang="16200000">
                <a:pos x="wd2" y="hd2"/>
              </a:cxn>
            </a:cxnLst>
            <a:rect l="0" t="0" r="r" b="b"/>
            <a:pathLst>
              <a:path w="21226" h="21582" extrusionOk="0">
                <a:moveTo>
                  <a:pt x="19018" y="1"/>
                </a:moveTo>
                <a:cubicBezTo>
                  <a:pt x="18676" y="-18"/>
                  <a:pt x="17291" y="98"/>
                  <a:pt x="15656" y="2827"/>
                </a:cubicBezTo>
                <a:lnTo>
                  <a:pt x="9796" y="2812"/>
                </a:lnTo>
                <a:cubicBezTo>
                  <a:pt x="9698" y="2812"/>
                  <a:pt x="9616" y="2830"/>
                  <a:pt x="9534" y="2872"/>
                </a:cubicBezTo>
                <a:cubicBezTo>
                  <a:pt x="9467" y="2903"/>
                  <a:pt x="9401" y="2953"/>
                  <a:pt x="9349" y="3007"/>
                </a:cubicBezTo>
                <a:lnTo>
                  <a:pt x="173" y="12520"/>
                </a:lnTo>
                <a:cubicBezTo>
                  <a:pt x="-61" y="12762"/>
                  <a:pt x="-60" y="13149"/>
                  <a:pt x="188" y="13377"/>
                </a:cubicBezTo>
                <a:lnTo>
                  <a:pt x="8979" y="21417"/>
                </a:lnTo>
                <a:cubicBezTo>
                  <a:pt x="9098" y="21526"/>
                  <a:pt x="9259" y="21582"/>
                  <a:pt x="9410" y="21582"/>
                </a:cubicBezTo>
                <a:cubicBezTo>
                  <a:pt x="9575" y="21582"/>
                  <a:pt x="9736" y="21527"/>
                  <a:pt x="9858" y="21402"/>
                </a:cubicBezTo>
                <a:lnTo>
                  <a:pt x="19003" y="11919"/>
                </a:lnTo>
                <a:cubicBezTo>
                  <a:pt x="19140" y="11798"/>
                  <a:pt x="19215" y="11624"/>
                  <a:pt x="19203" y="11438"/>
                </a:cubicBezTo>
                <a:lnTo>
                  <a:pt x="18864" y="6058"/>
                </a:lnTo>
                <a:cubicBezTo>
                  <a:pt x="20600" y="4658"/>
                  <a:pt x="21539" y="2767"/>
                  <a:pt x="21131" y="1429"/>
                </a:cubicBezTo>
                <a:cubicBezTo>
                  <a:pt x="20981" y="938"/>
                  <a:pt x="20512" y="93"/>
                  <a:pt x="19018" y="1"/>
                </a:cubicBezTo>
                <a:close/>
                <a:moveTo>
                  <a:pt x="18956" y="933"/>
                </a:moveTo>
                <a:cubicBezTo>
                  <a:pt x="19658" y="976"/>
                  <a:pt x="20095" y="1222"/>
                  <a:pt x="20236" y="1685"/>
                </a:cubicBezTo>
                <a:cubicBezTo>
                  <a:pt x="20464" y="2429"/>
                  <a:pt x="19960" y="3719"/>
                  <a:pt x="18787" y="4871"/>
                </a:cubicBezTo>
                <a:cubicBezTo>
                  <a:pt x="18787" y="4871"/>
                  <a:pt x="18694" y="3383"/>
                  <a:pt x="18694" y="3383"/>
                </a:cubicBezTo>
                <a:cubicBezTo>
                  <a:pt x="18674" y="3066"/>
                  <a:pt x="18403" y="2827"/>
                  <a:pt x="18077" y="2827"/>
                </a:cubicBezTo>
                <a:lnTo>
                  <a:pt x="16797" y="2827"/>
                </a:lnTo>
                <a:cubicBezTo>
                  <a:pt x="17528" y="1684"/>
                  <a:pt x="18299" y="891"/>
                  <a:pt x="18956" y="933"/>
                </a:cubicBezTo>
                <a:close/>
                <a:moveTo>
                  <a:pt x="10074" y="4014"/>
                </a:moveTo>
                <a:lnTo>
                  <a:pt x="15009" y="4029"/>
                </a:lnTo>
                <a:cubicBezTo>
                  <a:pt x="14765" y="4527"/>
                  <a:pt x="14516" y="5083"/>
                  <a:pt x="14268" y="5712"/>
                </a:cubicBezTo>
                <a:cubicBezTo>
                  <a:pt x="13711" y="5673"/>
                  <a:pt x="13132" y="5848"/>
                  <a:pt x="12742" y="6253"/>
                </a:cubicBezTo>
                <a:cubicBezTo>
                  <a:pt x="12029" y="6991"/>
                  <a:pt x="12076" y="8158"/>
                  <a:pt x="12834" y="8853"/>
                </a:cubicBezTo>
                <a:cubicBezTo>
                  <a:pt x="13186" y="9175"/>
                  <a:pt x="13632" y="9364"/>
                  <a:pt x="14114" y="9364"/>
                </a:cubicBezTo>
                <a:cubicBezTo>
                  <a:pt x="14632" y="9364"/>
                  <a:pt x="15147" y="9146"/>
                  <a:pt x="15502" y="8778"/>
                </a:cubicBezTo>
                <a:cubicBezTo>
                  <a:pt x="15847" y="8420"/>
                  <a:pt x="16027" y="7946"/>
                  <a:pt x="16011" y="7455"/>
                </a:cubicBezTo>
                <a:cubicBezTo>
                  <a:pt x="15995" y="6964"/>
                  <a:pt x="15777" y="6515"/>
                  <a:pt x="15410" y="6178"/>
                </a:cubicBezTo>
                <a:cubicBezTo>
                  <a:pt x="15340" y="6114"/>
                  <a:pt x="15272" y="6064"/>
                  <a:pt x="15194" y="6013"/>
                </a:cubicBezTo>
                <a:cubicBezTo>
                  <a:pt x="15471" y="5339"/>
                  <a:pt x="15785" y="4665"/>
                  <a:pt x="16119" y="4029"/>
                </a:cubicBezTo>
                <a:lnTo>
                  <a:pt x="17491" y="4029"/>
                </a:lnTo>
                <a:lnTo>
                  <a:pt x="17954" y="11243"/>
                </a:lnTo>
                <a:cubicBezTo>
                  <a:pt x="17954" y="11243"/>
                  <a:pt x="9380" y="20139"/>
                  <a:pt x="9380" y="20139"/>
                </a:cubicBezTo>
                <a:lnTo>
                  <a:pt x="1484" y="12911"/>
                </a:lnTo>
                <a:lnTo>
                  <a:pt x="10074" y="4014"/>
                </a:lnTo>
                <a:close/>
                <a:moveTo>
                  <a:pt x="13929" y="6629"/>
                </a:moveTo>
                <a:cubicBezTo>
                  <a:pt x="13842" y="6872"/>
                  <a:pt x="13753" y="7119"/>
                  <a:pt x="13667" y="7380"/>
                </a:cubicBezTo>
                <a:cubicBezTo>
                  <a:pt x="13587" y="7623"/>
                  <a:pt x="13726" y="7873"/>
                  <a:pt x="13975" y="7951"/>
                </a:cubicBezTo>
                <a:cubicBezTo>
                  <a:pt x="14024" y="7967"/>
                  <a:pt x="14066" y="7981"/>
                  <a:pt x="14114" y="7981"/>
                </a:cubicBezTo>
                <a:cubicBezTo>
                  <a:pt x="14314" y="7981"/>
                  <a:pt x="14512" y="7861"/>
                  <a:pt x="14577" y="7666"/>
                </a:cubicBezTo>
                <a:cubicBezTo>
                  <a:pt x="14655" y="7428"/>
                  <a:pt x="14732" y="7179"/>
                  <a:pt x="14823" y="6929"/>
                </a:cubicBezTo>
                <a:cubicBezTo>
                  <a:pt x="14963" y="7087"/>
                  <a:pt x="15049" y="7275"/>
                  <a:pt x="15055" y="7485"/>
                </a:cubicBezTo>
                <a:cubicBezTo>
                  <a:pt x="15062" y="7730"/>
                  <a:pt x="14980" y="7969"/>
                  <a:pt x="14808" y="8147"/>
                </a:cubicBezTo>
                <a:cubicBezTo>
                  <a:pt x="14464" y="8502"/>
                  <a:pt x="13847" y="8526"/>
                  <a:pt x="13482" y="8192"/>
                </a:cubicBezTo>
                <a:cubicBezTo>
                  <a:pt x="13105" y="7846"/>
                  <a:pt x="13081" y="7266"/>
                  <a:pt x="13436" y="6899"/>
                </a:cubicBezTo>
                <a:cubicBezTo>
                  <a:pt x="13570" y="6760"/>
                  <a:pt x="13742" y="6666"/>
                  <a:pt x="13929" y="6629"/>
                </a:cubicBezTo>
                <a:close/>
                <a:moveTo>
                  <a:pt x="8732" y="7185"/>
                </a:moveTo>
                <a:cubicBezTo>
                  <a:pt x="8657" y="7262"/>
                  <a:pt x="8668" y="7397"/>
                  <a:pt x="8747" y="7470"/>
                </a:cubicBezTo>
                <a:lnTo>
                  <a:pt x="14931" y="13136"/>
                </a:lnTo>
                <a:cubicBezTo>
                  <a:pt x="14969" y="13171"/>
                  <a:pt x="15022" y="13181"/>
                  <a:pt x="15070" y="13181"/>
                </a:cubicBezTo>
                <a:cubicBezTo>
                  <a:pt x="15122" y="13181"/>
                  <a:pt x="15170" y="13161"/>
                  <a:pt x="15209" y="13121"/>
                </a:cubicBezTo>
                <a:cubicBezTo>
                  <a:pt x="15284" y="13044"/>
                  <a:pt x="15288" y="12924"/>
                  <a:pt x="15209" y="12851"/>
                </a:cubicBezTo>
                <a:cubicBezTo>
                  <a:pt x="15209" y="12851"/>
                  <a:pt x="9025" y="7185"/>
                  <a:pt x="9025" y="7185"/>
                </a:cubicBezTo>
                <a:cubicBezTo>
                  <a:pt x="8946" y="7113"/>
                  <a:pt x="8807" y="7108"/>
                  <a:pt x="8732" y="7185"/>
                </a:cubicBezTo>
                <a:close/>
                <a:moveTo>
                  <a:pt x="10690" y="11137"/>
                </a:moveTo>
                <a:lnTo>
                  <a:pt x="10212" y="11633"/>
                </a:lnTo>
                <a:cubicBezTo>
                  <a:pt x="9544" y="11224"/>
                  <a:pt x="8876" y="11271"/>
                  <a:pt x="8439" y="11723"/>
                </a:cubicBezTo>
                <a:cubicBezTo>
                  <a:pt x="7958" y="12222"/>
                  <a:pt x="8099" y="12840"/>
                  <a:pt x="8485" y="13542"/>
                </a:cubicBezTo>
                <a:cubicBezTo>
                  <a:pt x="8751" y="14028"/>
                  <a:pt x="8797" y="14293"/>
                  <a:pt x="8609" y="14489"/>
                </a:cubicBezTo>
                <a:cubicBezTo>
                  <a:pt x="8410" y="14694"/>
                  <a:pt x="8092" y="14629"/>
                  <a:pt x="7791" y="14353"/>
                </a:cubicBezTo>
                <a:cubicBezTo>
                  <a:pt x="7448" y="14039"/>
                  <a:pt x="7251" y="13637"/>
                  <a:pt x="7144" y="13316"/>
                </a:cubicBezTo>
                <a:lnTo>
                  <a:pt x="6403" y="13782"/>
                </a:lnTo>
                <a:cubicBezTo>
                  <a:pt x="6494" y="14079"/>
                  <a:pt x="6743" y="14480"/>
                  <a:pt x="7082" y="14819"/>
                </a:cubicBezTo>
                <a:lnTo>
                  <a:pt x="6604" y="15315"/>
                </a:lnTo>
                <a:lnTo>
                  <a:pt x="7128" y="15781"/>
                </a:lnTo>
                <a:lnTo>
                  <a:pt x="7637" y="15255"/>
                </a:lnTo>
                <a:cubicBezTo>
                  <a:pt x="8342" y="15708"/>
                  <a:pt x="9046" y="15622"/>
                  <a:pt x="9488" y="15165"/>
                </a:cubicBezTo>
                <a:cubicBezTo>
                  <a:pt x="9934" y="14702"/>
                  <a:pt x="9953" y="14198"/>
                  <a:pt x="9534" y="13407"/>
                </a:cubicBezTo>
                <a:cubicBezTo>
                  <a:pt x="9245" y="12831"/>
                  <a:pt x="9170" y="12554"/>
                  <a:pt x="9333" y="12385"/>
                </a:cubicBezTo>
                <a:cubicBezTo>
                  <a:pt x="9472" y="12241"/>
                  <a:pt x="9715" y="12191"/>
                  <a:pt x="10058" y="12505"/>
                </a:cubicBezTo>
                <a:cubicBezTo>
                  <a:pt x="10438" y="12853"/>
                  <a:pt x="10561" y="13194"/>
                  <a:pt x="10644" y="13377"/>
                </a:cubicBezTo>
                <a:lnTo>
                  <a:pt x="11369" y="12941"/>
                </a:lnTo>
                <a:cubicBezTo>
                  <a:pt x="11275" y="12699"/>
                  <a:pt x="11106" y="12408"/>
                  <a:pt x="10768" y="12069"/>
                </a:cubicBezTo>
                <a:cubicBezTo>
                  <a:pt x="10768" y="12069"/>
                  <a:pt x="11199" y="11618"/>
                  <a:pt x="11199" y="11618"/>
                </a:cubicBezTo>
                <a:lnTo>
                  <a:pt x="10690" y="11137"/>
                </a:lnTo>
                <a:close/>
              </a:path>
            </a:pathLst>
          </a:custGeom>
          <a:solidFill>
            <a:srgbClr val="FEC703"/>
          </a:solidFill>
        </p:spPr>
        <p:txBody>
          <a:bodyPr lIns="38100" tIns="38100" rIns="38100" bIns="38100" anchor="ctr"/>
          <a:lstStyle>
            <a:lvl1pPr defTabSz="321457">
              <a:defRPr sz="3000">
                <a:solidFill>
                  <a:srgbClr val="FFFFFF"/>
                </a:solidFill>
                <a:effectLst>
                  <a:outerShdw blurRad="38100" dist="12700" dir="5400000" rotWithShape="0">
                    <a:srgbClr val="000000">
                      <a:alpha val="50000"/>
                    </a:srgbClr>
                  </a:outerShdw>
                </a:effectLst>
                <a:latin typeface="Gill Sans"/>
                <a:cs typeface="Gill Sans"/>
                <a:sym typeface="Gill Sans"/>
              </a:defRPr>
            </a:lvl1pP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a:t> </a:t>
            </a:r>
            <a:endParaRPr/>
          </a:p>
        </p:txBody>
      </p:sp>
      <p:sp>
        <p:nvSpPr>
          <p:cNvPr id="96" name="Shape 96"/>
          <p:cNvSpPr>
            <a:spLocks noGrp="1"/>
          </p:cNvSpPr>
          <p:nvPr>
            <p:ph type="body" sz="quarter" idx="19"/>
          </p:nvPr>
        </p:nvSpPr>
        <p:spPr>
          <a:xfrm>
            <a:off x="1480803" y="4399734"/>
            <a:ext cx="2208378" cy="169755"/>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97" name="Shape 97"/>
          <p:cNvSpPr>
            <a:spLocks noGrp="1"/>
          </p:cNvSpPr>
          <p:nvPr>
            <p:ph type="body" sz="quarter" idx="20" hasCustomPrompt="1"/>
          </p:nvPr>
        </p:nvSpPr>
        <p:spPr>
          <a:xfrm>
            <a:off x="1484931" y="4571271"/>
            <a:ext cx="2200121" cy="958808"/>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a:p>
            <a:pPr algn="l">
              <a:defRPr sz="1500">
                <a:latin typeface="Helvetica Neue Thin"/>
                <a:ea typeface="Helvetica Neue Thin"/>
                <a:cs typeface="Helvetica Neue Thin"/>
                <a:sym typeface="Helvetica Neue Thin"/>
              </a:defRPr>
            </a:pPr>
            <a:r>
              <a:t>Lorem ipsum dolor sit amet, elit, sed diam nonummy nibh euismod tincidunt ut laoreet dolore magna aliquam erat</a:t>
            </a:r>
          </a:p>
        </p:txBody>
      </p:sp>
      <p:sp>
        <p:nvSpPr>
          <p:cNvPr id="98" name="Shape 98"/>
          <p:cNvSpPr>
            <a:spLocks noGrp="1"/>
          </p:cNvSpPr>
          <p:nvPr>
            <p:ph type="body" sz="quarter" idx="21"/>
          </p:nvPr>
        </p:nvSpPr>
        <p:spPr>
          <a:xfrm>
            <a:off x="5133045" y="4399734"/>
            <a:ext cx="2208378" cy="169755"/>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99" name="Shape 99"/>
          <p:cNvSpPr>
            <a:spLocks noGrp="1"/>
          </p:cNvSpPr>
          <p:nvPr>
            <p:ph type="body" sz="quarter" idx="22" hasCustomPrompt="1"/>
          </p:nvPr>
        </p:nvSpPr>
        <p:spPr>
          <a:xfrm>
            <a:off x="5137174" y="4571271"/>
            <a:ext cx="2200121" cy="958808"/>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a:p>
            <a:pPr algn="l">
              <a:defRPr sz="1500">
                <a:latin typeface="Helvetica Neue Thin"/>
                <a:ea typeface="Helvetica Neue Thin"/>
                <a:cs typeface="Helvetica Neue Thin"/>
                <a:sym typeface="Helvetica Neue Thin"/>
              </a:defRPr>
            </a:pPr>
            <a:r>
              <a:t>Lorem ipsum dolor sit amet, elit, sed diam nonummy nibh euismod tincidunt ut laoreet dolore magna aliquam erat</a:t>
            </a:r>
          </a:p>
        </p:txBody>
      </p:sp>
      <p:sp>
        <p:nvSpPr>
          <p:cNvPr id="100" name="Shape 100"/>
          <p:cNvSpPr>
            <a:spLocks noGrp="1"/>
          </p:cNvSpPr>
          <p:nvPr>
            <p:ph type="body" sz="quarter" idx="23" hasCustomPrompt="1"/>
          </p:nvPr>
        </p:nvSpPr>
        <p:spPr>
          <a:xfrm>
            <a:off x="973268" y="4318552"/>
            <a:ext cx="414741" cy="332141"/>
          </a:xfrm>
          <a:custGeom>
            <a:avLst/>
            <a:gdLst/>
            <a:ahLst/>
            <a:cxnLst>
              <a:cxn ang="0">
                <a:pos x="wd2" y="hd2"/>
              </a:cxn>
              <a:cxn ang="5400000">
                <a:pos x="wd2" y="hd2"/>
              </a:cxn>
              <a:cxn ang="10800000">
                <a:pos x="wd2" y="hd2"/>
              </a:cxn>
              <a:cxn ang="16200000">
                <a:pos x="wd2" y="hd2"/>
              </a:cxn>
            </a:cxnLst>
            <a:rect l="0" t="0" r="r" b="b"/>
            <a:pathLst>
              <a:path w="21570" h="21564" extrusionOk="0">
                <a:moveTo>
                  <a:pt x="569" y="4"/>
                </a:moveTo>
                <a:cubicBezTo>
                  <a:pt x="294" y="-36"/>
                  <a:pt x="37" y="203"/>
                  <a:pt x="3" y="548"/>
                </a:cubicBezTo>
                <a:cubicBezTo>
                  <a:pt x="-30" y="892"/>
                  <a:pt x="177" y="1213"/>
                  <a:pt x="453" y="1254"/>
                </a:cubicBezTo>
                <a:lnTo>
                  <a:pt x="4488" y="1870"/>
                </a:lnTo>
                <a:lnTo>
                  <a:pt x="7739" y="15404"/>
                </a:lnTo>
                <a:cubicBezTo>
                  <a:pt x="7804" y="15676"/>
                  <a:pt x="8001" y="15857"/>
                  <a:pt x="8218" y="15857"/>
                </a:cubicBezTo>
                <a:cubicBezTo>
                  <a:pt x="8260" y="15857"/>
                  <a:pt x="8306" y="15853"/>
                  <a:pt x="8349" y="15839"/>
                </a:cubicBezTo>
                <a:lnTo>
                  <a:pt x="19669" y="12161"/>
                </a:lnTo>
                <a:cubicBezTo>
                  <a:pt x="19862" y="12099"/>
                  <a:pt x="20014" y="11899"/>
                  <a:pt x="20046" y="11654"/>
                </a:cubicBezTo>
                <a:lnTo>
                  <a:pt x="21062" y="3881"/>
                </a:lnTo>
                <a:cubicBezTo>
                  <a:pt x="21086" y="3696"/>
                  <a:pt x="21045" y="3516"/>
                  <a:pt x="20946" y="3374"/>
                </a:cubicBezTo>
                <a:cubicBezTo>
                  <a:pt x="20847" y="3233"/>
                  <a:pt x="20704" y="3148"/>
                  <a:pt x="20554" y="3157"/>
                </a:cubicBezTo>
                <a:lnTo>
                  <a:pt x="15199" y="3338"/>
                </a:lnTo>
                <a:cubicBezTo>
                  <a:pt x="14563" y="3354"/>
                  <a:pt x="14571" y="4610"/>
                  <a:pt x="15199" y="4588"/>
                </a:cubicBezTo>
                <a:lnTo>
                  <a:pt x="19974" y="4425"/>
                </a:lnTo>
                <a:lnTo>
                  <a:pt x="19103" y="11056"/>
                </a:lnTo>
                <a:lnTo>
                  <a:pt x="8566" y="14462"/>
                </a:lnTo>
                <a:lnTo>
                  <a:pt x="5359" y="1109"/>
                </a:lnTo>
                <a:cubicBezTo>
                  <a:pt x="5302" y="870"/>
                  <a:pt x="5137" y="704"/>
                  <a:pt x="4938" y="675"/>
                </a:cubicBezTo>
                <a:lnTo>
                  <a:pt x="569" y="4"/>
                </a:lnTo>
                <a:close/>
                <a:moveTo>
                  <a:pt x="13051" y="892"/>
                </a:moveTo>
                <a:cubicBezTo>
                  <a:pt x="12773" y="904"/>
                  <a:pt x="12548" y="1197"/>
                  <a:pt x="12557" y="1544"/>
                </a:cubicBezTo>
                <a:lnTo>
                  <a:pt x="12688" y="6780"/>
                </a:lnTo>
                <a:lnTo>
                  <a:pt x="11948" y="5983"/>
                </a:lnTo>
                <a:cubicBezTo>
                  <a:pt x="11738" y="5757"/>
                  <a:pt x="11432" y="5775"/>
                  <a:pt x="11251" y="6037"/>
                </a:cubicBezTo>
                <a:cubicBezTo>
                  <a:pt x="11070" y="6301"/>
                  <a:pt x="11084" y="6699"/>
                  <a:pt x="11295" y="6925"/>
                </a:cubicBezTo>
                <a:lnTo>
                  <a:pt x="13051" y="8864"/>
                </a:lnTo>
                <a:cubicBezTo>
                  <a:pt x="13145" y="8965"/>
                  <a:pt x="13268" y="9027"/>
                  <a:pt x="13385" y="9027"/>
                </a:cubicBezTo>
                <a:cubicBezTo>
                  <a:pt x="13502" y="9027"/>
                  <a:pt x="13609" y="8965"/>
                  <a:pt x="13704" y="8864"/>
                </a:cubicBezTo>
                <a:lnTo>
                  <a:pt x="15431" y="6998"/>
                </a:lnTo>
                <a:cubicBezTo>
                  <a:pt x="15642" y="6771"/>
                  <a:pt x="15670" y="6373"/>
                  <a:pt x="15489" y="6110"/>
                </a:cubicBezTo>
                <a:cubicBezTo>
                  <a:pt x="15308" y="5847"/>
                  <a:pt x="14988" y="5811"/>
                  <a:pt x="14778" y="6037"/>
                </a:cubicBezTo>
                <a:lnTo>
                  <a:pt x="13689" y="7215"/>
                </a:lnTo>
                <a:lnTo>
                  <a:pt x="13559" y="1508"/>
                </a:lnTo>
                <a:cubicBezTo>
                  <a:pt x="13549" y="1161"/>
                  <a:pt x="13337" y="881"/>
                  <a:pt x="13051" y="892"/>
                </a:cubicBezTo>
                <a:close/>
                <a:moveTo>
                  <a:pt x="11121" y="3591"/>
                </a:moveTo>
                <a:lnTo>
                  <a:pt x="7666" y="3736"/>
                </a:lnTo>
                <a:cubicBezTo>
                  <a:pt x="7388" y="3746"/>
                  <a:pt x="7165" y="4042"/>
                  <a:pt x="7173" y="4389"/>
                </a:cubicBezTo>
                <a:cubicBezTo>
                  <a:pt x="7181" y="4736"/>
                  <a:pt x="7421" y="5004"/>
                  <a:pt x="7695" y="4987"/>
                </a:cubicBezTo>
                <a:lnTo>
                  <a:pt x="11179" y="4842"/>
                </a:lnTo>
                <a:cubicBezTo>
                  <a:pt x="11868" y="4817"/>
                  <a:pt x="11903" y="3546"/>
                  <a:pt x="11121" y="3591"/>
                </a:cubicBezTo>
                <a:close/>
                <a:moveTo>
                  <a:pt x="17245" y="8972"/>
                </a:moveTo>
                <a:lnTo>
                  <a:pt x="9756" y="10458"/>
                </a:lnTo>
                <a:cubicBezTo>
                  <a:pt x="9482" y="10513"/>
                  <a:pt x="9291" y="10840"/>
                  <a:pt x="9335" y="11183"/>
                </a:cubicBezTo>
                <a:cubicBezTo>
                  <a:pt x="9375" y="11492"/>
                  <a:pt x="9586" y="11708"/>
                  <a:pt x="9829" y="11708"/>
                </a:cubicBezTo>
                <a:cubicBezTo>
                  <a:pt x="9855" y="11708"/>
                  <a:pt x="9889" y="11713"/>
                  <a:pt x="9916" y="11708"/>
                </a:cubicBezTo>
                <a:lnTo>
                  <a:pt x="17405" y="10204"/>
                </a:lnTo>
                <a:cubicBezTo>
                  <a:pt x="17679" y="10150"/>
                  <a:pt x="17870" y="9841"/>
                  <a:pt x="17826" y="9498"/>
                </a:cubicBezTo>
                <a:cubicBezTo>
                  <a:pt x="17782" y="9155"/>
                  <a:pt x="17517" y="8914"/>
                  <a:pt x="17245" y="8972"/>
                </a:cubicBezTo>
                <a:close/>
                <a:moveTo>
                  <a:pt x="19393" y="14788"/>
                </a:moveTo>
                <a:cubicBezTo>
                  <a:pt x="18193" y="14788"/>
                  <a:pt x="17216" y="16007"/>
                  <a:pt x="17216" y="17506"/>
                </a:cubicBezTo>
                <a:cubicBezTo>
                  <a:pt x="17216" y="19004"/>
                  <a:pt x="18193" y="20223"/>
                  <a:pt x="19393" y="20223"/>
                </a:cubicBezTo>
                <a:cubicBezTo>
                  <a:pt x="20593" y="20223"/>
                  <a:pt x="21570" y="19004"/>
                  <a:pt x="21570" y="17506"/>
                </a:cubicBezTo>
                <a:cubicBezTo>
                  <a:pt x="21570" y="16007"/>
                  <a:pt x="20593" y="14788"/>
                  <a:pt x="19393" y="14788"/>
                </a:cubicBezTo>
                <a:close/>
                <a:moveTo>
                  <a:pt x="19393" y="16038"/>
                </a:moveTo>
                <a:cubicBezTo>
                  <a:pt x="20038" y="16038"/>
                  <a:pt x="20569" y="16700"/>
                  <a:pt x="20569" y="17506"/>
                </a:cubicBezTo>
                <a:cubicBezTo>
                  <a:pt x="20569" y="18311"/>
                  <a:pt x="20038" y="18955"/>
                  <a:pt x="19393" y="18955"/>
                </a:cubicBezTo>
                <a:cubicBezTo>
                  <a:pt x="18748" y="18955"/>
                  <a:pt x="18232" y="18311"/>
                  <a:pt x="18232" y="17506"/>
                </a:cubicBezTo>
                <a:cubicBezTo>
                  <a:pt x="18232" y="16700"/>
                  <a:pt x="18748" y="16038"/>
                  <a:pt x="19393" y="16038"/>
                </a:cubicBezTo>
                <a:close/>
                <a:moveTo>
                  <a:pt x="9002" y="16129"/>
                </a:moveTo>
                <a:cubicBezTo>
                  <a:pt x="7801" y="16129"/>
                  <a:pt x="6825" y="17348"/>
                  <a:pt x="6825" y="18846"/>
                </a:cubicBezTo>
                <a:cubicBezTo>
                  <a:pt x="6825" y="20344"/>
                  <a:pt x="7801" y="21564"/>
                  <a:pt x="9002" y="21564"/>
                </a:cubicBezTo>
                <a:cubicBezTo>
                  <a:pt x="10202" y="21564"/>
                  <a:pt x="11179" y="20344"/>
                  <a:pt x="11179" y="18846"/>
                </a:cubicBezTo>
                <a:cubicBezTo>
                  <a:pt x="11179" y="17348"/>
                  <a:pt x="10202" y="16129"/>
                  <a:pt x="9002" y="16129"/>
                </a:cubicBezTo>
                <a:close/>
                <a:moveTo>
                  <a:pt x="9002" y="17379"/>
                </a:moveTo>
                <a:cubicBezTo>
                  <a:pt x="9647" y="17379"/>
                  <a:pt x="10163" y="18041"/>
                  <a:pt x="10163" y="18846"/>
                </a:cubicBezTo>
                <a:cubicBezTo>
                  <a:pt x="10163" y="19651"/>
                  <a:pt x="9647" y="20296"/>
                  <a:pt x="9002" y="20296"/>
                </a:cubicBezTo>
                <a:cubicBezTo>
                  <a:pt x="8357" y="20296"/>
                  <a:pt x="7826" y="19651"/>
                  <a:pt x="7826" y="18846"/>
                </a:cubicBezTo>
                <a:cubicBezTo>
                  <a:pt x="7826" y="18041"/>
                  <a:pt x="8357" y="17379"/>
                  <a:pt x="9002" y="17379"/>
                </a:cubicBezTo>
                <a:close/>
              </a:path>
            </a:pathLst>
          </a:custGeom>
          <a:solidFill>
            <a:srgbClr val="2F2E3F"/>
          </a:solidFill>
        </p:spPr>
        <p:txBody>
          <a:bodyPr lIns="38100" tIns="38100" rIns="38100" bIns="38100" anchor="ctr"/>
          <a:lstStyle>
            <a:lvl1pPr defTabSz="321457">
              <a:defRPr sz="3000">
                <a:solidFill>
                  <a:srgbClr val="FFFFFF"/>
                </a:solidFill>
                <a:effectLst>
                  <a:outerShdw blurRad="38100" dist="12700" dir="5400000" rotWithShape="0">
                    <a:srgbClr val="000000">
                      <a:alpha val="50000"/>
                    </a:srgbClr>
                  </a:outerShdw>
                </a:effectLst>
                <a:latin typeface="Gill Sans"/>
                <a:cs typeface="Gill Sans"/>
                <a:sym typeface="Gill Sans"/>
              </a:defRPr>
            </a:lvl1pP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a:t> </a:t>
            </a:r>
            <a:endParaRPr/>
          </a:p>
        </p:txBody>
      </p:sp>
      <p:sp>
        <p:nvSpPr>
          <p:cNvPr id="101" name="Shape 101"/>
          <p:cNvSpPr>
            <a:spLocks noGrp="1"/>
          </p:cNvSpPr>
          <p:nvPr>
            <p:ph type="body" sz="quarter" idx="24" hasCustomPrompt="1"/>
          </p:nvPr>
        </p:nvSpPr>
        <p:spPr>
          <a:xfrm>
            <a:off x="4587281" y="2762592"/>
            <a:ext cx="384083" cy="400750"/>
          </a:xfrm>
          <a:custGeom>
            <a:avLst/>
            <a:gdLst/>
            <a:ahLst/>
            <a:cxnLst>
              <a:cxn ang="0">
                <a:pos x="wd2" y="hd2"/>
              </a:cxn>
              <a:cxn ang="5400000">
                <a:pos x="wd2" y="hd2"/>
              </a:cxn>
              <a:cxn ang="10800000">
                <a:pos x="wd2" y="hd2"/>
              </a:cxn>
              <a:cxn ang="16200000">
                <a:pos x="wd2" y="hd2"/>
              </a:cxn>
            </a:cxnLst>
            <a:rect l="0" t="0" r="r" b="b"/>
            <a:pathLst>
              <a:path w="21226" h="21582" extrusionOk="0">
                <a:moveTo>
                  <a:pt x="19018" y="1"/>
                </a:moveTo>
                <a:cubicBezTo>
                  <a:pt x="18676" y="-18"/>
                  <a:pt x="17291" y="98"/>
                  <a:pt x="15656" y="2827"/>
                </a:cubicBezTo>
                <a:lnTo>
                  <a:pt x="9796" y="2812"/>
                </a:lnTo>
                <a:cubicBezTo>
                  <a:pt x="9698" y="2812"/>
                  <a:pt x="9616" y="2830"/>
                  <a:pt x="9534" y="2872"/>
                </a:cubicBezTo>
                <a:cubicBezTo>
                  <a:pt x="9467" y="2903"/>
                  <a:pt x="9401" y="2953"/>
                  <a:pt x="9349" y="3007"/>
                </a:cubicBezTo>
                <a:lnTo>
                  <a:pt x="173" y="12520"/>
                </a:lnTo>
                <a:cubicBezTo>
                  <a:pt x="-61" y="12762"/>
                  <a:pt x="-60" y="13149"/>
                  <a:pt x="188" y="13377"/>
                </a:cubicBezTo>
                <a:lnTo>
                  <a:pt x="8979" y="21417"/>
                </a:lnTo>
                <a:cubicBezTo>
                  <a:pt x="9098" y="21526"/>
                  <a:pt x="9259" y="21582"/>
                  <a:pt x="9410" y="21582"/>
                </a:cubicBezTo>
                <a:cubicBezTo>
                  <a:pt x="9575" y="21582"/>
                  <a:pt x="9736" y="21527"/>
                  <a:pt x="9858" y="21402"/>
                </a:cubicBezTo>
                <a:lnTo>
                  <a:pt x="19003" y="11919"/>
                </a:lnTo>
                <a:cubicBezTo>
                  <a:pt x="19140" y="11798"/>
                  <a:pt x="19215" y="11624"/>
                  <a:pt x="19203" y="11438"/>
                </a:cubicBezTo>
                <a:lnTo>
                  <a:pt x="18864" y="6058"/>
                </a:lnTo>
                <a:cubicBezTo>
                  <a:pt x="20600" y="4658"/>
                  <a:pt x="21539" y="2767"/>
                  <a:pt x="21131" y="1429"/>
                </a:cubicBezTo>
                <a:cubicBezTo>
                  <a:pt x="20981" y="938"/>
                  <a:pt x="20512" y="93"/>
                  <a:pt x="19018" y="1"/>
                </a:cubicBezTo>
                <a:close/>
                <a:moveTo>
                  <a:pt x="18956" y="933"/>
                </a:moveTo>
                <a:cubicBezTo>
                  <a:pt x="19658" y="976"/>
                  <a:pt x="20095" y="1222"/>
                  <a:pt x="20236" y="1685"/>
                </a:cubicBezTo>
                <a:cubicBezTo>
                  <a:pt x="20464" y="2429"/>
                  <a:pt x="19960" y="3719"/>
                  <a:pt x="18787" y="4871"/>
                </a:cubicBezTo>
                <a:cubicBezTo>
                  <a:pt x="18787" y="4871"/>
                  <a:pt x="18694" y="3383"/>
                  <a:pt x="18694" y="3383"/>
                </a:cubicBezTo>
                <a:cubicBezTo>
                  <a:pt x="18674" y="3066"/>
                  <a:pt x="18403" y="2827"/>
                  <a:pt x="18077" y="2827"/>
                </a:cubicBezTo>
                <a:lnTo>
                  <a:pt x="16797" y="2827"/>
                </a:lnTo>
                <a:cubicBezTo>
                  <a:pt x="17528" y="1684"/>
                  <a:pt x="18299" y="891"/>
                  <a:pt x="18956" y="933"/>
                </a:cubicBezTo>
                <a:close/>
                <a:moveTo>
                  <a:pt x="10074" y="4014"/>
                </a:moveTo>
                <a:lnTo>
                  <a:pt x="15009" y="4029"/>
                </a:lnTo>
                <a:cubicBezTo>
                  <a:pt x="14765" y="4527"/>
                  <a:pt x="14516" y="5083"/>
                  <a:pt x="14268" y="5712"/>
                </a:cubicBezTo>
                <a:cubicBezTo>
                  <a:pt x="13711" y="5673"/>
                  <a:pt x="13132" y="5848"/>
                  <a:pt x="12742" y="6253"/>
                </a:cubicBezTo>
                <a:cubicBezTo>
                  <a:pt x="12029" y="6991"/>
                  <a:pt x="12076" y="8158"/>
                  <a:pt x="12834" y="8853"/>
                </a:cubicBezTo>
                <a:cubicBezTo>
                  <a:pt x="13186" y="9175"/>
                  <a:pt x="13632" y="9364"/>
                  <a:pt x="14114" y="9364"/>
                </a:cubicBezTo>
                <a:cubicBezTo>
                  <a:pt x="14632" y="9364"/>
                  <a:pt x="15147" y="9146"/>
                  <a:pt x="15502" y="8778"/>
                </a:cubicBezTo>
                <a:cubicBezTo>
                  <a:pt x="15847" y="8420"/>
                  <a:pt x="16027" y="7946"/>
                  <a:pt x="16011" y="7455"/>
                </a:cubicBezTo>
                <a:cubicBezTo>
                  <a:pt x="15995" y="6964"/>
                  <a:pt x="15777" y="6515"/>
                  <a:pt x="15410" y="6178"/>
                </a:cubicBezTo>
                <a:cubicBezTo>
                  <a:pt x="15340" y="6114"/>
                  <a:pt x="15272" y="6064"/>
                  <a:pt x="15194" y="6013"/>
                </a:cubicBezTo>
                <a:cubicBezTo>
                  <a:pt x="15471" y="5339"/>
                  <a:pt x="15785" y="4665"/>
                  <a:pt x="16119" y="4029"/>
                </a:cubicBezTo>
                <a:lnTo>
                  <a:pt x="17491" y="4029"/>
                </a:lnTo>
                <a:lnTo>
                  <a:pt x="17954" y="11243"/>
                </a:lnTo>
                <a:cubicBezTo>
                  <a:pt x="17954" y="11243"/>
                  <a:pt x="9380" y="20139"/>
                  <a:pt x="9380" y="20139"/>
                </a:cubicBezTo>
                <a:lnTo>
                  <a:pt x="1484" y="12911"/>
                </a:lnTo>
                <a:lnTo>
                  <a:pt x="10074" y="4014"/>
                </a:lnTo>
                <a:close/>
                <a:moveTo>
                  <a:pt x="13929" y="6629"/>
                </a:moveTo>
                <a:cubicBezTo>
                  <a:pt x="13842" y="6872"/>
                  <a:pt x="13753" y="7119"/>
                  <a:pt x="13667" y="7380"/>
                </a:cubicBezTo>
                <a:cubicBezTo>
                  <a:pt x="13587" y="7623"/>
                  <a:pt x="13726" y="7873"/>
                  <a:pt x="13975" y="7951"/>
                </a:cubicBezTo>
                <a:cubicBezTo>
                  <a:pt x="14024" y="7967"/>
                  <a:pt x="14066" y="7981"/>
                  <a:pt x="14114" y="7981"/>
                </a:cubicBezTo>
                <a:cubicBezTo>
                  <a:pt x="14314" y="7981"/>
                  <a:pt x="14512" y="7861"/>
                  <a:pt x="14577" y="7666"/>
                </a:cubicBezTo>
                <a:cubicBezTo>
                  <a:pt x="14655" y="7428"/>
                  <a:pt x="14732" y="7179"/>
                  <a:pt x="14823" y="6929"/>
                </a:cubicBezTo>
                <a:cubicBezTo>
                  <a:pt x="14963" y="7087"/>
                  <a:pt x="15049" y="7275"/>
                  <a:pt x="15055" y="7485"/>
                </a:cubicBezTo>
                <a:cubicBezTo>
                  <a:pt x="15062" y="7730"/>
                  <a:pt x="14980" y="7969"/>
                  <a:pt x="14808" y="8147"/>
                </a:cubicBezTo>
                <a:cubicBezTo>
                  <a:pt x="14464" y="8502"/>
                  <a:pt x="13847" y="8526"/>
                  <a:pt x="13482" y="8192"/>
                </a:cubicBezTo>
                <a:cubicBezTo>
                  <a:pt x="13105" y="7846"/>
                  <a:pt x="13081" y="7266"/>
                  <a:pt x="13436" y="6899"/>
                </a:cubicBezTo>
                <a:cubicBezTo>
                  <a:pt x="13570" y="6760"/>
                  <a:pt x="13742" y="6666"/>
                  <a:pt x="13929" y="6629"/>
                </a:cubicBezTo>
                <a:close/>
                <a:moveTo>
                  <a:pt x="8732" y="7185"/>
                </a:moveTo>
                <a:cubicBezTo>
                  <a:pt x="8657" y="7262"/>
                  <a:pt x="8668" y="7397"/>
                  <a:pt x="8747" y="7470"/>
                </a:cubicBezTo>
                <a:lnTo>
                  <a:pt x="14931" y="13136"/>
                </a:lnTo>
                <a:cubicBezTo>
                  <a:pt x="14969" y="13171"/>
                  <a:pt x="15022" y="13181"/>
                  <a:pt x="15070" y="13181"/>
                </a:cubicBezTo>
                <a:cubicBezTo>
                  <a:pt x="15122" y="13181"/>
                  <a:pt x="15170" y="13161"/>
                  <a:pt x="15209" y="13121"/>
                </a:cubicBezTo>
                <a:cubicBezTo>
                  <a:pt x="15284" y="13044"/>
                  <a:pt x="15288" y="12924"/>
                  <a:pt x="15209" y="12851"/>
                </a:cubicBezTo>
                <a:cubicBezTo>
                  <a:pt x="15209" y="12851"/>
                  <a:pt x="9025" y="7185"/>
                  <a:pt x="9025" y="7185"/>
                </a:cubicBezTo>
                <a:cubicBezTo>
                  <a:pt x="8946" y="7113"/>
                  <a:pt x="8807" y="7108"/>
                  <a:pt x="8732" y="7185"/>
                </a:cubicBezTo>
                <a:close/>
                <a:moveTo>
                  <a:pt x="10690" y="11137"/>
                </a:moveTo>
                <a:lnTo>
                  <a:pt x="10212" y="11633"/>
                </a:lnTo>
                <a:cubicBezTo>
                  <a:pt x="9544" y="11224"/>
                  <a:pt x="8876" y="11271"/>
                  <a:pt x="8439" y="11723"/>
                </a:cubicBezTo>
                <a:cubicBezTo>
                  <a:pt x="7958" y="12222"/>
                  <a:pt x="8099" y="12840"/>
                  <a:pt x="8485" y="13542"/>
                </a:cubicBezTo>
                <a:cubicBezTo>
                  <a:pt x="8751" y="14028"/>
                  <a:pt x="8797" y="14293"/>
                  <a:pt x="8609" y="14489"/>
                </a:cubicBezTo>
                <a:cubicBezTo>
                  <a:pt x="8410" y="14694"/>
                  <a:pt x="8092" y="14629"/>
                  <a:pt x="7791" y="14353"/>
                </a:cubicBezTo>
                <a:cubicBezTo>
                  <a:pt x="7448" y="14039"/>
                  <a:pt x="7251" y="13637"/>
                  <a:pt x="7144" y="13316"/>
                </a:cubicBezTo>
                <a:lnTo>
                  <a:pt x="6403" y="13782"/>
                </a:lnTo>
                <a:cubicBezTo>
                  <a:pt x="6494" y="14079"/>
                  <a:pt x="6743" y="14480"/>
                  <a:pt x="7082" y="14819"/>
                </a:cubicBezTo>
                <a:lnTo>
                  <a:pt x="6604" y="15315"/>
                </a:lnTo>
                <a:lnTo>
                  <a:pt x="7128" y="15781"/>
                </a:lnTo>
                <a:lnTo>
                  <a:pt x="7637" y="15255"/>
                </a:lnTo>
                <a:cubicBezTo>
                  <a:pt x="8342" y="15708"/>
                  <a:pt x="9046" y="15622"/>
                  <a:pt x="9488" y="15165"/>
                </a:cubicBezTo>
                <a:cubicBezTo>
                  <a:pt x="9934" y="14702"/>
                  <a:pt x="9953" y="14198"/>
                  <a:pt x="9534" y="13407"/>
                </a:cubicBezTo>
                <a:cubicBezTo>
                  <a:pt x="9245" y="12831"/>
                  <a:pt x="9170" y="12554"/>
                  <a:pt x="9333" y="12385"/>
                </a:cubicBezTo>
                <a:cubicBezTo>
                  <a:pt x="9472" y="12241"/>
                  <a:pt x="9715" y="12191"/>
                  <a:pt x="10058" y="12505"/>
                </a:cubicBezTo>
                <a:cubicBezTo>
                  <a:pt x="10438" y="12853"/>
                  <a:pt x="10561" y="13194"/>
                  <a:pt x="10644" y="13377"/>
                </a:cubicBezTo>
                <a:lnTo>
                  <a:pt x="11369" y="12941"/>
                </a:lnTo>
                <a:cubicBezTo>
                  <a:pt x="11275" y="12699"/>
                  <a:pt x="11106" y="12408"/>
                  <a:pt x="10768" y="12069"/>
                </a:cubicBezTo>
                <a:cubicBezTo>
                  <a:pt x="10768" y="12069"/>
                  <a:pt x="11199" y="11618"/>
                  <a:pt x="11199" y="11618"/>
                </a:cubicBezTo>
                <a:lnTo>
                  <a:pt x="10690" y="11137"/>
                </a:lnTo>
                <a:close/>
              </a:path>
            </a:pathLst>
          </a:custGeom>
          <a:solidFill>
            <a:srgbClr val="FEC703"/>
          </a:solidFill>
        </p:spPr>
        <p:txBody>
          <a:bodyPr lIns="38100" tIns="38100" rIns="38100" bIns="38100" anchor="ctr"/>
          <a:lstStyle>
            <a:lvl1pPr defTabSz="321457">
              <a:defRPr sz="3000">
                <a:solidFill>
                  <a:srgbClr val="FFFFFF"/>
                </a:solidFill>
                <a:effectLst>
                  <a:outerShdw blurRad="38100" dist="12700" dir="5400000" rotWithShape="0">
                    <a:srgbClr val="000000">
                      <a:alpha val="50000"/>
                    </a:srgbClr>
                  </a:outerShdw>
                </a:effectLst>
                <a:latin typeface="Gill Sans"/>
                <a:cs typeface="Gill Sans"/>
                <a:sym typeface="Gill Sans"/>
              </a:defRPr>
            </a:lvl1pP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a:t> </a:t>
            </a:r>
            <a:endParaRPr/>
          </a:p>
        </p:txBody>
      </p:sp>
      <p:sp>
        <p:nvSpPr>
          <p:cNvPr id="102" name="Shape 102"/>
          <p:cNvSpPr>
            <a:spLocks noGrp="1"/>
          </p:cNvSpPr>
          <p:nvPr>
            <p:ph type="body" sz="quarter" idx="25" hasCustomPrompt="1"/>
          </p:nvPr>
        </p:nvSpPr>
        <p:spPr>
          <a:xfrm>
            <a:off x="4571932" y="4318552"/>
            <a:ext cx="414741" cy="332141"/>
          </a:xfrm>
          <a:custGeom>
            <a:avLst/>
            <a:gdLst/>
            <a:ahLst/>
            <a:cxnLst>
              <a:cxn ang="0">
                <a:pos x="wd2" y="hd2"/>
              </a:cxn>
              <a:cxn ang="5400000">
                <a:pos x="wd2" y="hd2"/>
              </a:cxn>
              <a:cxn ang="10800000">
                <a:pos x="wd2" y="hd2"/>
              </a:cxn>
              <a:cxn ang="16200000">
                <a:pos x="wd2" y="hd2"/>
              </a:cxn>
            </a:cxnLst>
            <a:rect l="0" t="0" r="r" b="b"/>
            <a:pathLst>
              <a:path w="21570" h="21564" extrusionOk="0">
                <a:moveTo>
                  <a:pt x="569" y="4"/>
                </a:moveTo>
                <a:cubicBezTo>
                  <a:pt x="294" y="-36"/>
                  <a:pt x="37" y="203"/>
                  <a:pt x="3" y="548"/>
                </a:cubicBezTo>
                <a:cubicBezTo>
                  <a:pt x="-30" y="892"/>
                  <a:pt x="177" y="1213"/>
                  <a:pt x="453" y="1254"/>
                </a:cubicBezTo>
                <a:lnTo>
                  <a:pt x="4488" y="1870"/>
                </a:lnTo>
                <a:lnTo>
                  <a:pt x="7739" y="15404"/>
                </a:lnTo>
                <a:cubicBezTo>
                  <a:pt x="7804" y="15676"/>
                  <a:pt x="8001" y="15857"/>
                  <a:pt x="8218" y="15857"/>
                </a:cubicBezTo>
                <a:cubicBezTo>
                  <a:pt x="8260" y="15857"/>
                  <a:pt x="8306" y="15853"/>
                  <a:pt x="8349" y="15839"/>
                </a:cubicBezTo>
                <a:lnTo>
                  <a:pt x="19669" y="12161"/>
                </a:lnTo>
                <a:cubicBezTo>
                  <a:pt x="19862" y="12099"/>
                  <a:pt x="20014" y="11899"/>
                  <a:pt x="20046" y="11654"/>
                </a:cubicBezTo>
                <a:lnTo>
                  <a:pt x="21062" y="3881"/>
                </a:lnTo>
                <a:cubicBezTo>
                  <a:pt x="21086" y="3696"/>
                  <a:pt x="21045" y="3516"/>
                  <a:pt x="20946" y="3374"/>
                </a:cubicBezTo>
                <a:cubicBezTo>
                  <a:pt x="20847" y="3233"/>
                  <a:pt x="20704" y="3148"/>
                  <a:pt x="20554" y="3157"/>
                </a:cubicBezTo>
                <a:lnTo>
                  <a:pt x="15199" y="3338"/>
                </a:lnTo>
                <a:cubicBezTo>
                  <a:pt x="14563" y="3354"/>
                  <a:pt x="14571" y="4610"/>
                  <a:pt x="15199" y="4588"/>
                </a:cubicBezTo>
                <a:lnTo>
                  <a:pt x="19974" y="4425"/>
                </a:lnTo>
                <a:lnTo>
                  <a:pt x="19103" y="11056"/>
                </a:lnTo>
                <a:lnTo>
                  <a:pt x="8566" y="14462"/>
                </a:lnTo>
                <a:lnTo>
                  <a:pt x="5359" y="1109"/>
                </a:lnTo>
                <a:cubicBezTo>
                  <a:pt x="5302" y="870"/>
                  <a:pt x="5137" y="704"/>
                  <a:pt x="4938" y="675"/>
                </a:cubicBezTo>
                <a:lnTo>
                  <a:pt x="569" y="4"/>
                </a:lnTo>
                <a:close/>
                <a:moveTo>
                  <a:pt x="13051" y="892"/>
                </a:moveTo>
                <a:cubicBezTo>
                  <a:pt x="12773" y="904"/>
                  <a:pt x="12548" y="1197"/>
                  <a:pt x="12557" y="1544"/>
                </a:cubicBezTo>
                <a:lnTo>
                  <a:pt x="12688" y="6780"/>
                </a:lnTo>
                <a:lnTo>
                  <a:pt x="11948" y="5983"/>
                </a:lnTo>
                <a:cubicBezTo>
                  <a:pt x="11738" y="5757"/>
                  <a:pt x="11432" y="5775"/>
                  <a:pt x="11251" y="6037"/>
                </a:cubicBezTo>
                <a:cubicBezTo>
                  <a:pt x="11070" y="6301"/>
                  <a:pt x="11084" y="6699"/>
                  <a:pt x="11295" y="6925"/>
                </a:cubicBezTo>
                <a:lnTo>
                  <a:pt x="13051" y="8864"/>
                </a:lnTo>
                <a:cubicBezTo>
                  <a:pt x="13145" y="8965"/>
                  <a:pt x="13268" y="9027"/>
                  <a:pt x="13385" y="9027"/>
                </a:cubicBezTo>
                <a:cubicBezTo>
                  <a:pt x="13502" y="9027"/>
                  <a:pt x="13609" y="8965"/>
                  <a:pt x="13704" y="8864"/>
                </a:cubicBezTo>
                <a:lnTo>
                  <a:pt x="15431" y="6998"/>
                </a:lnTo>
                <a:cubicBezTo>
                  <a:pt x="15642" y="6771"/>
                  <a:pt x="15670" y="6373"/>
                  <a:pt x="15489" y="6110"/>
                </a:cubicBezTo>
                <a:cubicBezTo>
                  <a:pt x="15308" y="5847"/>
                  <a:pt x="14988" y="5811"/>
                  <a:pt x="14778" y="6037"/>
                </a:cubicBezTo>
                <a:lnTo>
                  <a:pt x="13689" y="7215"/>
                </a:lnTo>
                <a:lnTo>
                  <a:pt x="13559" y="1508"/>
                </a:lnTo>
                <a:cubicBezTo>
                  <a:pt x="13549" y="1161"/>
                  <a:pt x="13337" y="881"/>
                  <a:pt x="13051" y="892"/>
                </a:cubicBezTo>
                <a:close/>
                <a:moveTo>
                  <a:pt x="11121" y="3591"/>
                </a:moveTo>
                <a:lnTo>
                  <a:pt x="7666" y="3736"/>
                </a:lnTo>
                <a:cubicBezTo>
                  <a:pt x="7388" y="3746"/>
                  <a:pt x="7165" y="4042"/>
                  <a:pt x="7173" y="4389"/>
                </a:cubicBezTo>
                <a:cubicBezTo>
                  <a:pt x="7181" y="4736"/>
                  <a:pt x="7421" y="5004"/>
                  <a:pt x="7695" y="4987"/>
                </a:cubicBezTo>
                <a:lnTo>
                  <a:pt x="11179" y="4842"/>
                </a:lnTo>
                <a:cubicBezTo>
                  <a:pt x="11868" y="4817"/>
                  <a:pt x="11903" y="3546"/>
                  <a:pt x="11121" y="3591"/>
                </a:cubicBezTo>
                <a:close/>
                <a:moveTo>
                  <a:pt x="17245" y="8972"/>
                </a:moveTo>
                <a:lnTo>
                  <a:pt x="9756" y="10458"/>
                </a:lnTo>
                <a:cubicBezTo>
                  <a:pt x="9482" y="10513"/>
                  <a:pt x="9291" y="10840"/>
                  <a:pt x="9335" y="11183"/>
                </a:cubicBezTo>
                <a:cubicBezTo>
                  <a:pt x="9375" y="11492"/>
                  <a:pt x="9586" y="11708"/>
                  <a:pt x="9829" y="11708"/>
                </a:cubicBezTo>
                <a:cubicBezTo>
                  <a:pt x="9855" y="11708"/>
                  <a:pt x="9889" y="11713"/>
                  <a:pt x="9916" y="11708"/>
                </a:cubicBezTo>
                <a:lnTo>
                  <a:pt x="17405" y="10204"/>
                </a:lnTo>
                <a:cubicBezTo>
                  <a:pt x="17679" y="10150"/>
                  <a:pt x="17870" y="9841"/>
                  <a:pt x="17826" y="9498"/>
                </a:cubicBezTo>
                <a:cubicBezTo>
                  <a:pt x="17782" y="9155"/>
                  <a:pt x="17517" y="8914"/>
                  <a:pt x="17245" y="8972"/>
                </a:cubicBezTo>
                <a:close/>
                <a:moveTo>
                  <a:pt x="19393" y="14788"/>
                </a:moveTo>
                <a:cubicBezTo>
                  <a:pt x="18193" y="14788"/>
                  <a:pt x="17216" y="16007"/>
                  <a:pt x="17216" y="17506"/>
                </a:cubicBezTo>
                <a:cubicBezTo>
                  <a:pt x="17216" y="19004"/>
                  <a:pt x="18193" y="20223"/>
                  <a:pt x="19393" y="20223"/>
                </a:cubicBezTo>
                <a:cubicBezTo>
                  <a:pt x="20593" y="20223"/>
                  <a:pt x="21570" y="19004"/>
                  <a:pt x="21570" y="17506"/>
                </a:cubicBezTo>
                <a:cubicBezTo>
                  <a:pt x="21570" y="16007"/>
                  <a:pt x="20593" y="14788"/>
                  <a:pt x="19393" y="14788"/>
                </a:cubicBezTo>
                <a:close/>
                <a:moveTo>
                  <a:pt x="19393" y="16038"/>
                </a:moveTo>
                <a:cubicBezTo>
                  <a:pt x="20038" y="16038"/>
                  <a:pt x="20569" y="16700"/>
                  <a:pt x="20569" y="17506"/>
                </a:cubicBezTo>
                <a:cubicBezTo>
                  <a:pt x="20569" y="18311"/>
                  <a:pt x="20038" y="18955"/>
                  <a:pt x="19393" y="18955"/>
                </a:cubicBezTo>
                <a:cubicBezTo>
                  <a:pt x="18748" y="18955"/>
                  <a:pt x="18232" y="18311"/>
                  <a:pt x="18232" y="17506"/>
                </a:cubicBezTo>
                <a:cubicBezTo>
                  <a:pt x="18232" y="16700"/>
                  <a:pt x="18748" y="16038"/>
                  <a:pt x="19393" y="16038"/>
                </a:cubicBezTo>
                <a:close/>
                <a:moveTo>
                  <a:pt x="9002" y="16129"/>
                </a:moveTo>
                <a:cubicBezTo>
                  <a:pt x="7801" y="16129"/>
                  <a:pt x="6825" y="17348"/>
                  <a:pt x="6825" y="18846"/>
                </a:cubicBezTo>
                <a:cubicBezTo>
                  <a:pt x="6825" y="20344"/>
                  <a:pt x="7801" y="21564"/>
                  <a:pt x="9002" y="21564"/>
                </a:cubicBezTo>
                <a:cubicBezTo>
                  <a:pt x="10202" y="21564"/>
                  <a:pt x="11179" y="20344"/>
                  <a:pt x="11179" y="18846"/>
                </a:cubicBezTo>
                <a:cubicBezTo>
                  <a:pt x="11179" y="17348"/>
                  <a:pt x="10202" y="16129"/>
                  <a:pt x="9002" y="16129"/>
                </a:cubicBezTo>
                <a:close/>
                <a:moveTo>
                  <a:pt x="9002" y="17379"/>
                </a:moveTo>
                <a:cubicBezTo>
                  <a:pt x="9647" y="17379"/>
                  <a:pt x="10163" y="18041"/>
                  <a:pt x="10163" y="18846"/>
                </a:cubicBezTo>
                <a:cubicBezTo>
                  <a:pt x="10163" y="19651"/>
                  <a:pt x="9647" y="20296"/>
                  <a:pt x="9002" y="20296"/>
                </a:cubicBezTo>
                <a:cubicBezTo>
                  <a:pt x="8357" y="20296"/>
                  <a:pt x="7826" y="19651"/>
                  <a:pt x="7826" y="18846"/>
                </a:cubicBezTo>
                <a:cubicBezTo>
                  <a:pt x="7826" y="18041"/>
                  <a:pt x="8357" y="17379"/>
                  <a:pt x="9002" y="17379"/>
                </a:cubicBezTo>
                <a:close/>
              </a:path>
            </a:pathLst>
          </a:custGeom>
          <a:solidFill>
            <a:srgbClr val="2F2E3F"/>
          </a:solidFill>
        </p:spPr>
        <p:txBody>
          <a:bodyPr lIns="38100" tIns="38100" rIns="38100" bIns="38100" anchor="ctr"/>
          <a:lstStyle>
            <a:lvl1pPr defTabSz="321457">
              <a:defRPr sz="3000">
                <a:solidFill>
                  <a:srgbClr val="FFFFFF"/>
                </a:solidFill>
                <a:effectLst>
                  <a:outerShdw blurRad="38100" dist="12700" dir="5400000" rotWithShape="0">
                    <a:srgbClr val="000000">
                      <a:alpha val="50000"/>
                    </a:srgbClr>
                  </a:outerShdw>
                </a:effectLst>
                <a:latin typeface="Gill Sans"/>
                <a:cs typeface="Gill Sans"/>
                <a:sym typeface="Gill Sans"/>
              </a:defRPr>
            </a:lvl1pP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a:t> </a:t>
            </a:r>
            <a:endParaRPr/>
          </a:p>
        </p:txBody>
      </p:sp>
      <p:sp>
        <p:nvSpPr>
          <p:cNvPr id="103" name="Shape 103"/>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604132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meline">
    <p:spTree>
      <p:nvGrpSpPr>
        <p:cNvPr id="1" name=""/>
        <p:cNvGrpSpPr/>
        <p:nvPr/>
      </p:nvGrpSpPr>
      <p:grpSpPr>
        <a:xfrm>
          <a:off x="0" y="0"/>
          <a:ext cx="0" cy="0"/>
          <a:chOff x="0" y="0"/>
          <a:chExt cx="0" cy="0"/>
        </a:xfrm>
      </p:grpSpPr>
      <p:sp>
        <p:nvSpPr>
          <p:cNvPr id="110" name="Shape 110"/>
          <p:cNvSpPr/>
          <p:nvPr/>
        </p:nvSpPr>
        <p:spPr>
          <a:xfrm>
            <a:off x="557355" y="4566506"/>
            <a:ext cx="8036720" cy="21418"/>
          </a:xfrm>
          <a:prstGeom prst="rect">
            <a:avLst/>
          </a:prstGeom>
          <a:solidFill>
            <a:srgbClr val="2F2E3F"/>
          </a:solidFill>
          <a:ln w="12700">
            <a:miter lim="400000"/>
          </a:ln>
        </p:spPr>
        <p:txBody>
          <a:bodyPr lIns="0" tIns="0" rIns="0" bIns="0" anchor="ctr"/>
          <a:lstStyle/>
          <a:p>
            <a:endParaRPr sz="1266"/>
          </a:p>
        </p:txBody>
      </p:sp>
      <p:sp>
        <p:nvSpPr>
          <p:cNvPr id="111" name="Shape 111"/>
          <p:cNvSpPr/>
          <p:nvPr/>
        </p:nvSpPr>
        <p:spPr>
          <a:xfrm>
            <a:off x="1653875" y="2315859"/>
            <a:ext cx="1378835" cy="20997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736"/>
                </a:lnTo>
                <a:lnTo>
                  <a:pt x="14102" y="19736"/>
                </a:lnTo>
                <a:lnTo>
                  <a:pt x="10836" y="21600"/>
                </a:lnTo>
                <a:lnTo>
                  <a:pt x="7498" y="19736"/>
                </a:lnTo>
                <a:lnTo>
                  <a:pt x="0" y="19736"/>
                </a:lnTo>
                <a:lnTo>
                  <a:pt x="0" y="0"/>
                </a:lnTo>
                <a:close/>
              </a:path>
            </a:pathLst>
          </a:custGeom>
          <a:solidFill>
            <a:srgbClr val="FEC703"/>
          </a:solidFill>
          <a:ln w="12700">
            <a:miter lim="400000"/>
          </a:ln>
        </p:spPr>
        <p:txBody>
          <a:bodyPr lIns="0" tIns="0" rIns="0" bIns="0" anchor="ctr"/>
          <a:lstStyle/>
          <a:p>
            <a:endParaRPr sz="1266"/>
          </a:p>
        </p:txBody>
      </p:sp>
      <p:sp>
        <p:nvSpPr>
          <p:cNvPr id="112" name="Shape 112"/>
          <p:cNvSpPr/>
          <p:nvPr/>
        </p:nvSpPr>
        <p:spPr>
          <a:xfrm>
            <a:off x="3913086" y="2315859"/>
            <a:ext cx="1378835" cy="20997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736"/>
                </a:lnTo>
                <a:lnTo>
                  <a:pt x="14102" y="19736"/>
                </a:lnTo>
                <a:lnTo>
                  <a:pt x="10836" y="21600"/>
                </a:lnTo>
                <a:lnTo>
                  <a:pt x="7498" y="19736"/>
                </a:lnTo>
                <a:lnTo>
                  <a:pt x="0" y="19736"/>
                </a:lnTo>
                <a:lnTo>
                  <a:pt x="0" y="0"/>
                </a:lnTo>
                <a:close/>
              </a:path>
            </a:pathLst>
          </a:custGeom>
          <a:solidFill>
            <a:srgbClr val="FEC703"/>
          </a:solidFill>
          <a:ln w="12700">
            <a:miter lim="400000"/>
          </a:ln>
        </p:spPr>
        <p:txBody>
          <a:bodyPr lIns="0" tIns="0" rIns="0" bIns="0" anchor="ctr"/>
          <a:lstStyle/>
          <a:p>
            <a:endParaRPr sz="1266"/>
          </a:p>
        </p:txBody>
      </p:sp>
      <p:sp>
        <p:nvSpPr>
          <p:cNvPr id="113" name="Shape 113"/>
          <p:cNvSpPr/>
          <p:nvPr/>
        </p:nvSpPr>
        <p:spPr>
          <a:xfrm>
            <a:off x="6172297" y="2306929"/>
            <a:ext cx="1378835" cy="20997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736"/>
                </a:lnTo>
                <a:lnTo>
                  <a:pt x="14102" y="19736"/>
                </a:lnTo>
                <a:lnTo>
                  <a:pt x="10836" y="21600"/>
                </a:lnTo>
                <a:lnTo>
                  <a:pt x="7498" y="19736"/>
                </a:lnTo>
                <a:lnTo>
                  <a:pt x="0" y="19736"/>
                </a:lnTo>
                <a:lnTo>
                  <a:pt x="0" y="0"/>
                </a:lnTo>
                <a:close/>
              </a:path>
            </a:pathLst>
          </a:custGeom>
          <a:solidFill>
            <a:srgbClr val="FEC703"/>
          </a:solidFill>
          <a:ln w="12700">
            <a:miter lim="400000"/>
          </a:ln>
        </p:spPr>
        <p:txBody>
          <a:bodyPr lIns="0" tIns="0" rIns="0" bIns="0" anchor="ctr"/>
          <a:lstStyle/>
          <a:p>
            <a:endParaRPr sz="1266"/>
          </a:p>
        </p:txBody>
      </p:sp>
      <p:sp>
        <p:nvSpPr>
          <p:cNvPr id="114" name="Shape 114"/>
          <p:cNvSpPr>
            <a:spLocks noGrp="1"/>
          </p:cNvSpPr>
          <p:nvPr>
            <p:ph type="body" sz="quarter" idx="13"/>
          </p:nvPr>
        </p:nvSpPr>
        <p:spPr>
          <a:xfrm>
            <a:off x="1822388" y="2502353"/>
            <a:ext cx="1041809" cy="272879"/>
          </a:xfrm>
          <a:prstGeom prst="rect">
            <a:avLst/>
          </a:prstGeom>
        </p:spPr>
        <p:txBody>
          <a:bodyPr/>
          <a:lstStyle>
            <a:lvl1pPr algn="l">
              <a:lnSpc>
                <a:spcPct val="80000"/>
              </a:lnSpc>
              <a:defRPr sz="1266" cap="all" spc="127">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115" name="Shape 115"/>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116" name="Shape 116"/>
          <p:cNvSpPr>
            <a:spLocks noGrp="1"/>
          </p:cNvSpPr>
          <p:nvPr>
            <p:ph type="body" sz="quarter" idx="14"/>
          </p:nvPr>
        </p:nvSpPr>
        <p:spPr>
          <a:xfrm>
            <a:off x="595411" y="552245"/>
            <a:ext cx="7953178" cy="652636"/>
          </a:xfrm>
          <a:prstGeom prst="rect">
            <a:avLst/>
          </a:prstGeom>
        </p:spPr>
        <p:txBody>
          <a:bodyPr anchor="ct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117" name="Shape 117"/>
          <p:cNvSpPr>
            <a:spLocks noGrp="1"/>
          </p:cNvSpPr>
          <p:nvPr>
            <p:ph type="body" sz="quarter" idx="15"/>
          </p:nvPr>
        </p:nvSpPr>
        <p:spPr>
          <a:xfrm rot="18900000">
            <a:off x="2017706" y="4865116"/>
            <a:ext cx="470296" cy="272879"/>
          </a:xfrm>
          <a:prstGeom prst="rect">
            <a:avLst/>
          </a:prstGeom>
        </p:spPr>
        <p:txBody>
          <a:bodyPr/>
          <a:lstStyle>
            <a:lvl1pPr algn="r">
              <a:lnSpc>
                <a:spcPct val="80000"/>
              </a:lnSpc>
              <a:defRPr sz="1406">
                <a:latin typeface="+mn-lt"/>
                <a:ea typeface="+mn-ea"/>
                <a:cs typeface="+mn-cs"/>
                <a:sym typeface="DIN Condensed"/>
              </a:defRPr>
            </a:lvl1pPr>
          </a:lstStyle>
          <a:p>
            <a:r>
              <a:rPr lang="zh-CN" altLang="en-US"/>
              <a:t>编辑母版文本样式
第二级
第三级
第四级
第五级</a:t>
            </a:r>
            <a:endParaRPr/>
          </a:p>
        </p:txBody>
      </p:sp>
      <p:sp>
        <p:nvSpPr>
          <p:cNvPr id="118" name="Shape 118"/>
          <p:cNvSpPr>
            <a:spLocks noGrp="1"/>
          </p:cNvSpPr>
          <p:nvPr>
            <p:ph type="body" sz="quarter" idx="16"/>
          </p:nvPr>
        </p:nvSpPr>
        <p:spPr>
          <a:xfrm rot="18900000">
            <a:off x="4365858" y="4844606"/>
            <a:ext cx="412284" cy="272879"/>
          </a:xfrm>
          <a:prstGeom prst="rect">
            <a:avLst/>
          </a:prstGeom>
        </p:spPr>
        <p:txBody>
          <a:bodyPr/>
          <a:lstStyle>
            <a:lvl1pPr algn="r">
              <a:lnSpc>
                <a:spcPct val="80000"/>
              </a:lnSpc>
              <a:defRPr sz="1406">
                <a:latin typeface="+mn-lt"/>
                <a:ea typeface="+mn-ea"/>
                <a:cs typeface="+mn-cs"/>
                <a:sym typeface="DIN Condensed"/>
              </a:defRPr>
            </a:lvl1pPr>
          </a:lstStyle>
          <a:p>
            <a:r>
              <a:rPr lang="zh-CN" altLang="en-US"/>
              <a:t>编辑母版文本样式
第二级
第三级
第四级
第五级</a:t>
            </a:r>
            <a:endParaRPr/>
          </a:p>
        </p:txBody>
      </p:sp>
      <p:sp>
        <p:nvSpPr>
          <p:cNvPr id="119" name="Shape 119"/>
          <p:cNvSpPr>
            <a:spLocks noGrp="1"/>
          </p:cNvSpPr>
          <p:nvPr>
            <p:ph type="body" sz="quarter" idx="17"/>
          </p:nvPr>
        </p:nvSpPr>
        <p:spPr>
          <a:xfrm rot="18900000">
            <a:off x="6499271" y="4865116"/>
            <a:ext cx="534400" cy="272879"/>
          </a:xfrm>
          <a:prstGeom prst="rect">
            <a:avLst/>
          </a:prstGeom>
        </p:spPr>
        <p:txBody>
          <a:bodyPr/>
          <a:lstStyle>
            <a:lvl1pPr algn="r">
              <a:lnSpc>
                <a:spcPct val="80000"/>
              </a:lnSpc>
              <a:defRPr sz="1406">
                <a:latin typeface="+mn-lt"/>
                <a:ea typeface="+mn-ea"/>
                <a:cs typeface="+mn-cs"/>
                <a:sym typeface="DIN Condensed"/>
              </a:defRPr>
            </a:lvl1pPr>
          </a:lstStyle>
          <a:p>
            <a:r>
              <a:rPr lang="zh-CN" altLang="en-US"/>
              <a:t>编辑母版文本样式
第二级
第三级
第四级
第五级</a:t>
            </a:r>
            <a:endParaRPr/>
          </a:p>
        </p:txBody>
      </p:sp>
      <p:sp>
        <p:nvSpPr>
          <p:cNvPr id="120" name="Shape 120"/>
          <p:cNvSpPr>
            <a:spLocks noGrp="1"/>
          </p:cNvSpPr>
          <p:nvPr>
            <p:ph type="body" sz="quarter" idx="18"/>
          </p:nvPr>
        </p:nvSpPr>
        <p:spPr>
          <a:xfrm>
            <a:off x="4054810" y="2502353"/>
            <a:ext cx="1041809" cy="272879"/>
          </a:xfrm>
          <a:prstGeom prst="rect">
            <a:avLst/>
          </a:prstGeom>
        </p:spPr>
        <p:txBody>
          <a:bodyPr/>
          <a:lstStyle>
            <a:lvl1pPr algn="l">
              <a:lnSpc>
                <a:spcPct val="80000"/>
              </a:lnSpc>
              <a:defRPr sz="1266" cap="all" spc="127">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121" name="Shape 121"/>
          <p:cNvSpPr>
            <a:spLocks noGrp="1"/>
          </p:cNvSpPr>
          <p:nvPr>
            <p:ph type="body" sz="quarter" idx="19"/>
          </p:nvPr>
        </p:nvSpPr>
        <p:spPr>
          <a:xfrm>
            <a:off x="6340810" y="2493424"/>
            <a:ext cx="1041809" cy="272879"/>
          </a:xfrm>
          <a:prstGeom prst="rect">
            <a:avLst/>
          </a:prstGeom>
        </p:spPr>
        <p:txBody>
          <a:bodyPr/>
          <a:lstStyle>
            <a:lvl1pPr algn="l">
              <a:lnSpc>
                <a:spcPct val="80000"/>
              </a:lnSpc>
              <a:defRPr sz="1266" cap="all" spc="127">
                <a:solidFill>
                  <a:srgbClr val="FFFFFF"/>
                </a:solidFill>
                <a:latin typeface="+mn-lt"/>
                <a:ea typeface="+mn-ea"/>
                <a:cs typeface="+mn-cs"/>
                <a:sym typeface="DIN Condensed"/>
              </a:defRPr>
            </a:lvl1pPr>
          </a:lstStyle>
          <a:p>
            <a:r>
              <a:rPr lang="zh-CN" altLang="en-US"/>
              <a:t>编辑母版文本样式
第二级
第三级
第四级
第五级</a:t>
            </a:r>
            <a:endParaRPr/>
          </a:p>
        </p:txBody>
      </p:sp>
      <p:sp>
        <p:nvSpPr>
          <p:cNvPr id="122" name="Shape 122"/>
          <p:cNvSpPr>
            <a:spLocks noGrp="1"/>
          </p:cNvSpPr>
          <p:nvPr>
            <p:ph type="body" sz="quarter" idx="20" hasCustomPrompt="1"/>
          </p:nvPr>
        </p:nvSpPr>
        <p:spPr>
          <a:xfrm>
            <a:off x="1833150" y="2817683"/>
            <a:ext cx="994858" cy="1096120"/>
          </a:xfrm>
          <a:prstGeom prst="rect">
            <a:avLst/>
          </a:prstGeom>
        </p:spPr>
        <p:txBody>
          <a:bodyPr anchor="ctr"/>
          <a:lstStyle/>
          <a:p>
            <a:pPr>
              <a:defRPr sz="1500">
                <a:latin typeface="Helvetica Neue Thin"/>
                <a:ea typeface="Helvetica Neue Thin"/>
                <a:cs typeface="Helvetica Neue Thin"/>
                <a:sym typeface="Helvetica Neue Thin"/>
              </a:defRPr>
            </a:pPr>
            <a:r>
              <a:t>Lorem ipsum dolor sit amet, consectetuer elit, ut dolore magna aliquam erat volutpat. </a:t>
            </a:r>
          </a:p>
          <a:p>
            <a:pPr>
              <a:defRPr sz="1500">
                <a:latin typeface="Helvetica Neue Thin"/>
                <a:ea typeface="Helvetica Neue Thin"/>
                <a:cs typeface="Helvetica Neue Thin"/>
                <a:sym typeface="Helvetica Neue Thin"/>
              </a:defRPr>
            </a:pPr>
            <a:endParaRPr/>
          </a:p>
        </p:txBody>
      </p:sp>
      <p:sp>
        <p:nvSpPr>
          <p:cNvPr id="123" name="Shape 123"/>
          <p:cNvSpPr>
            <a:spLocks noGrp="1"/>
          </p:cNvSpPr>
          <p:nvPr>
            <p:ph type="body" sz="quarter" idx="21" hasCustomPrompt="1"/>
          </p:nvPr>
        </p:nvSpPr>
        <p:spPr>
          <a:xfrm>
            <a:off x="4105074" y="2817683"/>
            <a:ext cx="994859" cy="1096120"/>
          </a:xfrm>
          <a:prstGeom prst="rect">
            <a:avLst/>
          </a:prstGeom>
        </p:spPr>
        <p:txBody>
          <a:bodyPr anchor="ctr"/>
          <a:lstStyle/>
          <a:p>
            <a:pPr>
              <a:defRPr sz="1500">
                <a:latin typeface="Helvetica Neue Thin"/>
                <a:ea typeface="Helvetica Neue Thin"/>
                <a:cs typeface="Helvetica Neue Thin"/>
                <a:sym typeface="Helvetica Neue Thin"/>
              </a:defRPr>
            </a:pPr>
            <a:r>
              <a:t>Lorem ipsum dolor sit amet, consectetuer elit, ut dolore magna aliquam erat volutpat. </a:t>
            </a:r>
          </a:p>
          <a:p>
            <a:pPr>
              <a:defRPr sz="1500">
                <a:latin typeface="Helvetica Neue Thin"/>
                <a:ea typeface="Helvetica Neue Thin"/>
                <a:cs typeface="Helvetica Neue Thin"/>
                <a:sym typeface="Helvetica Neue Thin"/>
              </a:defRPr>
            </a:pPr>
            <a:endParaRPr/>
          </a:p>
        </p:txBody>
      </p:sp>
      <p:sp>
        <p:nvSpPr>
          <p:cNvPr id="124" name="Shape 124"/>
          <p:cNvSpPr>
            <a:spLocks noGrp="1"/>
          </p:cNvSpPr>
          <p:nvPr>
            <p:ph type="body" sz="quarter" idx="22" hasCustomPrompt="1"/>
          </p:nvPr>
        </p:nvSpPr>
        <p:spPr>
          <a:xfrm>
            <a:off x="6364285" y="2808752"/>
            <a:ext cx="994859" cy="1096120"/>
          </a:xfrm>
          <a:prstGeom prst="rect">
            <a:avLst/>
          </a:prstGeom>
        </p:spPr>
        <p:txBody>
          <a:bodyPr anchor="ctr"/>
          <a:lstStyle/>
          <a:p>
            <a:pPr>
              <a:defRPr sz="1500">
                <a:latin typeface="Helvetica Neue Thin"/>
                <a:ea typeface="Helvetica Neue Thin"/>
                <a:cs typeface="Helvetica Neue Thin"/>
                <a:sym typeface="Helvetica Neue Thin"/>
              </a:defRPr>
            </a:pPr>
            <a:r>
              <a:t>Lorem ipsum dolor sit amet, consectetuer elit, ut dolore magna aliquam erat volutpat. </a:t>
            </a:r>
          </a:p>
          <a:p>
            <a:pPr>
              <a:defRPr sz="1500">
                <a:latin typeface="Helvetica Neue Thin"/>
                <a:ea typeface="Helvetica Neue Thin"/>
                <a:cs typeface="Helvetica Neue Thin"/>
                <a:sym typeface="Helvetica Neue Thin"/>
              </a:defRPr>
            </a:pPr>
            <a:endParaRPr/>
          </a:p>
        </p:txBody>
      </p:sp>
      <p:sp>
        <p:nvSpPr>
          <p:cNvPr id="125" name="Shape 125"/>
          <p:cNvSpPr/>
          <p:nvPr/>
        </p:nvSpPr>
        <p:spPr>
          <a:xfrm>
            <a:off x="8487668" y="4528101"/>
            <a:ext cx="89297" cy="89298"/>
          </a:xfrm>
          <a:prstGeom prst="rect">
            <a:avLst/>
          </a:prstGeom>
          <a:solidFill>
            <a:srgbClr val="FFFFFF"/>
          </a:solidFill>
          <a:ln w="38100">
            <a:solidFill>
              <a:srgbClr val="2F2E3F"/>
            </a:solidFill>
            <a:miter lim="400000"/>
          </a:ln>
        </p:spPr>
        <p:txBody>
          <a:bodyPr lIns="0" tIns="0" rIns="0" bIns="0" anchor="ctr"/>
          <a:lstStyle/>
          <a:p>
            <a:endParaRPr sz="1266"/>
          </a:p>
        </p:txBody>
      </p:sp>
      <p:sp>
        <p:nvSpPr>
          <p:cNvPr id="126" name="Shape 126"/>
          <p:cNvSpPr/>
          <p:nvPr/>
        </p:nvSpPr>
        <p:spPr>
          <a:xfrm>
            <a:off x="6817066" y="4532566"/>
            <a:ext cx="89298" cy="89298"/>
          </a:xfrm>
          <a:prstGeom prst="rect">
            <a:avLst/>
          </a:prstGeom>
          <a:solidFill>
            <a:srgbClr val="FFFFFF"/>
          </a:solidFill>
          <a:ln w="38100">
            <a:solidFill>
              <a:srgbClr val="2F2E3F"/>
            </a:solidFill>
            <a:miter lim="400000"/>
          </a:ln>
        </p:spPr>
        <p:txBody>
          <a:bodyPr lIns="0" tIns="0" rIns="0" bIns="0" anchor="ctr"/>
          <a:lstStyle/>
          <a:p>
            <a:endParaRPr sz="1266"/>
          </a:p>
        </p:txBody>
      </p:sp>
      <p:sp>
        <p:nvSpPr>
          <p:cNvPr id="127" name="Shape 127"/>
          <p:cNvSpPr/>
          <p:nvPr/>
        </p:nvSpPr>
        <p:spPr>
          <a:xfrm>
            <a:off x="4557855" y="4532566"/>
            <a:ext cx="89298" cy="89298"/>
          </a:xfrm>
          <a:prstGeom prst="rect">
            <a:avLst/>
          </a:prstGeom>
          <a:solidFill>
            <a:srgbClr val="FFFFFF"/>
          </a:solidFill>
          <a:ln w="38100">
            <a:solidFill>
              <a:srgbClr val="2F2E3F"/>
            </a:solidFill>
            <a:miter lim="400000"/>
          </a:ln>
        </p:spPr>
        <p:txBody>
          <a:bodyPr lIns="0" tIns="0" rIns="0" bIns="0" anchor="ctr"/>
          <a:lstStyle/>
          <a:p>
            <a:endParaRPr sz="1266"/>
          </a:p>
        </p:txBody>
      </p:sp>
      <p:sp>
        <p:nvSpPr>
          <p:cNvPr id="128" name="Shape 128"/>
          <p:cNvSpPr/>
          <p:nvPr/>
        </p:nvSpPr>
        <p:spPr>
          <a:xfrm>
            <a:off x="2298644" y="4532566"/>
            <a:ext cx="89298" cy="89298"/>
          </a:xfrm>
          <a:prstGeom prst="rect">
            <a:avLst/>
          </a:prstGeom>
          <a:solidFill>
            <a:srgbClr val="FFFFFF"/>
          </a:solidFill>
          <a:ln w="38100">
            <a:solidFill>
              <a:srgbClr val="2F2E3F"/>
            </a:solidFill>
            <a:miter lim="400000"/>
          </a:ln>
        </p:spPr>
        <p:txBody>
          <a:bodyPr lIns="0" tIns="0" rIns="0" bIns="0" anchor="ctr"/>
          <a:lstStyle/>
          <a:p>
            <a:endParaRPr sz="1266"/>
          </a:p>
        </p:txBody>
      </p:sp>
      <p:sp>
        <p:nvSpPr>
          <p:cNvPr id="129" name="Shape 129"/>
          <p:cNvSpPr/>
          <p:nvPr/>
        </p:nvSpPr>
        <p:spPr>
          <a:xfrm>
            <a:off x="539496" y="4532566"/>
            <a:ext cx="89298" cy="89298"/>
          </a:xfrm>
          <a:prstGeom prst="rect">
            <a:avLst/>
          </a:prstGeom>
          <a:solidFill>
            <a:srgbClr val="FFFFFF"/>
          </a:solidFill>
          <a:ln w="38100">
            <a:solidFill>
              <a:srgbClr val="2F2E3F"/>
            </a:solidFill>
            <a:miter lim="400000"/>
          </a:ln>
        </p:spPr>
        <p:txBody>
          <a:bodyPr lIns="0" tIns="0" rIns="0" bIns="0" anchor="ctr"/>
          <a:lstStyle/>
          <a:p>
            <a:endParaRPr sz="1266"/>
          </a:p>
        </p:txBody>
      </p:sp>
      <p:sp>
        <p:nvSpPr>
          <p:cNvPr id="130" name="Shape 130"/>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968819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Flowchart">
    <p:spTree>
      <p:nvGrpSpPr>
        <p:cNvPr id="1" name=""/>
        <p:cNvGrpSpPr/>
        <p:nvPr/>
      </p:nvGrpSpPr>
      <p:grpSpPr>
        <a:xfrm>
          <a:off x="0" y="0"/>
          <a:ext cx="0" cy="0"/>
          <a:chOff x="0" y="0"/>
          <a:chExt cx="0" cy="0"/>
        </a:xfrm>
      </p:grpSpPr>
      <p:sp>
        <p:nvSpPr>
          <p:cNvPr id="137" name="Shape 137"/>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138" name="Shape 138"/>
          <p:cNvSpPr>
            <a:spLocks noGrp="1"/>
          </p:cNvSpPr>
          <p:nvPr>
            <p:ph type="body" sz="quarter" idx="13"/>
          </p:nvPr>
        </p:nvSpPr>
        <p:spPr>
          <a:xfrm>
            <a:off x="627415" y="552245"/>
            <a:ext cx="7889171"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139" name="Shape 139"/>
          <p:cNvSpPr/>
          <p:nvPr/>
        </p:nvSpPr>
        <p:spPr>
          <a:xfrm>
            <a:off x="580236" y="2125701"/>
            <a:ext cx="1325453" cy="1325453"/>
          </a:xfrm>
          <a:prstGeom prst="ellipse">
            <a:avLst/>
          </a:prstGeom>
          <a:solidFill>
            <a:srgbClr val="FEC703"/>
          </a:solidFill>
          <a:ln w="12700">
            <a:miter lim="400000"/>
          </a:ln>
        </p:spPr>
        <p:txBody>
          <a:bodyPr lIns="0" tIns="0" rIns="0" bIns="0" anchor="ctr"/>
          <a:lstStyle/>
          <a:p>
            <a:pPr>
              <a:lnSpc>
                <a:spcPct val="90000"/>
              </a:lnSpc>
              <a:defRPr sz="1900" cap="all" spc="189">
                <a:latin typeface="+mn-lt"/>
                <a:ea typeface="+mn-ea"/>
                <a:cs typeface="+mn-cs"/>
                <a:sym typeface="DIN Condensed"/>
              </a:defRPr>
            </a:pPr>
            <a:endParaRPr sz="1336"/>
          </a:p>
        </p:txBody>
      </p:sp>
      <p:sp>
        <p:nvSpPr>
          <p:cNvPr id="140" name="Shape 140"/>
          <p:cNvSpPr/>
          <p:nvPr/>
        </p:nvSpPr>
        <p:spPr>
          <a:xfrm>
            <a:off x="1911040" y="2807096"/>
            <a:ext cx="769175" cy="15230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940" y="0"/>
                </a:lnTo>
                <a:lnTo>
                  <a:pt x="8940" y="21600"/>
                </a:lnTo>
                <a:lnTo>
                  <a:pt x="21600" y="21600"/>
                </a:lnTo>
              </a:path>
            </a:pathLst>
          </a:custGeom>
          <a:ln w="25400">
            <a:solidFill>
              <a:srgbClr val="53585F"/>
            </a:solidFill>
            <a:miter lim="400000"/>
          </a:ln>
        </p:spPr>
        <p:txBody>
          <a:bodyPr lIns="35719" tIns="35719" rIns="35719" bIns="35719" anchor="ctr"/>
          <a:lstStyle/>
          <a:p>
            <a:pPr>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a:p>
        </p:txBody>
      </p:sp>
      <p:sp>
        <p:nvSpPr>
          <p:cNvPr id="141" name="Shape 141"/>
          <p:cNvSpPr/>
          <p:nvPr/>
        </p:nvSpPr>
        <p:spPr>
          <a:xfrm flipH="1">
            <a:off x="3747033" y="2807096"/>
            <a:ext cx="1131909" cy="15230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443" y="0"/>
                </a:lnTo>
                <a:lnTo>
                  <a:pt x="6443" y="21600"/>
                </a:lnTo>
                <a:lnTo>
                  <a:pt x="21600" y="21600"/>
                </a:lnTo>
              </a:path>
            </a:pathLst>
          </a:custGeom>
          <a:ln w="25400">
            <a:solidFill>
              <a:srgbClr val="53585F"/>
            </a:solidFill>
            <a:miter lim="400000"/>
          </a:ln>
        </p:spPr>
        <p:txBody>
          <a:bodyPr lIns="35719" tIns="35719" rIns="35719" bIns="35719" anchor="ctr"/>
          <a:lstStyle/>
          <a:p>
            <a:pPr>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a:p>
        </p:txBody>
      </p:sp>
      <p:sp>
        <p:nvSpPr>
          <p:cNvPr id="142" name="Shape 142"/>
          <p:cNvSpPr/>
          <p:nvPr/>
        </p:nvSpPr>
        <p:spPr>
          <a:xfrm>
            <a:off x="6170501" y="2807096"/>
            <a:ext cx="769175" cy="15230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940" y="0"/>
                </a:lnTo>
                <a:lnTo>
                  <a:pt x="8940" y="21600"/>
                </a:lnTo>
                <a:lnTo>
                  <a:pt x="21600" y="21600"/>
                </a:lnTo>
              </a:path>
            </a:pathLst>
          </a:custGeom>
          <a:ln w="25400">
            <a:solidFill>
              <a:srgbClr val="53585F"/>
            </a:solidFill>
            <a:miter lim="400000"/>
          </a:ln>
        </p:spPr>
        <p:txBody>
          <a:bodyPr lIns="35719" tIns="35719" rIns="35719" bIns="35719" anchor="ctr"/>
          <a:lstStyle/>
          <a:p>
            <a:pPr>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a:p>
        </p:txBody>
      </p:sp>
      <p:sp>
        <p:nvSpPr>
          <p:cNvPr id="143" name="Shape 143"/>
          <p:cNvSpPr/>
          <p:nvPr/>
        </p:nvSpPr>
        <p:spPr>
          <a:xfrm>
            <a:off x="2473330" y="3652677"/>
            <a:ext cx="1325453" cy="1325453"/>
          </a:xfrm>
          <a:prstGeom prst="ellipse">
            <a:avLst/>
          </a:prstGeom>
          <a:solidFill>
            <a:srgbClr val="FEC703"/>
          </a:solidFill>
          <a:ln w="12700">
            <a:miter lim="400000"/>
          </a:ln>
        </p:spPr>
        <p:txBody>
          <a:bodyPr lIns="0" tIns="0" rIns="0" bIns="0" anchor="ctr"/>
          <a:lstStyle/>
          <a:p>
            <a:pPr>
              <a:lnSpc>
                <a:spcPct val="80000"/>
              </a:lnSpc>
              <a:defRPr sz="1900" cap="all" spc="189">
                <a:latin typeface="+mn-lt"/>
                <a:ea typeface="+mn-ea"/>
                <a:cs typeface="+mn-cs"/>
                <a:sym typeface="DIN Condensed"/>
              </a:defRPr>
            </a:pPr>
            <a:endParaRPr sz="1336"/>
          </a:p>
        </p:txBody>
      </p:sp>
      <p:sp>
        <p:nvSpPr>
          <p:cNvPr id="144" name="Shape 144"/>
          <p:cNvSpPr>
            <a:spLocks noGrp="1"/>
          </p:cNvSpPr>
          <p:nvPr>
            <p:ph type="body" sz="quarter" idx="14"/>
          </p:nvPr>
        </p:nvSpPr>
        <p:spPr>
          <a:xfrm>
            <a:off x="694667" y="5210630"/>
            <a:ext cx="7754667" cy="794533"/>
          </a:xfrm>
          <a:prstGeom prst="rect">
            <a:avLst/>
          </a:prstGeom>
        </p:spPr>
        <p:txBody>
          <a:bodyPr anchor="ctr"/>
          <a:lstStyle/>
          <a:p>
            <a:pPr algn="l">
              <a:defRPr sz="2000">
                <a:latin typeface="Helvetica Neue Thin"/>
                <a:ea typeface="Helvetica Neue Thin"/>
                <a:cs typeface="Helvetica Neue Thin"/>
                <a:sym typeface="Helvetica Neue Thin"/>
              </a:defRPr>
            </a:pPr>
            <a:r>
              <a:rPr lang="zh-CN" altLang="en-US"/>
              <a:t>编辑母版文本样式
第二级
第三级
第四级
第五级</a:t>
            </a:r>
            <a:endParaRPr/>
          </a:p>
        </p:txBody>
      </p:sp>
      <p:sp>
        <p:nvSpPr>
          <p:cNvPr id="145" name="Shape 145"/>
          <p:cNvSpPr/>
          <p:nvPr/>
        </p:nvSpPr>
        <p:spPr>
          <a:xfrm>
            <a:off x="6918237" y="3652677"/>
            <a:ext cx="1325453" cy="1325453"/>
          </a:xfrm>
          <a:prstGeom prst="ellipse">
            <a:avLst/>
          </a:prstGeom>
          <a:solidFill>
            <a:srgbClr val="FEC703"/>
          </a:solidFill>
          <a:ln w="12700">
            <a:miter lim="400000"/>
          </a:ln>
        </p:spPr>
        <p:txBody>
          <a:bodyPr lIns="0" tIns="0" rIns="0" bIns="0" anchor="ctr"/>
          <a:lstStyle/>
          <a:p>
            <a:pPr>
              <a:lnSpc>
                <a:spcPct val="80000"/>
              </a:lnSpc>
              <a:defRPr sz="1900" cap="all" spc="189">
                <a:latin typeface="+mn-lt"/>
                <a:ea typeface="+mn-ea"/>
                <a:cs typeface="+mn-cs"/>
                <a:sym typeface="DIN Condensed"/>
              </a:defRPr>
            </a:pPr>
            <a:endParaRPr sz="1336"/>
          </a:p>
        </p:txBody>
      </p:sp>
      <p:sp>
        <p:nvSpPr>
          <p:cNvPr id="146" name="Shape 146"/>
          <p:cNvSpPr/>
          <p:nvPr/>
        </p:nvSpPr>
        <p:spPr>
          <a:xfrm>
            <a:off x="4846550" y="2125701"/>
            <a:ext cx="1325453" cy="1325453"/>
          </a:xfrm>
          <a:prstGeom prst="ellipse">
            <a:avLst/>
          </a:prstGeom>
          <a:solidFill>
            <a:srgbClr val="FEC703"/>
          </a:solidFill>
          <a:ln w="12700">
            <a:miter lim="400000"/>
          </a:ln>
        </p:spPr>
        <p:txBody>
          <a:bodyPr lIns="0" tIns="0" rIns="0" bIns="0" anchor="ctr"/>
          <a:lstStyle/>
          <a:p>
            <a:pPr>
              <a:lnSpc>
                <a:spcPct val="80000"/>
              </a:lnSpc>
              <a:defRPr sz="1900" cap="all" spc="189">
                <a:latin typeface="+mn-lt"/>
                <a:ea typeface="+mn-ea"/>
                <a:cs typeface="+mn-cs"/>
                <a:sym typeface="DIN Condensed"/>
              </a:defRPr>
            </a:pPr>
            <a:endParaRPr sz="1336"/>
          </a:p>
        </p:txBody>
      </p:sp>
      <p:sp>
        <p:nvSpPr>
          <p:cNvPr id="147" name="Shape 147"/>
          <p:cNvSpPr>
            <a:spLocks noGrp="1"/>
          </p:cNvSpPr>
          <p:nvPr>
            <p:ph type="body" sz="quarter" idx="15"/>
          </p:nvPr>
        </p:nvSpPr>
        <p:spPr>
          <a:xfrm>
            <a:off x="722058" y="2538072"/>
            <a:ext cx="1041809" cy="554289"/>
          </a:xfrm>
          <a:prstGeom prst="rect">
            <a:avLst/>
          </a:prstGeom>
        </p:spPr>
        <p:txBody>
          <a:bodyPr/>
          <a:lstStyle/>
          <a:p>
            <a:pPr>
              <a:lnSpc>
                <a:spcPct val="90000"/>
              </a:lnSpc>
              <a:defRPr sz="1900" cap="all" spc="189">
                <a:latin typeface="+mn-lt"/>
                <a:ea typeface="+mn-ea"/>
                <a:cs typeface="+mn-cs"/>
                <a:sym typeface="DIN Condensed"/>
              </a:defRPr>
            </a:pPr>
            <a:r>
              <a:rPr lang="zh-CN" altLang="en-US"/>
              <a:t>编辑母版文本样式
第二级
第三级
第四级
第五级</a:t>
            </a:r>
            <a:endParaRPr/>
          </a:p>
        </p:txBody>
      </p:sp>
      <p:sp>
        <p:nvSpPr>
          <p:cNvPr id="148" name="Shape 148"/>
          <p:cNvSpPr>
            <a:spLocks noGrp="1"/>
          </p:cNvSpPr>
          <p:nvPr>
            <p:ph type="body" sz="quarter" idx="16"/>
          </p:nvPr>
        </p:nvSpPr>
        <p:spPr>
          <a:xfrm>
            <a:off x="2615152" y="4038259"/>
            <a:ext cx="1041809" cy="554289"/>
          </a:xfrm>
          <a:prstGeom prst="rect">
            <a:avLst/>
          </a:prstGeom>
        </p:spPr>
        <p:txBody>
          <a:bodyPr/>
          <a:lstStyle/>
          <a:p>
            <a:pPr>
              <a:lnSpc>
                <a:spcPct val="80000"/>
              </a:lnSpc>
              <a:defRPr sz="1900" cap="all" spc="189">
                <a:latin typeface="+mn-lt"/>
                <a:ea typeface="+mn-ea"/>
                <a:cs typeface="+mn-cs"/>
                <a:sym typeface="DIN Condensed"/>
              </a:defRPr>
            </a:pPr>
            <a:r>
              <a:rPr lang="zh-CN" altLang="en-US"/>
              <a:t>编辑母版文本样式
第二级
第三级
第四级
第五级</a:t>
            </a:r>
            <a:endParaRPr/>
          </a:p>
        </p:txBody>
      </p:sp>
      <p:sp>
        <p:nvSpPr>
          <p:cNvPr id="149" name="Shape 149"/>
          <p:cNvSpPr>
            <a:spLocks noGrp="1"/>
          </p:cNvSpPr>
          <p:nvPr>
            <p:ph type="body" sz="quarter" idx="17"/>
          </p:nvPr>
        </p:nvSpPr>
        <p:spPr>
          <a:xfrm>
            <a:off x="4999379" y="2625478"/>
            <a:ext cx="1041809" cy="325899"/>
          </a:xfrm>
          <a:prstGeom prst="rect">
            <a:avLst/>
          </a:prstGeom>
        </p:spPr>
        <p:txBody>
          <a:bodyPr/>
          <a:lstStyle/>
          <a:p>
            <a:pPr>
              <a:lnSpc>
                <a:spcPct val="80000"/>
              </a:lnSpc>
              <a:defRPr sz="1900" cap="all" spc="189">
                <a:latin typeface="+mn-lt"/>
                <a:ea typeface="+mn-ea"/>
                <a:cs typeface="+mn-cs"/>
                <a:sym typeface="DIN Condensed"/>
              </a:defRPr>
            </a:pPr>
            <a:r>
              <a:rPr lang="zh-CN" altLang="en-US"/>
              <a:t>编辑母版文本样式
第二级
第三级
第四级
第五级</a:t>
            </a:r>
            <a:endParaRPr/>
          </a:p>
        </p:txBody>
      </p:sp>
      <p:sp>
        <p:nvSpPr>
          <p:cNvPr id="150" name="Shape 150"/>
          <p:cNvSpPr>
            <a:spLocks noGrp="1"/>
          </p:cNvSpPr>
          <p:nvPr>
            <p:ph type="body" sz="quarter" idx="18"/>
          </p:nvPr>
        </p:nvSpPr>
        <p:spPr>
          <a:xfrm>
            <a:off x="7068989" y="4056119"/>
            <a:ext cx="1041809" cy="554289"/>
          </a:xfrm>
          <a:prstGeom prst="rect">
            <a:avLst/>
          </a:prstGeom>
        </p:spPr>
        <p:txBody>
          <a:bodyPr/>
          <a:lstStyle/>
          <a:p>
            <a:pPr>
              <a:lnSpc>
                <a:spcPct val="80000"/>
              </a:lnSpc>
              <a:defRPr sz="1900" cap="all" spc="189">
                <a:latin typeface="+mn-lt"/>
                <a:ea typeface="+mn-ea"/>
                <a:cs typeface="+mn-cs"/>
                <a:sym typeface="DIN Condensed"/>
              </a:defRPr>
            </a:pPr>
            <a:r>
              <a:rPr lang="zh-CN" altLang="en-US"/>
              <a:t>编辑母版文本样式
第二级
第三级
第四级
第五级</a:t>
            </a:r>
            <a:endParaRPr/>
          </a:p>
        </p:txBody>
      </p:sp>
      <p:sp>
        <p:nvSpPr>
          <p:cNvPr id="151" name="Shape 151"/>
          <p:cNvSpPr/>
          <p:nvPr/>
        </p:nvSpPr>
        <p:spPr>
          <a:xfrm>
            <a:off x="2065122" y="3016460"/>
            <a:ext cx="325899" cy="325899"/>
          </a:xfrm>
          <a:prstGeom prst="rect">
            <a:avLst/>
          </a:prstGeom>
          <a:solidFill>
            <a:srgbClr val="FEC703"/>
          </a:solidFill>
          <a:ln w="12700">
            <a:miter lim="400000"/>
          </a:ln>
        </p:spPr>
        <p:txBody>
          <a:bodyPr lIns="0" tIns="0" rIns="0" bIns="0" anchor="ctr"/>
          <a:lstStyle/>
          <a:p>
            <a:endParaRPr sz="1266"/>
          </a:p>
        </p:txBody>
      </p:sp>
      <p:sp>
        <p:nvSpPr>
          <p:cNvPr id="152" name="Shape 152"/>
          <p:cNvSpPr/>
          <p:nvPr/>
        </p:nvSpPr>
        <p:spPr>
          <a:xfrm>
            <a:off x="2138775" y="3095645"/>
            <a:ext cx="178594" cy="186271"/>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28"/>
                  <a:pt x="9518" y="2869"/>
                </a:cubicBezTo>
                <a:cubicBezTo>
                  <a:pt x="9451" y="2900"/>
                  <a:pt x="9385" y="2955"/>
                  <a:pt x="9333" y="3009"/>
                </a:cubicBezTo>
                <a:lnTo>
                  <a:pt x="167" y="12518"/>
                </a:lnTo>
                <a:cubicBezTo>
                  <a:pt x="-67" y="12760"/>
                  <a:pt x="-53" y="13139"/>
                  <a:pt x="195" y="13367"/>
                </a:cubicBezTo>
                <a:lnTo>
                  <a:pt x="8976" y="21415"/>
                </a:lnTo>
                <a:cubicBezTo>
                  <a:pt x="9095" y="21524"/>
                  <a:pt x="9238" y="21582"/>
                  <a:pt x="9390" y="21582"/>
                </a:cubicBezTo>
                <a:cubicBezTo>
                  <a:pt x="9554" y="21582"/>
                  <a:pt x="9725" y="21513"/>
                  <a:pt x="9846" y="21387"/>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14"/>
                  <a:pt x="18056" y="2814"/>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06"/>
                  <a:pt x="15400" y="6169"/>
                </a:cubicBezTo>
                <a:cubicBezTo>
                  <a:pt x="15331" y="6105"/>
                  <a:pt x="15250" y="6054"/>
                  <a:pt x="15172" y="6002"/>
                </a:cubicBezTo>
                <a:cubicBezTo>
                  <a:pt x="15449" y="5329"/>
                  <a:pt x="15766" y="4661"/>
                  <a:pt x="16100" y="4025"/>
                </a:cubicBezTo>
                <a:lnTo>
                  <a:pt x="17470" y="4025"/>
                </a:lnTo>
                <a:lnTo>
                  <a:pt x="17941" y="11237"/>
                </a:lnTo>
                <a:cubicBezTo>
                  <a:pt x="17941" y="11237"/>
                  <a:pt x="9361" y="20134"/>
                  <a:pt x="9361" y="20134"/>
                </a:cubicBezTo>
                <a:lnTo>
                  <a:pt x="1480" y="12894"/>
                </a:lnTo>
                <a:lnTo>
                  <a:pt x="10061" y="4011"/>
                </a:lnTo>
                <a:close/>
                <a:moveTo>
                  <a:pt x="13915" y="6615"/>
                </a:moveTo>
                <a:cubicBezTo>
                  <a:pt x="13829" y="6858"/>
                  <a:pt x="13745" y="7105"/>
                  <a:pt x="13658" y="7367"/>
                </a:cubicBezTo>
                <a:cubicBezTo>
                  <a:pt x="13578" y="7610"/>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52"/>
                  <a:pt x="13915" y="6615"/>
                </a:cubicBezTo>
                <a:close/>
                <a:moveTo>
                  <a:pt x="9004" y="7172"/>
                </a:moveTo>
                <a:cubicBezTo>
                  <a:pt x="8925" y="7100"/>
                  <a:pt x="8808" y="7108"/>
                  <a:pt x="8733" y="7186"/>
                </a:cubicBezTo>
                <a:cubicBezTo>
                  <a:pt x="8658" y="7263"/>
                  <a:pt x="8653" y="7391"/>
                  <a:pt x="8733" y="7464"/>
                </a:cubicBezTo>
                <a:lnTo>
                  <a:pt x="14915" y="13131"/>
                </a:lnTo>
                <a:cubicBezTo>
                  <a:pt x="14953" y="13166"/>
                  <a:pt x="15009" y="13186"/>
                  <a:pt x="15058" y="13186"/>
                </a:cubicBezTo>
                <a:cubicBezTo>
                  <a:pt x="15110" y="13186"/>
                  <a:pt x="15162" y="13157"/>
                  <a:pt x="15200" y="13117"/>
                </a:cubicBezTo>
                <a:cubicBezTo>
                  <a:pt x="15275" y="13039"/>
                  <a:pt x="15265" y="12925"/>
                  <a:pt x="15186" y="12852"/>
                </a:cubicBezTo>
                <a:cubicBezTo>
                  <a:pt x="15186" y="12852"/>
                  <a:pt x="9004" y="7172"/>
                  <a:pt x="9004" y="7172"/>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17"/>
                  <a:pt x="7791" y="14342"/>
                </a:cubicBezTo>
                <a:cubicBezTo>
                  <a:pt x="7448" y="14028"/>
                  <a:pt x="7241" y="13632"/>
                  <a:pt x="7134" y="13312"/>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85"/>
                  <a:pt x="10646" y="13367"/>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153" name="Shape 153"/>
          <p:cNvSpPr/>
          <p:nvPr/>
        </p:nvSpPr>
        <p:spPr>
          <a:xfrm>
            <a:off x="4021917" y="4152454"/>
            <a:ext cx="325899" cy="325900"/>
          </a:xfrm>
          <a:prstGeom prst="rect">
            <a:avLst/>
          </a:prstGeom>
          <a:solidFill>
            <a:srgbClr val="FEC703"/>
          </a:solidFill>
          <a:ln w="12700">
            <a:miter lim="400000"/>
          </a:ln>
        </p:spPr>
        <p:txBody>
          <a:bodyPr lIns="0" tIns="0" rIns="0" bIns="0" anchor="ctr"/>
          <a:lstStyle/>
          <a:p>
            <a:endParaRPr sz="1266"/>
          </a:p>
        </p:txBody>
      </p:sp>
      <p:sp>
        <p:nvSpPr>
          <p:cNvPr id="154" name="Shape 154"/>
          <p:cNvSpPr/>
          <p:nvPr/>
        </p:nvSpPr>
        <p:spPr>
          <a:xfrm>
            <a:off x="4096991" y="4241641"/>
            <a:ext cx="175751" cy="183245"/>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cubicBezTo>
                  <a:pt x="6798" y="0"/>
                  <a:pt x="3657" y="2753"/>
                  <a:pt x="3223" y="6307"/>
                </a:cubicBezTo>
                <a:cubicBezTo>
                  <a:pt x="3223" y="7315"/>
                  <a:pt x="4607" y="7354"/>
                  <a:pt x="4591" y="6307"/>
                </a:cubicBezTo>
                <a:cubicBezTo>
                  <a:pt x="5015" y="3471"/>
                  <a:pt x="7545" y="1297"/>
                  <a:pt x="10620" y="1297"/>
                </a:cubicBezTo>
                <a:cubicBezTo>
                  <a:pt x="13696" y="1297"/>
                  <a:pt x="16239" y="3471"/>
                  <a:pt x="16664" y="6307"/>
                </a:cubicBezTo>
                <a:cubicBezTo>
                  <a:pt x="16726" y="7276"/>
                  <a:pt x="18031" y="7121"/>
                  <a:pt x="18031" y="6307"/>
                </a:cubicBezTo>
                <a:cubicBezTo>
                  <a:pt x="17598" y="2753"/>
                  <a:pt x="14442" y="0"/>
                  <a:pt x="10620" y="0"/>
                </a:cubicBezTo>
                <a:close/>
                <a:moveTo>
                  <a:pt x="1943" y="8392"/>
                </a:moveTo>
                <a:cubicBezTo>
                  <a:pt x="873" y="8392"/>
                  <a:pt x="0" y="9229"/>
                  <a:pt x="0" y="10255"/>
                </a:cubicBezTo>
                <a:cubicBezTo>
                  <a:pt x="0" y="10957"/>
                  <a:pt x="431" y="11575"/>
                  <a:pt x="1079" y="11883"/>
                </a:cubicBezTo>
                <a:lnTo>
                  <a:pt x="2792" y="19613"/>
                </a:lnTo>
                <a:cubicBezTo>
                  <a:pt x="2792" y="20706"/>
                  <a:pt x="3724" y="21600"/>
                  <a:pt x="4864" y="21600"/>
                </a:cubicBezTo>
                <a:lnTo>
                  <a:pt x="16981" y="21600"/>
                </a:lnTo>
                <a:cubicBezTo>
                  <a:pt x="18121" y="21600"/>
                  <a:pt x="19038" y="20704"/>
                  <a:pt x="19024" y="19737"/>
                </a:cubicBezTo>
                <a:lnTo>
                  <a:pt x="20794" y="11745"/>
                </a:lnTo>
                <a:cubicBezTo>
                  <a:pt x="21299" y="11399"/>
                  <a:pt x="21600" y="10855"/>
                  <a:pt x="21600" y="10255"/>
                </a:cubicBezTo>
                <a:cubicBezTo>
                  <a:pt x="21600" y="9229"/>
                  <a:pt x="20727" y="8392"/>
                  <a:pt x="19657" y="8392"/>
                </a:cubicBezTo>
                <a:lnTo>
                  <a:pt x="1943" y="8392"/>
                </a:lnTo>
                <a:close/>
                <a:moveTo>
                  <a:pt x="1943" y="9606"/>
                </a:moveTo>
                <a:cubicBezTo>
                  <a:pt x="1943" y="9606"/>
                  <a:pt x="19657" y="9606"/>
                  <a:pt x="19657" y="9606"/>
                </a:cubicBezTo>
                <a:cubicBezTo>
                  <a:pt x="20025" y="9606"/>
                  <a:pt x="20334" y="9902"/>
                  <a:pt x="20334" y="10255"/>
                </a:cubicBezTo>
                <a:cubicBezTo>
                  <a:pt x="20334" y="10492"/>
                  <a:pt x="20180" y="10697"/>
                  <a:pt x="19945" y="10807"/>
                </a:cubicBezTo>
                <a:cubicBezTo>
                  <a:pt x="19770" y="10889"/>
                  <a:pt x="19639" y="11050"/>
                  <a:pt x="19600" y="11235"/>
                </a:cubicBezTo>
                <a:lnTo>
                  <a:pt x="17772" y="19613"/>
                </a:lnTo>
                <a:cubicBezTo>
                  <a:pt x="17772" y="20033"/>
                  <a:pt x="17420" y="20385"/>
                  <a:pt x="16981" y="20385"/>
                </a:cubicBezTo>
                <a:lnTo>
                  <a:pt x="4864" y="20385"/>
                </a:lnTo>
                <a:cubicBezTo>
                  <a:pt x="4425" y="20385"/>
                  <a:pt x="4058" y="20035"/>
                  <a:pt x="4044" y="19488"/>
                </a:cubicBezTo>
                <a:lnTo>
                  <a:pt x="2245" y="11318"/>
                </a:lnTo>
                <a:cubicBezTo>
                  <a:pt x="2195" y="11090"/>
                  <a:pt x="2019" y="10905"/>
                  <a:pt x="1784" y="10848"/>
                </a:cubicBezTo>
                <a:cubicBezTo>
                  <a:pt x="1484" y="10775"/>
                  <a:pt x="1266" y="10533"/>
                  <a:pt x="1266" y="10255"/>
                </a:cubicBezTo>
                <a:cubicBezTo>
                  <a:pt x="1266" y="9902"/>
                  <a:pt x="1575" y="9606"/>
                  <a:pt x="1943" y="9606"/>
                </a:cubicBezTo>
                <a:close/>
                <a:moveTo>
                  <a:pt x="5972" y="12808"/>
                </a:moveTo>
                <a:cubicBezTo>
                  <a:pt x="5726" y="12808"/>
                  <a:pt x="5526" y="13000"/>
                  <a:pt x="5526" y="13236"/>
                </a:cubicBezTo>
                <a:lnTo>
                  <a:pt x="5526" y="18260"/>
                </a:lnTo>
                <a:cubicBezTo>
                  <a:pt x="5526" y="18496"/>
                  <a:pt x="5726" y="18688"/>
                  <a:pt x="5972" y="18688"/>
                </a:cubicBezTo>
                <a:lnTo>
                  <a:pt x="6102" y="18688"/>
                </a:lnTo>
                <a:cubicBezTo>
                  <a:pt x="6348" y="18688"/>
                  <a:pt x="6548" y="18496"/>
                  <a:pt x="6548" y="18260"/>
                </a:cubicBezTo>
                <a:cubicBezTo>
                  <a:pt x="6548" y="18260"/>
                  <a:pt x="6548" y="13236"/>
                  <a:pt x="6548" y="13236"/>
                </a:cubicBezTo>
                <a:cubicBezTo>
                  <a:pt x="6548" y="13000"/>
                  <a:pt x="6348" y="12808"/>
                  <a:pt x="6102" y="12808"/>
                </a:cubicBezTo>
                <a:lnTo>
                  <a:pt x="5972" y="12808"/>
                </a:lnTo>
                <a:close/>
                <a:moveTo>
                  <a:pt x="9195" y="12808"/>
                </a:moveTo>
                <a:cubicBezTo>
                  <a:pt x="8949" y="12808"/>
                  <a:pt x="8749" y="13000"/>
                  <a:pt x="8749" y="13236"/>
                </a:cubicBezTo>
                <a:lnTo>
                  <a:pt x="8749" y="18260"/>
                </a:lnTo>
                <a:cubicBezTo>
                  <a:pt x="8749" y="18496"/>
                  <a:pt x="8949" y="18688"/>
                  <a:pt x="9195" y="18688"/>
                </a:cubicBezTo>
                <a:lnTo>
                  <a:pt x="9325" y="18688"/>
                </a:lnTo>
                <a:cubicBezTo>
                  <a:pt x="9571" y="18688"/>
                  <a:pt x="9771" y="18496"/>
                  <a:pt x="9771" y="18260"/>
                </a:cubicBezTo>
                <a:cubicBezTo>
                  <a:pt x="9771" y="18260"/>
                  <a:pt x="9771" y="13236"/>
                  <a:pt x="9771" y="13236"/>
                </a:cubicBezTo>
                <a:cubicBezTo>
                  <a:pt x="9771" y="13000"/>
                  <a:pt x="9571" y="12808"/>
                  <a:pt x="9325" y="12808"/>
                </a:cubicBezTo>
                <a:lnTo>
                  <a:pt x="9195" y="12808"/>
                </a:lnTo>
                <a:close/>
                <a:moveTo>
                  <a:pt x="12419" y="12808"/>
                </a:moveTo>
                <a:cubicBezTo>
                  <a:pt x="12173" y="12808"/>
                  <a:pt x="11973" y="13000"/>
                  <a:pt x="11973" y="13236"/>
                </a:cubicBezTo>
                <a:lnTo>
                  <a:pt x="11973" y="18260"/>
                </a:lnTo>
                <a:cubicBezTo>
                  <a:pt x="11973" y="18496"/>
                  <a:pt x="12173" y="18688"/>
                  <a:pt x="12419" y="18688"/>
                </a:cubicBezTo>
                <a:lnTo>
                  <a:pt x="12548" y="18688"/>
                </a:lnTo>
                <a:cubicBezTo>
                  <a:pt x="12795" y="18688"/>
                  <a:pt x="12995" y="18496"/>
                  <a:pt x="12995" y="18260"/>
                </a:cubicBezTo>
                <a:cubicBezTo>
                  <a:pt x="12995" y="18260"/>
                  <a:pt x="12995" y="13236"/>
                  <a:pt x="12995" y="13236"/>
                </a:cubicBezTo>
                <a:cubicBezTo>
                  <a:pt x="12995" y="13000"/>
                  <a:pt x="12795" y="12808"/>
                  <a:pt x="12548" y="12808"/>
                </a:cubicBezTo>
                <a:lnTo>
                  <a:pt x="12419" y="12808"/>
                </a:lnTo>
                <a:close/>
                <a:moveTo>
                  <a:pt x="15642" y="12808"/>
                </a:moveTo>
                <a:cubicBezTo>
                  <a:pt x="15396" y="12808"/>
                  <a:pt x="15196" y="13000"/>
                  <a:pt x="15196" y="13236"/>
                </a:cubicBezTo>
                <a:lnTo>
                  <a:pt x="15196" y="18260"/>
                </a:lnTo>
                <a:cubicBezTo>
                  <a:pt x="15196" y="18496"/>
                  <a:pt x="15396" y="18688"/>
                  <a:pt x="15642" y="18688"/>
                </a:cubicBezTo>
                <a:lnTo>
                  <a:pt x="15772" y="18688"/>
                </a:lnTo>
                <a:cubicBezTo>
                  <a:pt x="16018" y="18688"/>
                  <a:pt x="16218" y="18496"/>
                  <a:pt x="16218" y="18260"/>
                </a:cubicBezTo>
                <a:cubicBezTo>
                  <a:pt x="16218" y="18260"/>
                  <a:pt x="16218" y="13236"/>
                  <a:pt x="16218" y="13236"/>
                </a:cubicBezTo>
                <a:cubicBezTo>
                  <a:pt x="16218" y="13000"/>
                  <a:pt x="16018" y="12808"/>
                  <a:pt x="15772" y="12808"/>
                </a:cubicBezTo>
                <a:lnTo>
                  <a:pt x="15642" y="12808"/>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155" name="Shape 155"/>
          <p:cNvSpPr/>
          <p:nvPr/>
        </p:nvSpPr>
        <p:spPr>
          <a:xfrm>
            <a:off x="6326465" y="3097267"/>
            <a:ext cx="325899" cy="325900"/>
          </a:xfrm>
          <a:prstGeom prst="rect">
            <a:avLst/>
          </a:prstGeom>
          <a:solidFill>
            <a:srgbClr val="FEC703"/>
          </a:solidFill>
          <a:ln w="12700">
            <a:miter lim="400000"/>
          </a:ln>
        </p:spPr>
        <p:txBody>
          <a:bodyPr lIns="0" tIns="0" rIns="0" bIns="0" anchor="ctr"/>
          <a:lstStyle/>
          <a:p>
            <a:endParaRPr sz="1266"/>
          </a:p>
        </p:txBody>
      </p:sp>
      <p:sp>
        <p:nvSpPr>
          <p:cNvPr id="156" name="Shape 156"/>
          <p:cNvSpPr/>
          <p:nvPr/>
        </p:nvSpPr>
        <p:spPr>
          <a:xfrm>
            <a:off x="6391250" y="3181641"/>
            <a:ext cx="196329" cy="157151"/>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04"/>
                </a:lnTo>
                <a:cubicBezTo>
                  <a:pt x="7803" y="15676"/>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04"/>
                  <a:pt x="15203" y="4582"/>
                </a:cubicBezTo>
                <a:lnTo>
                  <a:pt x="19978" y="4428"/>
                </a:lnTo>
                <a:lnTo>
                  <a:pt x="19104" y="11050"/>
                </a:lnTo>
                <a:lnTo>
                  <a:pt x="8556" y="14466"/>
                </a:lnTo>
                <a:lnTo>
                  <a:pt x="5361" y="1110"/>
                </a:lnTo>
                <a:cubicBezTo>
                  <a:pt x="5304" y="871"/>
                  <a:pt x="5134" y="692"/>
                  <a:pt x="4936" y="662"/>
                </a:cubicBezTo>
                <a:lnTo>
                  <a:pt x="564" y="4"/>
                </a:lnTo>
                <a:close/>
                <a:moveTo>
                  <a:pt x="13040" y="900"/>
                </a:moveTo>
                <a:cubicBezTo>
                  <a:pt x="12762" y="912"/>
                  <a:pt x="12548" y="1197"/>
                  <a:pt x="12558" y="1544"/>
                </a:cubicBezTo>
                <a:lnTo>
                  <a:pt x="12681" y="6794"/>
                </a:lnTo>
                <a:lnTo>
                  <a:pt x="11952" y="5982"/>
                </a:lnTo>
                <a:cubicBezTo>
                  <a:pt x="11742" y="5756"/>
                  <a:pt x="11427" y="5775"/>
                  <a:pt x="11246" y="6038"/>
                </a:cubicBezTo>
                <a:cubicBezTo>
                  <a:pt x="11065" y="6302"/>
                  <a:pt x="11092" y="6708"/>
                  <a:pt x="11302" y="6934"/>
                </a:cubicBezTo>
                <a:lnTo>
                  <a:pt x="13051" y="8866"/>
                </a:lnTo>
                <a:cubicBezTo>
                  <a:pt x="13145" y="8968"/>
                  <a:pt x="13259" y="9020"/>
                  <a:pt x="13376" y="9020"/>
                </a:cubicBezTo>
                <a:cubicBezTo>
                  <a:pt x="13493" y="9020"/>
                  <a:pt x="13618" y="8968"/>
                  <a:pt x="13712" y="8866"/>
                </a:cubicBezTo>
                <a:lnTo>
                  <a:pt x="15439" y="7004"/>
                </a:lnTo>
                <a:cubicBezTo>
                  <a:pt x="15649" y="6778"/>
                  <a:pt x="15676" y="6371"/>
                  <a:pt x="15495" y="6108"/>
                </a:cubicBezTo>
                <a:cubicBezTo>
                  <a:pt x="15313" y="5845"/>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06"/>
                  <a:pt x="7693" y="4988"/>
                </a:cubicBezTo>
                <a:lnTo>
                  <a:pt x="11179" y="4848"/>
                </a:lnTo>
                <a:cubicBezTo>
                  <a:pt x="11869" y="4824"/>
                  <a:pt x="11905" y="3543"/>
                  <a:pt x="11123" y="3588"/>
                </a:cubicBezTo>
                <a:close/>
                <a:moveTo>
                  <a:pt x="17243" y="8964"/>
                </a:moveTo>
                <a:lnTo>
                  <a:pt x="9755" y="10462"/>
                </a:lnTo>
                <a:cubicBezTo>
                  <a:pt x="9481" y="10517"/>
                  <a:pt x="9297" y="10833"/>
                  <a:pt x="9341" y="11176"/>
                </a:cubicBezTo>
                <a:cubicBezTo>
                  <a:pt x="9380" y="11485"/>
                  <a:pt x="9591" y="11708"/>
                  <a:pt x="9834" y="11708"/>
                </a:cubicBezTo>
                <a:cubicBezTo>
                  <a:pt x="9861" y="11708"/>
                  <a:pt x="9886" y="11713"/>
                  <a:pt x="9912" y="11708"/>
                </a:cubicBezTo>
                <a:lnTo>
                  <a:pt x="17400" y="10210"/>
                </a:lnTo>
                <a:cubicBezTo>
                  <a:pt x="17675" y="10155"/>
                  <a:pt x="17859" y="9839"/>
                  <a:pt x="17815" y="9496"/>
                </a:cubicBezTo>
                <a:cubicBezTo>
                  <a:pt x="17771" y="9153"/>
                  <a:pt x="17515" y="8906"/>
                  <a:pt x="17243" y="8964"/>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60"/>
                  <a:pt x="19395" y="18960"/>
                </a:cubicBezTo>
                <a:cubicBezTo>
                  <a:pt x="18751" y="18960"/>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04"/>
                  <a:pt x="8993" y="20304"/>
                </a:cubicBezTo>
                <a:cubicBezTo>
                  <a:pt x="8348" y="20304"/>
                  <a:pt x="7827" y="19653"/>
                  <a:pt x="7827" y="18848"/>
                </a:cubicBezTo>
                <a:cubicBezTo>
                  <a:pt x="7827" y="18042"/>
                  <a:pt x="8348" y="17392"/>
                  <a:pt x="8993" y="17392"/>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157" name="Shape 157"/>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586666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mponent Diagram ">
    <p:spTree>
      <p:nvGrpSpPr>
        <p:cNvPr id="1" name=""/>
        <p:cNvGrpSpPr/>
        <p:nvPr/>
      </p:nvGrpSpPr>
      <p:grpSpPr>
        <a:xfrm>
          <a:off x="0" y="0"/>
          <a:ext cx="0" cy="0"/>
          <a:chOff x="0" y="0"/>
          <a:chExt cx="0" cy="0"/>
        </a:xfrm>
      </p:grpSpPr>
      <p:sp>
        <p:nvSpPr>
          <p:cNvPr id="164" name="Shape 164"/>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165" name="Shape 165"/>
          <p:cNvSpPr>
            <a:spLocks noGrp="1"/>
          </p:cNvSpPr>
          <p:nvPr>
            <p:ph type="body" sz="quarter" idx="13"/>
          </p:nvPr>
        </p:nvSpPr>
        <p:spPr>
          <a:xfrm>
            <a:off x="627415" y="552245"/>
            <a:ext cx="7889171"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166" name="Shape 166"/>
          <p:cNvSpPr>
            <a:spLocks noGrp="1"/>
          </p:cNvSpPr>
          <p:nvPr>
            <p:ph type="body" sz="quarter" idx="14"/>
          </p:nvPr>
        </p:nvSpPr>
        <p:spPr>
          <a:xfrm>
            <a:off x="5841921" y="2432710"/>
            <a:ext cx="2208378" cy="169756"/>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167" name="Shape 167"/>
          <p:cNvSpPr>
            <a:spLocks noGrp="1"/>
          </p:cNvSpPr>
          <p:nvPr>
            <p:ph type="body" sz="quarter" idx="15" hasCustomPrompt="1"/>
          </p:nvPr>
        </p:nvSpPr>
        <p:spPr>
          <a:xfrm>
            <a:off x="5846050" y="2604247"/>
            <a:ext cx="2200121" cy="458903"/>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p:txBody>
      </p:sp>
      <p:sp>
        <p:nvSpPr>
          <p:cNvPr id="168" name="Shape 168"/>
          <p:cNvSpPr/>
          <p:nvPr/>
        </p:nvSpPr>
        <p:spPr>
          <a:xfrm rot="18900000">
            <a:off x="3957283" y="2630857"/>
            <a:ext cx="1147880" cy="1147880"/>
          </a:xfrm>
          <a:prstGeom prst="rect">
            <a:avLst/>
          </a:prstGeom>
          <a:solidFill>
            <a:srgbClr val="FEC703"/>
          </a:solidFill>
          <a:ln w="12700">
            <a:miter lim="400000"/>
          </a:ln>
        </p:spPr>
        <p:txBody>
          <a:bodyPr lIns="0" tIns="0" rIns="0" bIns="0" anchor="ctr"/>
          <a:lstStyle/>
          <a:p>
            <a:endParaRPr sz="1266"/>
          </a:p>
        </p:txBody>
      </p:sp>
      <p:sp>
        <p:nvSpPr>
          <p:cNvPr id="169" name="Shape 169"/>
          <p:cNvSpPr/>
          <p:nvPr/>
        </p:nvSpPr>
        <p:spPr>
          <a:xfrm rot="18900000">
            <a:off x="3957283" y="4338349"/>
            <a:ext cx="1147880" cy="1147880"/>
          </a:xfrm>
          <a:prstGeom prst="rect">
            <a:avLst/>
          </a:prstGeom>
          <a:solidFill>
            <a:srgbClr val="FEC703"/>
          </a:solidFill>
          <a:ln w="12700">
            <a:miter lim="400000"/>
          </a:ln>
        </p:spPr>
        <p:txBody>
          <a:bodyPr lIns="0" tIns="0" rIns="0" bIns="0" anchor="ctr"/>
          <a:lstStyle/>
          <a:p>
            <a:endParaRPr sz="1266"/>
          </a:p>
        </p:txBody>
      </p:sp>
      <p:sp>
        <p:nvSpPr>
          <p:cNvPr id="170" name="Shape 170"/>
          <p:cNvSpPr/>
          <p:nvPr/>
        </p:nvSpPr>
        <p:spPr>
          <a:xfrm rot="18900000">
            <a:off x="4811029" y="3484603"/>
            <a:ext cx="1147880" cy="1147880"/>
          </a:xfrm>
          <a:prstGeom prst="rect">
            <a:avLst/>
          </a:prstGeom>
          <a:solidFill>
            <a:srgbClr val="FEC703"/>
          </a:solidFill>
          <a:ln w="12700">
            <a:miter lim="400000"/>
          </a:ln>
        </p:spPr>
        <p:txBody>
          <a:bodyPr lIns="0" tIns="0" rIns="0" bIns="0" anchor="ctr"/>
          <a:lstStyle/>
          <a:p>
            <a:endParaRPr sz="1266"/>
          </a:p>
        </p:txBody>
      </p:sp>
      <p:sp>
        <p:nvSpPr>
          <p:cNvPr id="171" name="Shape 171"/>
          <p:cNvSpPr/>
          <p:nvPr/>
        </p:nvSpPr>
        <p:spPr>
          <a:xfrm rot="18900000">
            <a:off x="3103537" y="3484603"/>
            <a:ext cx="1147880" cy="1147880"/>
          </a:xfrm>
          <a:prstGeom prst="rect">
            <a:avLst/>
          </a:prstGeom>
          <a:solidFill>
            <a:srgbClr val="FEC703"/>
          </a:solidFill>
          <a:ln w="12700">
            <a:miter lim="400000"/>
          </a:ln>
        </p:spPr>
        <p:txBody>
          <a:bodyPr lIns="0" tIns="0" rIns="0" bIns="0" anchor="ctr"/>
          <a:lstStyle/>
          <a:p>
            <a:endParaRPr sz="1266"/>
          </a:p>
        </p:txBody>
      </p:sp>
      <p:sp>
        <p:nvSpPr>
          <p:cNvPr id="172" name="Shape 172"/>
          <p:cNvSpPr/>
          <p:nvPr/>
        </p:nvSpPr>
        <p:spPr>
          <a:xfrm>
            <a:off x="4194993" y="4604744"/>
            <a:ext cx="589506" cy="615090"/>
          </a:xfrm>
          <a:custGeom>
            <a:avLst/>
            <a:gdLst/>
            <a:ahLst/>
            <a:cxnLst>
              <a:cxn ang="0">
                <a:pos x="wd2" y="hd2"/>
              </a:cxn>
              <a:cxn ang="5400000">
                <a:pos x="wd2" y="hd2"/>
              </a:cxn>
              <a:cxn ang="10800000">
                <a:pos x="wd2" y="hd2"/>
              </a:cxn>
              <a:cxn ang="16200000">
                <a:pos x="wd2" y="hd2"/>
              </a:cxn>
            </a:cxnLst>
            <a:rect l="0" t="0" r="r" b="b"/>
            <a:pathLst>
              <a:path w="21226" h="21582" extrusionOk="0">
                <a:moveTo>
                  <a:pt x="19018" y="1"/>
                </a:moveTo>
                <a:cubicBezTo>
                  <a:pt x="18676" y="-18"/>
                  <a:pt x="17291" y="83"/>
                  <a:pt x="15656" y="2812"/>
                </a:cubicBezTo>
                <a:lnTo>
                  <a:pt x="9796" y="2812"/>
                </a:lnTo>
                <a:cubicBezTo>
                  <a:pt x="9698" y="2812"/>
                  <a:pt x="9616" y="2830"/>
                  <a:pt x="9534" y="2872"/>
                </a:cubicBezTo>
                <a:cubicBezTo>
                  <a:pt x="9467" y="2903"/>
                  <a:pt x="9401" y="2953"/>
                  <a:pt x="9349" y="3007"/>
                </a:cubicBezTo>
                <a:lnTo>
                  <a:pt x="173" y="12520"/>
                </a:lnTo>
                <a:cubicBezTo>
                  <a:pt x="-61" y="12762"/>
                  <a:pt x="-60" y="13134"/>
                  <a:pt x="188" y="13362"/>
                </a:cubicBezTo>
                <a:lnTo>
                  <a:pt x="8979" y="21417"/>
                </a:lnTo>
                <a:cubicBezTo>
                  <a:pt x="9098" y="21526"/>
                  <a:pt x="9259" y="21582"/>
                  <a:pt x="9411" y="21582"/>
                </a:cubicBezTo>
                <a:cubicBezTo>
                  <a:pt x="9575" y="21582"/>
                  <a:pt x="9736" y="21527"/>
                  <a:pt x="9858" y="21402"/>
                </a:cubicBezTo>
                <a:lnTo>
                  <a:pt x="19003" y="11919"/>
                </a:lnTo>
                <a:cubicBezTo>
                  <a:pt x="19140" y="11798"/>
                  <a:pt x="19215" y="11624"/>
                  <a:pt x="19203" y="11438"/>
                </a:cubicBezTo>
                <a:lnTo>
                  <a:pt x="18864" y="6058"/>
                </a:lnTo>
                <a:cubicBezTo>
                  <a:pt x="20600" y="4658"/>
                  <a:pt x="21539" y="2767"/>
                  <a:pt x="21131" y="1429"/>
                </a:cubicBezTo>
                <a:cubicBezTo>
                  <a:pt x="20981" y="938"/>
                  <a:pt x="20513" y="93"/>
                  <a:pt x="19018" y="1"/>
                </a:cubicBezTo>
                <a:close/>
                <a:moveTo>
                  <a:pt x="18956" y="918"/>
                </a:moveTo>
                <a:cubicBezTo>
                  <a:pt x="19658" y="961"/>
                  <a:pt x="20095" y="1222"/>
                  <a:pt x="20236" y="1685"/>
                </a:cubicBezTo>
                <a:cubicBezTo>
                  <a:pt x="20464" y="2429"/>
                  <a:pt x="19960" y="3719"/>
                  <a:pt x="18787" y="4871"/>
                </a:cubicBezTo>
                <a:cubicBezTo>
                  <a:pt x="18787" y="4871"/>
                  <a:pt x="18694" y="3383"/>
                  <a:pt x="18694" y="3383"/>
                </a:cubicBezTo>
                <a:cubicBezTo>
                  <a:pt x="18674" y="3066"/>
                  <a:pt x="18403" y="2827"/>
                  <a:pt x="18077" y="2827"/>
                </a:cubicBezTo>
                <a:lnTo>
                  <a:pt x="16797" y="2827"/>
                </a:lnTo>
                <a:cubicBezTo>
                  <a:pt x="17528" y="1684"/>
                  <a:pt x="18299" y="876"/>
                  <a:pt x="18956" y="918"/>
                </a:cubicBezTo>
                <a:close/>
                <a:moveTo>
                  <a:pt x="10074" y="4014"/>
                </a:moveTo>
                <a:lnTo>
                  <a:pt x="15009" y="4014"/>
                </a:lnTo>
                <a:cubicBezTo>
                  <a:pt x="14765" y="4512"/>
                  <a:pt x="14516" y="5083"/>
                  <a:pt x="14268" y="5712"/>
                </a:cubicBezTo>
                <a:cubicBezTo>
                  <a:pt x="13711" y="5673"/>
                  <a:pt x="13132" y="5848"/>
                  <a:pt x="12742" y="6253"/>
                </a:cubicBezTo>
                <a:cubicBezTo>
                  <a:pt x="12029" y="6991"/>
                  <a:pt x="12076" y="8158"/>
                  <a:pt x="12834" y="8853"/>
                </a:cubicBezTo>
                <a:cubicBezTo>
                  <a:pt x="13186" y="9175"/>
                  <a:pt x="13632" y="9349"/>
                  <a:pt x="14114" y="9349"/>
                </a:cubicBezTo>
                <a:cubicBezTo>
                  <a:pt x="14632" y="9349"/>
                  <a:pt x="15147" y="9146"/>
                  <a:pt x="15502" y="8778"/>
                </a:cubicBezTo>
                <a:cubicBezTo>
                  <a:pt x="15847" y="8420"/>
                  <a:pt x="16027" y="7946"/>
                  <a:pt x="16011" y="7455"/>
                </a:cubicBezTo>
                <a:cubicBezTo>
                  <a:pt x="15995" y="6964"/>
                  <a:pt x="15777" y="6515"/>
                  <a:pt x="15410" y="6178"/>
                </a:cubicBezTo>
                <a:cubicBezTo>
                  <a:pt x="15340" y="6114"/>
                  <a:pt x="15272" y="6064"/>
                  <a:pt x="15194" y="6013"/>
                </a:cubicBezTo>
                <a:cubicBezTo>
                  <a:pt x="15471" y="5339"/>
                  <a:pt x="15785" y="4665"/>
                  <a:pt x="16119" y="4029"/>
                </a:cubicBezTo>
                <a:lnTo>
                  <a:pt x="17491" y="4029"/>
                </a:lnTo>
                <a:lnTo>
                  <a:pt x="17954" y="11243"/>
                </a:lnTo>
                <a:cubicBezTo>
                  <a:pt x="17954" y="11243"/>
                  <a:pt x="9380" y="20139"/>
                  <a:pt x="9380" y="20139"/>
                </a:cubicBezTo>
                <a:lnTo>
                  <a:pt x="1484" y="12896"/>
                </a:lnTo>
                <a:lnTo>
                  <a:pt x="10074" y="4014"/>
                </a:lnTo>
                <a:close/>
                <a:moveTo>
                  <a:pt x="13929" y="6614"/>
                </a:moveTo>
                <a:cubicBezTo>
                  <a:pt x="13842" y="6857"/>
                  <a:pt x="13753" y="7119"/>
                  <a:pt x="13667" y="7380"/>
                </a:cubicBezTo>
                <a:cubicBezTo>
                  <a:pt x="13587" y="7623"/>
                  <a:pt x="13726" y="7873"/>
                  <a:pt x="13975" y="7951"/>
                </a:cubicBezTo>
                <a:cubicBezTo>
                  <a:pt x="14024" y="7967"/>
                  <a:pt x="14066" y="7981"/>
                  <a:pt x="14114" y="7981"/>
                </a:cubicBezTo>
                <a:cubicBezTo>
                  <a:pt x="14314" y="7981"/>
                  <a:pt x="14512" y="7861"/>
                  <a:pt x="14577" y="7666"/>
                </a:cubicBezTo>
                <a:cubicBezTo>
                  <a:pt x="14655" y="7428"/>
                  <a:pt x="14732" y="7179"/>
                  <a:pt x="14823" y="6929"/>
                </a:cubicBezTo>
                <a:cubicBezTo>
                  <a:pt x="14963" y="7087"/>
                  <a:pt x="15049" y="7275"/>
                  <a:pt x="15055" y="7485"/>
                </a:cubicBezTo>
                <a:cubicBezTo>
                  <a:pt x="15062" y="7730"/>
                  <a:pt x="14980" y="7969"/>
                  <a:pt x="14808" y="8147"/>
                </a:cubicBezTo>
                <a:cubicBezTo>
                  <a:pt x="14464" y="8502"/>
                  <a:pt x="13847" y="8511"/>
                  <a:pt x="13482" y="8177"/>
                </a:cubicBezTo>
                <a:cubicBezTo>
                  <a:pt x="13105" y="7831"/>
                  <a:pt x="13081" y="7251"/>
                  <a:pt x="13436" y="6884"/>
                </a:cubicBezTo>
                <a:cubicBezTo>
                  <a:pt x="13570" y="6745"/>
                  <a:pt x="13742" y="6651"/>
                  <a:pt x="13929" y="6614"/>
                </a:cubicBezTo>
                <a:close/>
                <a:moveTo>
                  <a:pt x="8732" y="7185"/>
                </a:moveTo>
                <a:cubicBezTo>
                  <a:pt x="8657" y="7262"/>
                  <a:pt x="8668" y="7382"/>
                  <a:pt x="8747" y="7455"/>
                </a:cubicBezTo>
                <a:lnTo>
                  <a:pt x="14931" y="13136"/>
                </a:lnTo>
                <a:cubicBezTo>
                  <a:pt x="14969" y="13171"/>
                  <a:pt x="15022" y="13181"/>
                  <a:pt x="15070" y="13181"/>
                </a:cubicBezTo>
                <a:cubicBezTo>
                  <a:pt x="15122" y="13181"/>
                  <a:pt x="15170" y="13161"/>
                  <a:pt x="15209" y="13121"/>
                </a:cubicBezTo>
                <a:cubicBezTo>
                  <a:pt x="15284" y="13044"/>
                  <a:pt x="15288" y="12924"/>
                  <a:pt x="15209" y="12851"/>
                </a:cubicBezTo>
                <a:cubicBezTo>
                  <a:pt x="15209" y="12851"/>
                  <a:pt x="9025" y="7185"/>
                  <a:pt x="9025" y="7185"/>
                </a:cubicBezTo>
                <a:cubicBezTo>
                  <a:pt x="8946" y="7113"/>
                  <a:pt x="8807" y="7108"/>
                  <a:pt x="8732" y="7185"/>
                </a:cubicBezTo>
                <a:close/>
                <a:moveTo>
                  <a:pt x="10690" y="11137"/>
                </a:moveTo>
                <a:lnTo>
                  <a:pt x="10212" y="11633"/>
                </a:lnTo>
                <a:cubicBezTo>
                  <a:pt x="9544" y="11224"/>
                  <a:pt x="8876" y="11271"/>
                  <a:pt x="8439" y="11723"/>
                </a:cubicBezTo>
                <a:cubicBezTo>
                  <a:pt x="7958" y="12222"/>
                  <a:pt x="8099" y="12840"/>
                  <a:pt x="8485" y="13542"/>
                </a:cubicBezTo>
                <a:cubicBezTo>
                  <a:pt x="8751" y="14028"/>
                  <a:pt x="8797" y="14293"/>
                  <a:pt x="8609" y="14489"/>
                </a:cubicBezTo>
                <a:cubicBezTo>
                  <a:pt x="8410" y="14694"/>
                  <a:pt x="8092" y="14629"/>
                  <a:pt x="7791" y="14353"/>
                </a:cubicBezTo>
                <a:cubicBezTo>
                  <a:pt x="7448" y="14039"/>
                  <a:pt x="7251" y="13637"/>
                  <a:pt x="7144" y="13316"/>
                </a:cubicBezTo>
                <a:lnTo>
                  <a:pt x="6403" y="13782"/>
                </a:lnTo>
                <a:cubicBezTo>
                  <a:pt x="6494" y="14079"/>
                  <a:pt x="6743" y="14480"/>
                  <a:pt x="7082" y="14819"/>
                </a:cubicBezTo>
                <a:lnTo>
                  <a:pt x="6604" y="15300"/>
                </a:lnTo>
                <a:lnTo>
                  <a:pt x="7128" y="15781"/>
                </a:lnTo>
                <a:lnTo>
                  <a:pt x="7637" y="15255"/>
                </a:lnTo>
                <a:cubicBezTo>
                  <a:pt x="8342" y="15708"/>
                  <a:pt x="9046" y="15622"/>
                  <a:pt x="9488" y="15165"/>
                </a:cubicBezTo>
                <a:cubicBezTo>
                  <a:pt x="9934" y="14702"/>
                  <a:pt x="9953" y="14183"/>
                  <a:pt x="9534" y="13392"/>
                </a:cubicBezTo>
                <a:cubicBezTo>
                  <a:pt x="9245" y="12816"/>
                  <a:pt x="9170" y="12539"/>
                  <a:pt x="9333" y="12370"/>
                </a:cubicBezTo>
                <a:cubicBezTo>
                  <a:pt x="9472" y="12226"/>
                  <a:pt x="9715" y="12191"/>
                  <a:pt x="10058" y="12505"/>
                </a:cubicBezTo>
                <a:cubicBezTo>
                  <a:pt x="10438" y="12853"/>
                  <a:pt x="10561" y="13194"/>
                  <a:pt x="10644" y="13377"/>
                </a:cubicBezTo>
                <a:lnTo>
                  <a:pt x="11369" y="12941"/>
                </a:lnTo>
                <a:cubicBezTo>
                  <a:pt x="11275" y="12699"/>
                  <a:pt x="11106" y="12408"/>
                  <a:pt x="10768" y="12069"/>
                </a:cubicBezTo>
                <a:cubicBezTo>
                  <a:pt x="10768" y="12069"/>
                  <a:pt x="11199" y="11618"/>
                  <a:pt x="11199" y="11618"/>
                </a:cubicBezTo>
                <a:lnTo>
                  <a:pt x="10690" y="11137"/>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173" name="Shape 173"/>
          <p:cNvSpPr/>
          <p:nvPr/>
        </p:nvSpPr>
        <p:spPr>
          <a:xfrm>
            <a:off x="4174296" y="2966004"/>
            <a:ext cx="630900" cy="505238"/>
          </a:xfrm>
          <a:custGeom>
            <a:avLst/>
            <a:gdLst/>
            <a:ahLst/>
            <a:cxnLst>
              <a:cxn ang="0">
                <a:pos x="wd2" y="hd2"/>
              </a:cxn>
              <a:cxn ang="5400000">
                <a:pos x="wd2" y="hd2"/>
              </a:cxn>
              <a:cxn ang="10800000">
                <a:pos x="wd2" y="hd2"/>
              </a:cxn>
              <a:cxn ang="16200000">
                <a:pos x="wd2" y="hd2"/>
              </a:cxn>
            </a:cxnLst>
            <a:rect l="0" t="0" r="r" b="b"/>
            <a:pathLst>
              <a:path w="21570" h="21564" extrusionOk="0">
                <a:moveTo>
                  <a:pt x="569" y="4"/>
                </a:moveTo>
                <a:cubicBezTo>
                  <a:pt x="294" y="-36"/>
                  <a:pt x="37" y="221"/>
                  <a:pt x="3" y="566"/>
                </a:cubicBezTo>
                <a:cubicBezTo>
                  <a:pt x="-30" y="910"/>
                  <a:pt x="163" y="1213"/>
                  <a:pt x="439" y="1254"/>
                </a:cubicBezTo>
                <a:lnTo>
                  <a:pt x="4488" y="1870"/>
                </a:lnTo>
                <a:lnTo>
                  <a:pt x="7739" y="15404"/>
                </a:lnTo>
                <a:cubicBezTo>
                  <a:pt x="7804" y="15676"/>
                  <a:pt x="8001" y="15857"/>
                  <a:pt x="8218" y="15857"/>
                </a:cubicBezTo>
                <a:cubicBezTo>
                  <a:pt x="8260" y="15857"/>
                  <a:pt x="8306" y="15853"/>
                  <a:pt x="8349" y="15839"/>
                </a:cubicBezTo>
                <a:lnTo>
                  <a:pt x="19669" y="12161"/>
                </a:lnTo>
                <a:cubicBezTo>
                  <a:pt x="19862" y="12099"/>
                  <a:pt x="19999" y="11899"/>
                  <a:pt x="20032" y="11654"/>
                </a:cubicBezTo>
                <a:lnTo>
                  <a:pt x="21062" y="3881"/>
                </a:lnTo>
                <a:cubicBezTo>
                  <a:pt x="21086" y="3696"/>
                  <a:pt x="21045" y="3516"/>
                  <a:pt x="20946" y="3374"/>
                </a:cubicBezTo>
                <a:cubicBezTo>
                  <a:pt x="20847" y="3233"/>
                  <a:pt x="20704" y="3148"/>
                  <a:pt x="20554" y="3157"/>
                </a:cubicBezTo>
                <a:lnTo>
                  <a:pt x="15199" y="3338"/>
                </a:lnTo>
                <a:cubicBezTo>
                  <a:pt x="14563" y="3354"/>
                  <a:pt x="14571" y="4610"/>
                  <a:pt x="15199" y="4588"/>
                </a:cubicBezTo>
                <a:lnTo>
                  <a:pt x="19974" y="4443"/>
                </a:lnTo>
                <a:lnTo>
                  <a:pt x="19103" y="11056"/>
                </a:lnTo>
                <a:lnTo>
                  <a:pt x="8552" y="14462"/>
                </a:lnTo>
                <a:lnTo>
                  <a:pt x="5359" y="1109"/>
                </a:lnTo>
                <a:cubicBezTo>
                  <a:pt x="5302" y="870"/>
                  <a:pt x="5137" y="705"/>
                  <a:pt x="4938" y="675"/>
                </a:cubicBezTo>
                <a:lnTo>
                  <a:pt x="569" y="4"/>
                </a:lnTo>
                <a:close/>
                <a:moveTo>
                  <a:pt x="13036" y="910"/>
                </a:moveTo>
                <a:cubicBezTo>
                  <a:pt x="12759" y="922"/>
                  <a:pt x="12548" y="1215"/>
                  <a:pt x="12557" y="1562"/>
                </a:cubicBezTo>
                <a:lnTo>
                  <a:pt x="12688" y="6798"/>
                </a:lnTo>
                <a:lnTo>
                  <a:pt x="11948" y="5983"/>
                </a:lnTo>
                <a:cubicBezTo>
                  <a:pt x="11738" y="5757"/>
                  <a:pt x="11418" y="5793"/>
                  <a:pt x="11237" y="6055"/>
                </a:cubicBezTo>
                <a:cubicBezTo>
                  <a:pt x="11055" y="6319"/>
                  <a:pt x="11084" y="6699"/>
                  <a:pt x="11295" y="6925"/>
                </a:cubicBezTo>
                <a:lnTo>
                  <a:pt x="13051" y="8882"/>
                </a:lnTo>
                <a:cubicBezTo>
                  <a:pt x="13145" y="8983"/>
                  <a:pt x="13268" y="9027"/>
                  <a:pt x="13385" y="9027"/>
                </a:cubicBezTo>
                <a:cubicBezTo>
                  <a:pt x="13502" y="9027"/>
                  <a:pt x="13609" y="8983"/>
                  <a:pt x="13704" y="8882"/>
                </a:cubicBezTo>
                <a:lnTo>
                  <a:pt x="15431" y="6998"/>
                </a:lnTo>
                <a:cubicBezTo>
                  <a:pt x="15642" y="6771"/>
                  <a:pt x="15670" y="6373"/>
                  <a:pt x="15489" y="6110"/>
                </a:cubicBezTo>
                <a:cubicBezTo>
                  <a:pt x="15308" y="5847"/>
                  <a:pt x="14988" y="5829"/>
                  <a:pt x="14778" y="6055"/>
                </a:cubicBezTo>
                <a:lnTo>
                  <a:pt x="13689" y="7233"/>
                </a:lnTo>
                <a:lnTo>
                  <a:pt x="13559" y="1508"/>
                </a:lnTo>
                <a:cubicBezTo>
                  <a:pt x="13549" y="1161"/>
                  <a:pt x="13322" y="899"/>
                  <a:pt x="13036" y="910"/>
                </a:cubicBezTo>
                <a:close/>
                <a:moveTo>
                  <a:pt x="11121" y="3591"/>
                </a:moveTo>
                <a:lnTo>
                  <a:pt x="7666" y="3736"/>
                </a:lnTo>
                <a:cubicBezTo>
                  <a:pt x="7388" y="3746"/>
                  <a:pt x="7165" y="4042"/>
                  <a:pt x="7173" y="4389"/>
                </a:cubicBezTo>
                <a:cubicBezTo>
                  <a:pt x="7181" y="4736"/>
                  <a:pt x="7421" y="5022"/>
                  <a:pt x="7695" y="5005"/>
                </a:cubicBezTo>
                <a:lnTo>
                  <a:pt x="11179" y="4842"/>
                </a:lnTo>
                <a:cubicBezTo>
                  <a:pt x="11868" y="4817"/>
                  <a:pt x="11903" y="3546"/>
                  <a:pt x="11121" y="3591"/>
                </a:cubicBezTo>
                <a:close/>
                <a:moveTo>
                  <a:pt x="17245" y="8972"/>
                </a:moveTo>
                <a:lnTo>
                  <a:pt x="9756" y="10458"/>
                </a:lnTo>
                <a:cubicBezTo>
                  <a:pt x="9482" y="10513"/>
                  <a:pt x="9291" y="10840"/>
                  <a:pt x="9335" y="11183"/>
                </a:cubicBezTo>
                <a:cubicBezTo>
                  <a:pt x="9375" y="11492"/>
                  <a:pt x="9586" y="11708"/>
                  <a:pt x="9829" y="11708"/>
                </a:cubicBezTo>
                <a:cubicBezTo>
                  <a:pt x="9855" y="11708"/>
                  <a:pt x="9889" y="11713"/>
                  <a:pt x="9916" y="11708"/>
                </a:cubicBezTo>
                <a:lnTo>
                  <a:pt x="17405" y="10204"/>
                </a:lnTo>
                <a:cubicBezTo>
                  <a:pt x="17679" y="10150"/>
                  <a:pt x="17855" y="9841"/>
                  <a:pt x="17811" y="9498"/>
                </a:cubicBezTo>
                <a:cubicBezTo>
                  <a:pt x="17767" y="9155"/>
                  <a:pt x="17517" y="8914"/>
                  <a:pt x="17245" y="8972"/>
                </a:cubicBezTo>
                <a:close/>
                <a:moveTo>
                  <a:pt x="19393" y="14788"/>
                </a:moveTo>
                <a:cubicBezTo>
                  <a:pt x="18193" y="14788"/>
                  <a:pt x="17216" y="16007"/>
                  <a:pt x="17216" y="17506"/>
                </a:cubicBezTo>
                <a:cubicBezTo>
                  <a:pt x="17216" y="19004"/>
                  <a:pt x="18193" y="20223"/>
                  <a:pt x="19393" y="20223"/>
                </a:cubicBezTo>
                <a:cubicBezTo>
                  <a:pt x="20593" y="20223"/>
                  <a:pt x="21570" y="19004"/>
                  <a:pt x="21570" y="17506"/>
                </a:cubicBezTo>
                <a:cubicBezTo>
                  <a:pt x="21570" y="16007"/>
                  <a:pt x="20593" y="14788"/>
                  <a:pt x="19393" y="14788"/>
                </a:cubicBezTo>
                <a:close/>
                <a:moveTo>
                  <a:pt x="19393" y="16038"/>
                </a:moveTo>
                <a:cubicBezTo>
                  <a:pt x="20038" y="16038"/>
                  <a:pt x="20569" y="16700"/>
                  <a:pt x="20569" y="17506"/>
                </a:cubicBezTo>
                <a:cubicBezTo>
                  <a:pt x="20569" y="18311"/>
                  <a:pt x="20038" y="18955"/>
                  <a:pt x="19393" y="18955"/>
                </a:cubicBezTo>
                <a:cubicBezTo>
                  <a:pt x="18748" y="18955"/>
                  <a:pt x="18232" y="18311"/>
                  <a:pt x="18232" y="17506"/>
                </a:cubicBezTo>
                <a:cubicBezTo>
                  <a:pt x="18232" y="16700"/>
                  <a:pt x="18748" y="16038"/>
                  <a:pt x="19393" y="16038"/>
                </a:cubicBezTo>
                <a:close/>
                <a:moveTo>
                  <a:pt x="8987" y="16129"/>
                </a:moveTo>
                <a:cubicBezTo>
                  <a:pt x="7787" y="16129"/>
                  <a:pt x="6810" y="17348"/>
                  <a:pt x="6810" y="18846"/>
                </a:cubicBezTo>
                <a:cubicBezTo>
                  <a:pt x="6810" y="20344"/>
                  <a:pt x="7787" y="21564"/>
                  <a:pt x="8987" y="21564"/>
                </a:cubicBezTo>
                <a:cubicBezTo>
                  <a:pt x="10187" y="21564"/>
                  <a:pt x="11164" y="20344"/>
                  <a:pt x="11164" y="18846"/>
                </a:cubicBezTo>
                <a:cubicBezTo>
                  <a:pt x="11164" y="17348"/>
                  <a:pt x="10187" y="16129"/>
                  <a:pt x="8987" y="16129"/>
                </a:cubicBezTo>
                <a:close/>
                <a:moveTo>
                  <a:pt x="8987" y="17379"/>
                </a:moveTo>
                <a:cubicBezTo>
                  <a:pt x="9632" y="17379"/>
                  <a:pt x="10163" y="18041"/>
                  <a:pt x="10163" y="18846"/>
                </a:cubicBezTo>
                <a:cubicBezTo>
                  <a:pt x="10163" y="19651"/>
                  <a:pt x="9632" y="20314"/>
                  <a:pt x="8987" y="20314"/>
                </a:cubicBezTo>
                <a:cubicBezTo>
                  <a:pt x="8342" y="20314"/>
                  <a:pt x="7826" y="19651"/>
                  <a:pt x="7826" y="18846"/>
                </a:cubicBezTo>
                <a:cubicBezTo>
                  <a:pt x="7826" y="18041"/>
                  <a:pt x="8342" y="17379"/>
                  <a:pt x="8987" y="17379"/>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174" name="Shape 174"/>
          <p:cNvSpPr/>
          <p:nvPr/>
        </p:nvSpPr>
        <p:spPr>
          <a:xfrm>
            <a:off x="5090216" y="3751222"/>
            <a:ext cx="589506" cy="614641"/>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cubicBezTo>
                  <a:pt x="6798" y="0"/>
                  <a:pt x="3657" y="2753"/>
                  <a:pt x="3223" y="6307"/>
                </a:cubicBezTo>
                <a:cubicBezTo>
                  <a:pt x="3223" y="7315"/>
                  <a:pt x="4607" y="7354"/>
                  <a:pt x="4591" y="6307"/>
                </a:cubicBezTo>
                <a:cubicBezTo>
                  <a:pt x="5015" y="3471"/>
                  <a:pt x="7545" y="1297"/>
                  <a:pt x="10620" y="1297"/>
                </a:cubicBezTo>
                <a:cubicBezTo>
                  <a:pt x="13696" y="1297"/>
                  <a:pt x="16239" y="3471"/>
                  <a:pt x="16664" y="6307"/>
                </a:cubicBezTo>
                <a:cubicBezTo>
                  <a:pt x="16726" y="7276"/>
                  <a:pt x="18031" y="7121"/>
                  <a:pt x="18031" y="6307"/>
                </a:cubicBezTo>
                <a:cubicBezTo>
                  <a:pt x="17598" y="2753"/>
                  <a:pt x="14442" y="0"/>
                  <a:pt x="10620" y="0"/>
                </a:cubicBezTo>
                <a:close/>
                <a:moveTo>
                  <a:pt x="1943" y="8392"/>
                </a:moveTo>
                <a:cubicBezTo>
                  <a:pt x="873" y="8392"/>
                  <a:pt x="0" y="9229"/>
                  <a:pt x="0" y="10255"/>
                </a:cubicBezTo>
                <a:cubicBezTo>
                  <a:pt x="0" y="10957"/>
                  <a:pt x="431" y="11575"/>
                  <a:pt x="1079" y="11883"/>
                </a:cubicBezTo>
                <a:lnTo>
                  <a:pt x="2792" y="19613"/>
                </a:lnTo>
                <a:cubicBezTo>
                  <a:pt x="2792" y="20706"/>
                  <a:pt x="3724" y="21600"/>
                  <a:pt x="4864" y="21600"/>
                </a:cubicBezTo>
                <a:lnTo>
                  <a:pt x="16981" y="21600"/>
                </a:lnTo>
                <a:cubicBezTo>
                  <a:pt x="18121" y="21600"/>
                  <a:pt x="19038" y="20704"/>
                  <a:pt x="19024" y="19737"/>
                </a:cubicBezTo>
                <a:lnTo>
                  <a:pt x="20794" y="11745"/>
                </a:lnTo>
                <a:cubicBezTo>
                  <a:pt x="21299" y="11399"/>
                  <a:pt x="21600" y="10855"/>
                  <a:pt x="21600" y="10255"/>
                </a:cubicBezTo>
                <a:cubicBezTo>
                  <a:pt x="21600" y="9229"/>
                  <a:pt x="20727" y="8392"/>
                  <a:pt x="19657" y="8392"/>
                </a:cubicBezTo>
                <a:lnTo>
                  <a:pt x="1943" y="8392"/>
                </a:lnTo>
                <a:close/>
                <a:moveTo>
                  <a:pt x="1943" y="9606"/>
                </a:moveTo>
                <a:cubicBezTo>
                  <a:pt x="1943" y="9606"/>
                  <a:pt x="19657" y="9606"/>
                  <a:pt x="19657" y="9606"/>
                </a:cubicBezTo>
                <a:cubicBezTo>
                  <a:pt x="20025" y="9606"/>
                  <a:pt x="20334" y="9902"/>
                  <a:pt x="20334" y="10255"/>
                </a:cubicBezTo>
                <a:cubicBezTo>
                  <a:pt x="20334" y="10492"/>
                  <a:pt x="20180" y="10697"/>
                  <a:pt x="19945" y="10807"/>
                </a:cubicBezTo>
                <a:cubicBezTo>
                  <a:pt x="19770" y="10889"/>
                  <a:pt x="19639" y="11050"/>
                  <a:pt x="19600" y="11235"/>
                </a:cubicBezTo>
                <a:lnTo>
                  <a:pt x="17772" y="19613"/>
                </a:lnTo>
                <a:cubicBezTo>
                  <a:pt x="17772" y="20033"/>
                  <a:pt x="17420" y="20385"/>
                  <a:pt x="16981" y="20385"/>
                </a:cubicBezTo>
                <a:lnTo>
                  <a:pt x="4864" y="20385"/>
                </a:lnTo>
                <a:cubicBezTo>
                  <a:pt x="4425" y="20385"/>
                  <a:pt x="4058" y="20035"/>
                  <a:pt x="4044" y="19488"/>
                </a:cubicBezTo>
                <a:lnTo>
                  <a:pt x="2245" y="11318"/>
                </a:lnTo>
                <a:cubicBezTo>
                  <a:pt x="2195" y="11090"/>
                  <a:pt x="2019" y="10905"/>
                  <a:pt x="1784" y="10848"/>
                </a:cubicBezTo>
                <a:cubicBezTo>
                  <a:pt x="1484" y="10775"/>
                  <a:pt x="1266" y="10533"/>
                  <a:pt x="1266" y="10255"/>
                </a:cubicBezTo>
                <a:cubicBezTo>
                  <a:pt x="1266" y="9902"/>
                  <a:pt x="1575" y="9606"/>
                  <a:pt x="1943" y="9606"/>
                </a:cubicBezTo>
                <a:close/>
                <a:moveTo>
                  <a:pt x="5972" y="12808"/>
                </a:moveTo>
                <a:cubicBezTo>
                  <a:pt x="5726" y="12808"/>
                  <a:pt x="5526" y="13000"/>
                  <a:pt x="5526" y="13236"/>
                </a:cubicBezTo>
                <a:lnTo>
                  <a:pt x="5526" y="18260"/>
                </a:lnTo>
                <a:cubicBezTo>
                  <a:pt x="5526" y="18496"/>
                  <a:pt x="5726" y="18688"/>
                  <a:pt x="5972" y="18688"/>
                </a:cubicBezTo>
                <a:lnTo>
                  <a:pt x="6102" y="18688"/>
                </a:lnTo>
                <a:cubicBezTo>
                  <a:pt x="6348" y="18688"/>
                  <a:pt x="6548" y="18496"/>
                  <a:pt x="6548" y="18260"/>
                </a:cubicBezTo>
                <a:cubicBezTo>
                  <a:pt x="6548" y="18260"/>
                  <a:pt x="6548" y="13236"/>
                  <a:pt x="6548" y="13236"/>
                </a:cubicBezTo>
                <a:cubicBezTo>
                  <a:pt x="6548" y="13000"/>
                  <a:pt x="6348" y="12808"/>
                  <a:pt x="6102" y="12808"/>
                </a:cubicBezTo>
                <a:lnTo>
                  <a:pt x="5972" y="12808"/>
                </a:lnTo>
                <a:close/>
                <a:moveTo>
                  <a:pt x="9195" y="12808"/>
                </a:moveTo>
                <a:cubicBezTo>
                  <a:pt x="8949" y="12808"/>
                  <a:pt x="8749" y="13000"/>
                  <a:pt x="8749" y="13236"/>
                </a:cubicBezTo>
                <a:lnTo>
                  <a:pt x="8749" y="18260"/>
                </a:lnTo>
                <a:cubicBezTo>
                  <a:pt x="8749" y="18496"/>
                  <a:pt x="8949" y="18688"/>
                  <a:pt x="9195" y="18688"/>
                </a:cubicBezTo>
                <a:lnTo>
                  <a:pt x="9325" y="18688"/>
                </a:lnTo>
                <a:cubicBezTo>
                  <a:pt x="9571" y="18688"/>
                  <a:pt x="9771" y="18496"/>
                  <a:pt x="9771" y="18260"/>
                </a:cubicBezTo>
                <a:cubicBezTo>
                  <a:pt x="9771" y="18260"/>
                  <a:pt x="9771" y="13236"/>
                  <a:pt x="9771" y="13236"/>
                </a:cubicBezTo>
                <a:cubicBezTo>
                  <a:pt x="9771" y="13000"/>
                  <a:pt x="9571" y="12808"/>
                  <a:pt x="9325" y="12808"/>
                </a:cubicBezTo>
                <a:lnTo>
                  <a:pt x="9195" y="12808"/>
                </a:lnTo>
                <a:close/>
                <a:moveTo>
                  <a:pt x="12419" y="12808"/>
                </a:moveTo>
                <a:cubicBezTo>
                  <a:pt x="12173" y="12808"/>
                  <a:pt x="11973" y="13000"/>
                  <a:pt x="11973" y="13236"/>
                </a:cubicBezTo>
                <a:lnTo>
                  <a:pt x="11973" y="18260"/>
                </a:lnTo>
                <a:cubicBezTo>
                  <a:pt x="11973" y="18496"/>
                  <a:pt x="12173" y="18688"/>
                  <a:pt x="12419" y="18688"/>
                </a:cubicBezTo>
                <a:lnTo>
                  <a:pt x="12548" y="18688"/>
                </a:lnTo>
                <a:cubicBezTo>
                  <a:pt x="12795" y="18688"/>
                  <a:pt x="12995" y="18496"/>
                  <a:pt x="12995" y="18260"/>
                </a:cubicBezTo>
                <a:cubicBezTo>
                  <a:pt x="12995" y="18260"/>
                  <a:pt x="12995" y="13236"/>
                  <a:pt x="12995" y="13236"/>
                </a:cubicBezTo>
                <a:cubicBezTo>
                  <a:pt x="12995" y="13000"/>
                  <a:pt x="12795" y="12808"/>
                  <a:pt x="12548" y="12808"/>
                </a:cubicBezTo>
                <a:lnTo>
                  <a:pt x="12419" y="12808"/>
                </a:lnTo>
                <a:close/>
                <a:moveTo>
                  <a:pt x="15642" y="12808"/>
                </a:moveTo>
                <a:cubicBezTo>
                  <a:pt x="15396" y="12808"/>
                  <a:pt x="15196" y="13000"/>
                  <a:pt x="15196" y="13236"/>
                </a:cubicBezTo>
                <a:lnTo>
                  <a:pt x="15196" y="18260"/>
                </a:lnTo>
                <a:cubicBezTo>
                  <a:pt x="15196" y="18496"/>
                  <a:pt x="15396" y="18688"/>
                  <a:pt x="15642" y="18688"/>
                </a:cubicBezTo>
                <a:lnTo>
                  <a:pt x="15772" y="18688"/>
                </a:lnTo>
                <a:cubicBezTo>
                  <a:pt x="16018" y="18688"/>
                  <a:pt x="16218" y="18496"/>
                  <a:pt x="16218" y="18260"/>
                </a:cubicBezTo>
                <a:cubicBezTo>
                  <a:pt x="16218" y="18260"/>
                  <a:pt x="16218" y="13236"/>
                  <a:pt x="16218" y="13236"/>
                </a:cubicBezTo>
                <a:cubicBezTo>
                  <a:pt x="16218" y="13000"/>
                  <a:pt x="16018" y="12808"/>
                  <a:pt x="15772" y="12808"/>
                </a:cubicBezTo>
                <a:lnTo>
                  <a:pt x="15642" y="12808"/>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175" name="Shape 175"/>
          <p:cNvSpPr/>
          <p:nvPr/>
        </p:nvSpPr>
        <p:spPr>
          <a:xfrm>
            <a:off x="3432163" y="3781277"/>
            <a:ext cx="490627" cy="554531"/>
          </a:xfrm>
          <a:custGeom>
            <a:avLst/>
            <a:gdLst/>
            <a:ahLst/>
            <a:cxnLst>
              <a:cxn ang="0">
                <a:pos x="wd2" y="hd2"/>
              </a:cxn>
              <a:cxn ang="5400000">
                <a:pos x="wd2" y="hd2"/>
              </a:cxn>
              <a:cxn ang="10800000">
                <a:pos x="wd2" y="hd2"/>
              </a:cxn>
              <a:cxn ang="16200000">
                <a:pos x="wd2" y="hd2"/>
              </a:cxn>
            </a:cxnLst>
            <a:rect l="0" t="0" r="r" b="b"/>
            <a:pathLst>
              <a:path w="21600" h="21600" extrusionOk="0">
                <a:moveTo>
                  <a:pt x="10193" y="0"/>
                </a:moveTo>
                <a:cubicBezTo>
                  <a:pt x="6474" y="0"/>
                  <a:pt x="3444" y="2668"/>
                  <a:pt x="3444" y="5958"/>
                </a:cubicBezTo>
                <a:cubicBezTo>
                  <a:pt x="3444" y="6762"/>
                  <a:pt x="4829" y="6751"/>
                  <a:pt x="4858" y="5958"/>
                </a:cubicBezTo>
                <a:cubicBezTo>
                  <a:pt x="4859" y="3359"/>
                  <a:pt x="7256" y="1251"/>
                  <a:pt x="10193" y="1251"/>
                </a:cubicBezTo>
                <a:cubicBezTo>
                  <a:pt x="13130" y="1251"/>
                  <a:pt x="15512" y="3359"/>
                  <a:pt x="15512" y="5958"/>
                </a:cubicBezTo>
                <a:cubicBezTo>
                  <a:pt x="15565" y="6804"/>
                  <a:pt x="16926" y="6720"/>
                  <a:pt x="16926" y="5958"/>
                </a:cubicBezTo>
                <a:cubicBezTo>
                  <a:pt x="16926" y="2668"/>
                  <a:pt x="13911" y="0"/>
                  <a:pt x="10193" y="0"/>
                </a:cubicBezTo>
                <a:close/>
                <a:moveTo>
                  <a:pt x="3874" y="7399"/>
                </a:moveTo>
                <a:cubicBezTo>
                  <a:pt x="2934" y="7399"/>
                  <a:pt x="2164" y="8166"/>
                  <a:pt x="2137" y="9127"/>
                </a:cubicBezTo>
                <a:lnTo>
                  <a:pt x="15" y="19723"/>
                </a:lnTo>
                <a:cubicBezTo>
                  <a:pt x="9" y="19755"/>
                  <a:pt x="0" y="19786"/>
                  <a:pt x="0" y="19818"/>
                </a:cubicBezTo>
                <a:cubicBezTo>
                  <a:pt x="0" y="20803"/>
                  <a:pt x="780" y="21600"/>
                  <a:pt x="1737" y="21600"/>
                </a:cubicBezTo>
                <a:lnTo>
                  <a:pt x="19863" y="21600"/>
                </a:lnTo>
                <a:cubicBezTo>
                  <a:pt x="20820" y="21600"/>
                  <a:pt x="21600" y="20803"/>
                  <a:pt x="21600" y="19818"/>
                </a:cubicBezTo>
                <a:cubicBezTo>
                  <a:pt x="21600" y="19777"/>
                  <a:pt x="21595" y="19736"/>
                  <a:pt x="21585" y="19696"/>
                </a:cubicBezTo>
                <a:lnTo>
                  <a:pt x="18848" y="9045"/>
                </a:lnTo>
                <a:cubicBezTo>
                  <a:pt x="18733" y="8637"/>
                  <a:pt x="18396" y="7399"/>
                  <a:pt x="17142" y="7399"/>
                </a:cubicBezTo>
                <a:lnTo>
                  <a:pt x="3874" y="7399"/>
                </a:lnTo>
                <a:close/>
                <a:moveTo>
                  <a:pt x="3874" y="8501"/>
                </a:moveTo>
                <a:lnTo>
                  <a:pt x="17142" y="8501"/>
                </a:lnTo>
                <a:cubicBezTo>
                  <a:pt x="17384" y="8501"/>
                  <a:pt x="17551" y="9011"/>
                  <a:pt x="17634" y="9304"/>
                </a:cubicBezTo>
                <a:lnTo>
                  <a:pt x="20339" y="19873"/>
                </a:lnTo>
                <a:cubicBezTo>
                  <a:pt x="20317" y="20244"/>
                  <a:pt x="20083" y="20498"/>
                  <a:pt x="19863" y="20498"/>
                </a:cubicBezTo>
                <a:lnTo>
                  <a:pt x="1737" y="20498"/>
                </a:lnTo>
                <a:cubicBezTo>
                  <a:pt x="1514" y="20498"/>
                  <a:pt x="1263" y="20237"/>
                  <a:pt x="1245" y="19859"/>
                </a:cubicBezTo>
                <a:cubicBezTo>
                  <a:pt x="1245" y="19859"/>
                  <a:pt x="3367" y="9277"/>
                  <a:pt x="3367" y="9277"/>
                </a:cubicBezTo>
                <a:cubicBezTo>
                  <a:pt x="3374" y="9245"/>
                  <a:pt x="3382" y="9214"/>
                  <a:pt x="3382" y="9181"/>
                </a:cubicBezTo>
                <a:cubicBezTo>
                  <a:pt x="3382" y="8779"/>
                  <a:pt x="3644" y="8501"/>
                  <a:pt x="3874" y="8501"/>
                </a:cubicBezTo>
                <a:close/>
                <a:moveTo>
                  <a:pt x="5427" y="10011"/>
                </a:moveTo>
                <a:cubicBezTo>
                  <a:pt x="5145" y="10011"/>
                  <a:pt x="4920" y="10211"/>
                  <a:pt x="4920" y="10460"/>
                </a:cubicBezTo>
                <a:cubicBezTo>
                  <a:pt x="4920" y="10709"/>
                  <a:pt x="5145" y="10909"/>
                  <a:pt x="5427" y="10909"/>
                </a:cubicBezTo>
                <a:lnTo>
                  <a:pt x="14882" y="10909"/>
                </a:lnTo>
                <a:cubicBezTo>
                  <a:pt x="15164" y="10909"/>
                  <a:pt x="15404" y="10709"/>
                  <a:pt x="15404" y="10460"/>
                </a:cubicBezTo>
                <a:cubicBezTo>
                  <a:pt x="15404" y="10211"/>
                  <a:pt x="15164" y="10011"/>
                  <a:pt x="14882" y="10011"/>
                </a:cubicBezTo>
                <a:lnTo>
                  <a:pt x="5427" y="10011"/>
                </a:lnTo>
                <a:close/>
                <a:moveTo>
                  <a:pt x="9947" y="12187"/>
                </a:moveTo>
                <a:lnTo>
                  <a:pt x="9947" y="12949"/>
                </a:lnTo>
                <a:cubicBezTo>
                  <a:pt x="8978" y="13117"/>
                  <a:pt x="8425" y="13672"/>
                  <a:pt x="8425" y="14377"/>
                </a:cubicBezTo>
                <a:cubicBezTo>
                  <a:pt x="8425" y="15154"/>
                  <a:pt x="9085" y="15544"/>
                  <a:pt x="10054" y="15833"/>
                </a:cubicBezTo>
                <a:cubicBezTo>
                  <a:pt x="10724" y="16033"/>
                  <a:pt x="11008" y="16235"/>
                  <a:pt x="11008" y="16540"/>
                </a:cubicBezTo>
                <a:cubicBezTo>
                  <a:pt x="11008" y="16861"/>
                  <a:pt x="10647" y="17030"/>
                  <a:pt x="10131" y="17030"/>
                </a:cubicBezTo>
                <a:cubicBezTo>
                  <a:pt x="9543" y="17030"/>
                  <a:pt x="9020" y="16860"/>
                  <a:pt x="8640" y="16676"/>
                </a:cubicBezTo>
                <a:lnTo>
                  <a:pt x="8363" y="17615"/>
                </a:lnTo>
                <a:cubicBezTo>
                  <a:pt x="8707" y="17791"/>
                  <a:pt x="9294" y="17944"/>
                  <a:pt x="9901" y="17968"/>
                </a:cubicBezTo>
                <a:lnTo>
                  <a:pt x="9901" y="18716"/>
                </a:lnTo>
                <a:cubicBezTo>
                  <a:pt x="9901" y="18716"/>
                  <a:pt x="10792" y="18716"/>
                  <a:pt x="10792" y="18716"/>
                </a:cubicBezTo>
                <a:lnTo>
                  <a:pt x="10792" y="17900"/>
                </a:lnTo>
                <a:cubicBezTo>
                  <a:pt x="11833" y="17740"/>
                  <a:pt x="12407" y="17131"/>
                  <a:pt x="12407" y="16418"/>
                </a:cubicBezTo>
                <a:cubicBezTo>
                  <a:pt x="12407" y="15696"/>
                  <a:pt x="11962" y="15258"/>
                  <a:pt x="10885" y="14921"/>
                </a:cubicBezTo>
                <a:cubicBezTo>
                  <a:pt x="10114" y="14665"/>
                  <a:pt x="9808" y="14506"/>
                  <a:pt x="9808" y="14241"/>
                </a:cubicBezTo>
                <a:cubicBezTo>
                  <a:pt x="9808" y="14017"/>
                  <a:pt x="9988" y="13792"/>
                  <a:pt x="10577" y="13792"/>
                </a:cubicBezTo>
                <a:cubicBezTo>
                  <a:pt x="11229" y="13792"/>
                  <a:pt x="11648" y="13976"/>
                  <a:pt x="11884" y="14064"/>
                </a:cubicBezTo>
                <a:lnTo>
                  <a:pt x="12145" y="13153"/>
                </a:lnTo>
                <a:cubicBezTo>
                  <a:pt x="11846" y="13025"/>
                  <a:pt x="11446" y="12919"/>
                  <a:pt x="10838" y="12895"/>
                </a:cubicBezTo>
                <a:lnTo>
                  <a:pt x="10838" y="12187"/>
                </a:lnTo>
                <a:lnTo>
                  <a:pt x="9947" y="12187"/>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176" name="Shape 176"/>
          <p:cNvSpPr>
            <a:spLocks noGrp="1"/>
          </p:cNvSpPr>
          <p:nvPr>
            <p:ph type="body" sz="quarter" idx="16"/>
          </p:nvPr>
        </p:nvSpPr>
        <p:spPr>
          <a:xfrm>
            <a:off x="5923475" y="5116444"/>
            <a:ext cx="2208378" cy="169756"/>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177" name="Shape 177"/>
          <p:cNvSpPr>
            <a:spLocks noGrp="1"/>
          </p:cNvSpPr>
          <p:nvPr>
            <p:ph type="body" sz="quarter" idx="17" hasCustomPrompt="1"/>
          </p:nvPr>
        </p:nvSpPr>
        <p:spPr>
          <a:xfrm>
            <a:off x="5927604" y="5287982"/>
            <a:ext cx="2200121" cy="458903"/>
          </a:xfrm>
          <a:prstGeom prst="rect">
            <a:avLst/>
          </a:prstGeom>
        </p:spPr>
        <p:txBody>
          <a:bodyPr anchor="ctr"/>
          <a:lstStyle/>
          <a:p>
            <a:pPr algn="l">
              <a:defRPr sz="1500">
                <a:latin typeface="Helvetica Neue Thin"/>
                <a:ea typeface="Helvetica Neue Thin"/>
                <a:cs typeface="Helvetica Neue Thin"/>
                <a:sym typeface="Helvetica Neue Thin"/>
              </a:defRPr>
            </a:pPr>
            <a:r>
              <a:t>Lorem ipsum dolor sit amet, consectetuer elit, ut dolore magna aliquam erat volutpat. </a:t>
            </a:r>
          </a:p>
        </p:txBody>
      </p:sp>
      <p:sp>
        <p:nvSpPr>
          <p:cNvPr id="178" name="Shape 178"/>
          <p:cNvSpPr>
            <a:spLocks noGrp="1"/>
          </p:cNvSpPr>
          <p:nvPr>
            <p:ph type="body" sz="quarter" idx="18"/>
          </p:nvPr>
        </p:nvSpPr>
        <p:spPr>
          <a:xfrm>
            <a:off x="1046679" y="2401456"/>
            <a:ext cx="2208378" cy="169756"/>
          </a:xfrm>
          <a:prstGeom prst="rect">
            <a:avLst/>
          </a:prstGeom>
        </p:spPr>
        <p:txBody>
          <a:bodyPr/>
          <a:lstStyle>
            <a:lvl1pPr algn="r">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179" name="Shape 179"/>
          <p:cNvSpPr>
            <a:spLocks noGrp="1"/>
          </p:cNvSpPr>
          <p:nvPr>
            <p:ph type="body" sz="quarter" idx="19" hasCustomPrompt="1"/>
          </p:nvPr>
        </p:nvSpPr>
        <p:spPr>
          <a:xfrm>
            <a:off x="1050807" y="2572993"/>
            <a:ext cx="2200121" cy="458903"/>
          </a:xfrm>
          <a:prstGeom prst="rect">
            <a:avLst/>
          </a:prstGeom>
        </p:spPr>
        <p:txBody>
          <a:bodyPr anchor="ctr"/>
          <a:lstStyle/>
          <a:p>
            <a:pPr algn="r">
              <a:defRPr sz="1500">
                <a:latin typeface="Helvetica Neue Thin"/>
                <a:ea typeface="Helvetica Neue Thin"/>
                <a:cs typeface="Helvetica Neue Thin"/>
                <a:sym typeface="Helvetica Neue Thin"/>
              </a:defRPr>
            </a:pPr>
            <a:r>
              <a:t>Lorem ipsum dolor sit amet, consectetuer elit, ut dolore magna aliquam erat volutpat. </a:t>
            </a:r>
          </a:p>
        </p:txBody>
      </p:sp>
      <p:sp>
        <p:nvSpPr>
          <p:cNvPr id="180" name="Shape 180"/>
          <p:cNvSpPr>
            <a:spLocks noGrp="1"/>
          </p:cNvSpPr>
          <p:nvPr>
            <p:ph type="body" sz="quarter" idx="20"/>
          </p:nvPr>
        </p:nvSpPr>
        <p:spPr>
          <a:xfrm>
            <a:off x="1128233" y="5085190"/>
            <a:ext cx="2208378" cy="169756"/>
          </a:xfrm>
          <a:prstGeom prst="rect">
            <a:avLst/>
          </a:prstGeom>
        </p:spPr>
        <p:txBody>
          <a:bodyPr/>
          <a:lstStyle>
            <a:lvl1pPr algn="r">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181" name="Shape 181"/>
          <p:cNvSpPr>
            <a:spLocks noGrp="1"/>
          </p:cNvSpPr>
          <p:nvPr>
            <p:ph type="body" sz="quarter" idx="21" hasCustomPrompt="1"/>
          </p:nvPr>
        </p:nvSpPr>
        <p:spPr>
          <a:xfrm>
            <a:off x="1132361" y="5256728"/>
            <a:ext cx="2200121" cy="458903"/>
          </a:xfrm>
          <a:prstGeom prst="rect">
            <a:avLst/>
          </a:prstGeom>
        </p:spPr>
        <p:txBody>
          <a:bodyPr anchor="ctr"/>
          <a:lstStyle/>
          <a:p>
            <a:pPr algn="r">
              <a:defRPr sz="1500">
                <a:latin typeface="Helvetica Neue Thin"/>
                <a:ea typeface="Helvetica Neue Thin"/>
                <a:cs typeface="Helvetica Neue Thin"/>
                <a:sym typeface="Helvetica Neue Thin"/>
              </a:defRPr>
            </a:pPr>
            <a:r>
              <a:t>Lorem ipsum dolor sit amet, consectetuer elit, ut dolore magna aliquam erat volutpat. </a:t>
            </a:r>
          </a:p>
        </p:txBody>
      </p:sp>
      <p:sp>
        <p:nvSpPr>
          <p:cNvPr id="182" name="Shape 182"/>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327134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rogress Diagram">
    <p:spTree>
      <p:nvGrpSpPr>
        <p:cNvPr id="1" name=""/>
        <p:cNvGrpSpPr/>
        <p:nvPr/>
      </p:nvGrpSpPr>
      <p:grpSpPr>
        <a:xfrm>
          <a:off x="0" y="0"/>
          <a:ext cx="0" cy="0"/>
          <a:chOff x="0" y="0"/>
          <a:chExt cx="0" cy="0"/>
        </a:xfrm>
      </p:grpSpPr>
      <p:sp>
        <p:nvSpPr>
          <p:cNvPr id="189" name="Shape 189"/>
          <p:cNvSpPr/>
          <p:nvPr/>
        </p:nvSpPr>
        <p:spPr>
          <a:xfrm>
            <a:off x="4909113" y="4868388"/>
            <a:ext cx="325900" cy="325900"/>
          </a:xfrm>
          <a:prstGeom prst="rect">
            <a:avLst/>
          </a:prstGeom>
          <a:solidFill>
            <a:srgbClr val="FEC703"/>
          </a:solidFill>
          <a:ln w="12700">
            <a:miter lim="400000"/>
          </a:ln>
        </p:spPr>
        <p:txBody>
          <a:bodyPr lIns="0" tIns="0" rIns="0" bIns="0" anchor="ctr"/>
          <a:lstStyle/>
          <a:p>
            <a:endParaRPr sz="1266"/>
          </a:p>
        </p:txBody>
      </p:sp>
      <p:sp>
        <p:nvSpPr>
          <p:cNvPr id="190" name="Shape 190"/>
          <p:cNvSpPr/>
          <p:nvPr/>
        </p:nvSpPr>
        <p:spPr>
          <a:xfrm>
            <a:off x="4909113" y="4189732"/>
            <a:ext cx="325900" cy="325900"/>
          </a:xfrm>
          <a:prstGeom prst="rect">
            <a:avLst/>
          </a:prstGeom>
          <a:solidFill>
            <a:srgbClr val="FEC703"/>
          </a:solidFill>
          <a:ln w="12700">
            <a:miter lim="400000"/>
          </a:ln>
        </p:spPr>
        <p:txBody>
          <a:bodyPr lIns="0" tIns="0" rIns="0" bIns="0" anchor="ctr"/>
          <a:lstStyle/>
          <a:p>
            <a:endParaRPr sz="1266"/>
          </a:p>
        </p:txBody>
      </p:sp>
      <p:sp>
        <p:nvSpPr>
          <p:cNvPr id="191" name="Shape 191"/>
          <p:cNvSpPr/>
          <p:nvPr/>
        </p:nvSpPr>
        <p:spPr>
          <a:xfrm>
            <a:off x="4909113" y="3511076"/>
            <a:ext cx="325900" cy="325900"/>
          </a:xfrm>
          <a:prstGeom prst="rect">
            <a:avLst/>
          </a:prstGeom>
          <a:solidFill>
            <a:srgbClr val="FEC703"/>
          </a:solidFill>
          <a:ln w="12700">
            <a:miter lim="400000"/>
          </a:ln>
        </p:spPr>
        <p:txBody>
          <a:bodyPr lIns="0" tIns="0" rIns="0" bIns="0" anchor="ctr"/>
          <a:lstStyle/>
          <a:p>
            <a:endParaRPr sz="1266"/>
          </a:p>
        </p:txBody>
      </p:sp>
      <p:sp>
        <p:nvSpPr>
          <p:cNvPr id="192" name="Shape 192"/>
          <p:cNvSpPr/>
          <p:nvPr/>
        </p:nvSpPr>
        <p:spPr>
          <a:xfrm>
            <a:off x="4904648" y="2832419"/>
            <a:ext cx="325900" cy="325900"/>
          </a:xfrm>
          <a:prstGeom prst="rect">
            <a:avLst/>
          </a:prstGeom>
          <a:solidFill>
            <a:srgbClr val="FEC703"/>
          </a:solidFill>
          <a:ln w="12700">
            <a:miter lim="400000"/>
          </a:ln>
        </p:spPr>
        <p:txBody>
          <a:bodyPr lIns="0" tIns="0" rIns="0" bIns="0" anchor="ctr"/>
          <a:lstStyle/>
          <a:p>
            <a:endParaRPr sz="1266"/>
          </a:p>
        </p:txBody>
      </p:sp>
      <p:sp>
        <p:nvSpPr>
          <p:cNvPr id="193" name="Shape 193"/>
          <p:cNvSpPr/>
          <p:nvPr/>
        </p:nvSpPr>
        <p:spPr>
          <a:xfrm>
            <a:off x="4909113" y="2149570"/>
            <a:ext cx="325900" cy="325900"/>
          </a:xfrm>
          <a:prstGeom prst="rect">
            <a:avLst/>
          </a:prstGeom>
          <a:solidFill>
            <a:srgbClr val="FEC703"/>
          </a:solidFill>
          <a:ln w="12700">
            <a:miter lim="400000"/>
          </a:ln>
        </p:spPr>
        <p:txBody>
          <a:bodyPr lIns="0" tIns="0" rIns="0" bIns="0" anchor="ctr"/>
          <a:lstStyle/>
          <a:p>
            <a:endParaRPr sz="1266"/>
          </a:p>
        </p:txBody>
      </p:sp>
      <p:sp>
        <p:nvSpPr>
          <p:cNvPr id="194" name="Shape 194"/>
          <p:cNvSpPr/>
          <p:nvPr/>
        </p:nvSpPr>
        <p:spPr>
          <a:xfrm>
            <a:off x="552053" y="481297"/>
            <a:ext cx="994859" cy="794533"/>
          </a:xfrm>
          <a:prstGeom prst="rect">
            <a:avLst/>
          </a:prstGeom>
          <a:solidFill>
            <a:srgbClr val="FEC703"/>
          </a:solidFill>
          <a:ln w="12700">
            <a:miter lim="400000"/>
          </a:ln>
        </p:spPr>
        <p:txBody>
          <a:bodyPr lIns="0" tIns="0" rIns="0" bIns="0" anchor="ctr"/>
          <a:lstStyle/>
          <a:p>
            <a:endParaRPr sz="1266"/>
          </a:p>
        </p:txBody>
      </p:sp>
      <p:sp>
        <p:nvSpPr>
          <p:cNvPr id="195" name="Shape 195"/>
          <p:cNvSpPr>
            <a:spLocks noGrp="1"/>
          </p:cNvSpPr>
          <p:nvPr>
            <p:ph type="body" sz="quarter" idx="13"/>
          </p:nvPr>
        </p:nvSpPr>
        <p:spPr>
          <a:xfrm>
            <a:off x="627415" y="552245"/>
            <a:ext cx="7889171" cy="652636"/>
          </a:xfrm>
          <a:prstGeom prst="rect">
            <a:avLst/>
          </a:prstGeom>
        </p:spPr>
        <p:txBody>
          <a:bodyPr/>
          <a:lstStyle/>
          <a:p>
            <a:pPr algn="l">
              <a:lnSpc>
                <a:spcPct val="80000"/>
              </a:lnSpc>
              <a:defRPr sz="4000" cap="all">
                <a:latin typeface="+mn-lt"/>
                <a:ea typeface="+mn-ea"/>
                <a:cs typeface="+mn-cs"/>
                <a:sym typeface="DIN Condensed"/>
              </a:defRPr>
            </a:pPr>
            <a:r>
              <a:rPr lang="zh-CN" altLang="en-US"/>
              <a:t>编辑母版文本样式
第二级
第三级
第四级
第五级</a:t>
            </a:r>
            <a:endParaRPr/>
          </a:p>
        </p:txBody>
      </p:sp>
      <p:sp>
        <p:nvSpPr>
          <p:cNvPr id="196" name="Shape 196"/>
          <p:cNvSpPr>
            <a:spLocks noGrp="1"/>
          </p:cNvSpPr>
          <p:nvPr>
            <p:ph type="body" sz="quarter" idx="14"/>
          </p:nvPr>
        </p:nvSpPr>
        <p:spPr>
          <a:xfrm>
            <a:off x="553222" y="2131439"/>
            <a:ext cx="3832999" cy="325900"/>
          </a:xfrm>
          <a:prstGeom prst="rect">
            <a:avLst/>
          </a:prstGeom>
        </p:spPr>
        <p:txBody>
          <a:bodyPr anchor="ctr"/>
          <a:lstStyle>
            <a:lvl1pPr algn="l">
              <a:lnSpc>
                <a:spcPct val="80000"/>
              </a:lnSpc>
              <a:defRPr sz="2109" cap="all" spc="210">
                <a:latin typeface="+mn-lt"/>
                <a:ea typeface="+mn-ea"/>
                <a:cs typeface="+mn-cs"/>
                <a:sym typeface="DIN Condensed"/>
              </a:defRPr>
            </a:lvl1pPr>
          </a:lstStyle>
          <a:p>
            <a:r>
              <a:rPr lang="zh-CN" altLang="en-US"/>
              <a:t>编辑母版文本样式
第二级
第三级
第四级
第五级</a:t>
            </a:r>
            <a:endParaRPr/>
          </a:p>
        </p:txBody>
      </p:sp>
      <p:sp>
        <p:nvSpPr>
          <p:cNvPr id="197" name="Shape 197"/>
          <p:cNvSpPr>
            <a:spLocks noGrp="1"/>
          </p:cNvSpPr>
          <p:nvPr>
            <p:ph type="body" sz="quarter" idx="15"/>
          </p:nvPr>
        </p:nvSpPr>
        <p:spPr>
          <a:xfrm>
            <a:off x="553222" y="2560605"/>
            <a:ext cx="3908448" cy="2889069"/>
          </a:xfrm>
          <a:prstGeom prst="rect">
            <a:avLst/>
          </a:prstGeom>
        </p:spPr>
        <p:txBody>
          <a:bodyPr anchor="ctr"/>
          <a:lstStyle/>
          <a:p>
            <a:pPr algn="l">
              <a:defRPr sz="2000">
                <a:latin typeface="Helvetica Neue Thin"/>
                <a:ea typeface="Helvetica Neue Thin"/>
                <a:cs typeface="Helvetica Neue Thin"/>
                <a:sym typeface="Helvetica Neue Thin"/>
              </a:defRPr>
            </a:pPr>
            <a:r>
              <a:rPr lang="zh-CN" altLang="en-US"/>
              <a:t>编辑母版文本样式
第二级
第三级
第四级
第五级</a:t>
            </a:r>
            <a:endParaRPr/>
          </a:p>
        </p:txBody>
      </p:sp>
      <p:sp>
        <p:nvSpPr>
          <p:cNvPr id="198" name="Shape 198"/>
          <p:cNvSpPr/>
          <p:nvPr/>
        </p:nvSpPr>
        <p:spPr>
          <a:xfrm>
            <a:off x="5477614" y="2306004"/>
            <a:ext cx="3125391" cy="21419"/>
          </a:xfrm>
          <a:prstGeom prst="rect">
            <a:avLst/>
          </a:prstGeom>
          <a:solidFill>
            <a:srgbClr val="2F2E3F"/>
          </a:solidFill>
          <a:ln w="12700">
            <a:miter lim="400000"/>
          </a:ln>
        </p:spPr>
        <p:txBody>
          <a:bodyPr lIns="0" tIns="0" rIns="0" bIns="0" anchor="ctr"/>
          <a:lstStyle/>
          <a:p>
            <a:endParaRPr sz="1266"/>
          </a:p>
        </p:txBody>
      </p:sp>
      <p:sp>
        <p:nvSpPr>
          <p:cNvPr id="199" name="Shape 199"/>
          <p:cNvSpPr/>
          <p:nvPr/>
        </p:nvSpPr>
        <p:spPr>
          <a:xfrm>
            <a:off x="5477614" y="2984660"/>
            <a:ext cx="3125391" cy="21419"/>
          </a:xfrm>
          <a:prstGeom prst="rect">
            <a:avLst/>
          </a:prstGeom>
          <a:solidFill>
            <a:srgbClr val="2F2E3F"/>
          </a:solidFill>
          <a:ln w="12700">
            <a:miter lim="400000"/>
          </a:ln>
        </p:spPr>
        <p:txBody>
          <a:bodyPr lIns="0" tIns="0" rIns="0" bIns="0" anchor="ctr"/>
          <a:lstStyle/>
          <a:p>
            <a:endParaRPr sz="1266"/>
          </a:p>
        </p:txBody>
      </p:sp>
      <p:sp>
        <p:nvSpPr>
          <p:cNvPr id="200" name="Shape 200"/>
          <p:cNvSpPr/>
          <p:nvPr/>
        </p:nvSpPr>
        <p:spPr>
          <a:xfrm>
            <a:off x="5477614" y="3663316"/>
            <a:ext cx="3125391" cy="21419"/>
          </a:xfrm>
          <a:prstGeom prst="rect">
            <a:avLst/>
          </a:prstGeom>
          <a:solidFill>
            <a:srgbClr val="2F2E3F"/>
          </a:solidFill>
          <a:ln w="12700">
            <a:miter lim="400000"/>
          </a:ln>
        </p:spPr>
        <p:txBody>
          <a:bodyPr lIns="0" tIns="0" rIns="0" bIns="0" anchor="ctr"/>
          <a:lstStyle/>
          <a:p>
            <a:endParaRPr sz="1266"/>
          </a:p>
        </p:txBody>
      </p:sp>
      <p:sp>
        <p:nvSpPr>
          <p:cNvPr id="201" name="Shape 201"/>
          <p:cNvSpPr/>
          <p:nvPr/>
        </p:nvSpPr>
        <p:spPr>
          <a:xfrm>
            <a:off x="5477614" y="4341972"/>
            <a:ext cx="3125391" cy="21419"/>
          </a:xfrm>
          <a:prstGeom prst="rect">
            <a:avLst/>
          </a:prstGeom>
          <a:solidFill>
            <a:srgbClr val="2F2E3F"/>
          </a:solidFill>
          <a:ln w="12700">
            <a:miter lim="400000"/>
          </a:ln>
        </p:spPr>
        <p:txBody>
          <a:bodyPr lIns="0" tIns="0" rIns="0" bIns="0" anchor="ctr"/>
          <a:lstStyle/>
          <a:p>
            <a:endParaRPr sz="1266"/>
          </a:p>
        </p:txBody>
      </p:sp>
      <p:sp>
        <p:nvSpPr>
          <p:cNvPr id="202" name="Shape 202"/>
          <p:cNvSpPr/>
          <p:nvPr/>
        </p:nvSpPr>
        <p:spPr>
          <a:xfrm>
            <a:off x="5477614" y="5020629"/>
            <a:ext cx="3125391" cy="21419"/>
          </a:xfrm>
          <a:prstGeom prst="rect">
            <a:avLst/>
          </a:prstGeom>
          <a:solidFill>
            <a:srgbClr val="2F2E3F"/>
          </a:solidFill>
          <a:ln w="12700">
            <a:miter lim="400000"/>
          </a:ln>
        </p:spPr>
        <p:txBody>
          <a:bodyPr lIns="0" tIns="0" rIns="0" bIns="0" anchor="ctr"/>
          <a:lstStyle/>
          <a:p>
            <a:endParaRPr sz="1266"/>
          </a:p>
        </p:txBody>
      </p:sp>
      <p:sp>
        <p:nvSpPr>
          <p:cNvPr id="203" name="Shape 203"/>
          <p:cNvSpPr>
            <a:spLocks noGrp="1"/>
          </p:cNvSpPr>
          <p:nvPr>
            <p:ph type="body" sz="quarter" idx="16"/>
          </p:nvPr>
        </p:nvSpPr>
        <p:spPr>
          <a:xfrm>
            <a:off x="5473479" y="2390400"/>
            <a:ext cx="1374964" cy="118572"/>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204" name="Shape 204"/>
          <p:cNvSpPr>
            <a:spLocks noGrp="1"/>
          </p:cNvSpPr>
          <p:nvPr>
            <p:ph type="body" sz="quarter" idx="17"/>
          </p:nvPr>
        </p:nvSpPr>
        <p:spPr>
          <a:xfrm>
            <a:off x="5473479" y="3026858"/>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205" name="Shape 205"/>
          <p:cNvSpPr>
            <a:spLocks noGrp="1"/>
          </p:cNvSpPr>
          <p:nvPr>
            <p:ph type="body" sz="quarter" idx="18"/>
          </p:nvPr>
        </p:nvSpPr>
        <p:spPr>
          <a:xfrm>
            <a:off x="5473479" y="3705515"/>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206" name="Shape 206"/>
          <p:cNvSpPr>
            <a:spLocks noGrp="1"/>
          </p:cNvSpPr>
          <p:nvPr>
            <p:ph type="body" sz="quarter" idx="19"/>
          </p:nvPr>
        </p:nvSpPr>
        <p:spPr>
          <a:xfrm>
            <a:off x="5473479" y="4384171"/>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207" name="Shape 207"/>
          <p:cNvSpPr>
            <a:spLocks noGrp="1"/>
          </p:cNvSpPr>
          <p:nvPr>
            <p:ph type="body" sz="quarter" idx="20"/>
          </p:nvPr>
        </p:nvSpPr>
        <p:spPr>
          <a:xfrm>
            <a:off x="5473479" y="5062827"/>
            <a:ext cx="1374964" cy="116087"/>
          </a:xfrm>
          <a:prstGeom prst="rect">
            <a:avLst/>
          </a:prstGeom>
        </p:spPr>
        <p:txBody>
          <a:bodyPr/>
          <a:lstStyle>
            <a:lvl1pPr algn="l">
              <a:lnSpc>
                <a:spcPct val="80000"/>
              </a:lnSpc>
              <a:defRPr sz="1055" cap="all" spc="105">
                <a:latin typeface="+mn-lt"/>
                <a:ea typeface="+mn-ea"/>
                <a:cs typeface="+mn-cs"/>
                <a:sym typeface="DIN Condensed"/>
              </a:defRPr>
            </a:lvl1pPr>
          </a:lstStyle>
          <a:p>
            <a:r>
              <a:rPr lang="zh-CN" altLang="en-US"/>
              <a:t>编辑母版文本样式
第二级
第三级
第四级
第五级</a:t>
            </a:r>
            <a:endParaRPr/>
          </a:p>
        </p:txBody>
      </p:sp>
      <p:sp>
        <p:nvSpPr>
          <p:cNvPr id="208" name="Shape 208"/>
          <p:cNvSpPr>
            <a:spLocks noGrp="1"/>
          </p:cNvSpPr>
          <p:nvPr>
            <p:ph type="body" sz="quarter" idx="21"/>
          </p:nvPr>
        </p:nvSpPr>
        <p:spPr>
          <a:xfrm>
            <a:off x="7337343" y="2011316"/>
            <a:ext cx="416486" cy="235740"/>
          </a:xfrm>
          <a:prstGeom prst="rect">
            <a:avLst/>
          </a:prstGeom>
        </p:spPr>
        <p:txBody>
          <a:bodyPr anchor="ctr"/>
          <a:lstStyle>
            <a:lvl1pPr>
              <a:lnSpc>
                <a:spcPct val="80000"/>
              </a:lnSpc>
              <a:defRPr sz="1406" cap="all">
                <a:latin typeface="+mn-lt"/>
                <a:ea typeface="+mn-ea"/>
                <a:cs typeface="+mn-cs"/>
                <a:sym typeface="DIN Condensed"/>
              </a:defRPr>
            </a:lvl1pPr>
          </a:lstStyle>
          <a:p>
            <a:r>
              <a:rPr lang="zh-CN" altLang="en-US"/>
              <a:t>编辑母版文本样式
第二级
第三级
第四级
第五级</a:t>
            </a:r>
            <a:endParaRPr/>
          </a:p>
        </p:txBody>
      </p:sp>
      <p:sp>
        <p:nvSpPr>
          <p:cNvPr id="209" name="Shape 209"/>
          <p:cNvSpPr>
            <a:spLocks noGrp="1"/>
          </p:cNvSpPr>
          <p:nvPr>
            <p:ph type="body" sz="quarter" idx="22"/>
          </p:nvPr>
        </p:nvSpPr>
        <p:spPr>
          <a:xfrm>
            <a:off x="6676546" y="2694694"/>
            <a:ext cx="416486" cy="235740"/>
          </a:xfrm>
          <a:prstGeom prst="rect">
            <a:avLst/>
          </a:prstGeom>
        </p:spPr>
        <p:txBody>
          <a:bodyPr anchor="ctr"/>
          <a:lstStyle>
            <a:lvl1pPr>
              <a:lnSpc>
                <a:spcPct val="80000"/>
              </a:lnSpc>
              <a:defRPr sz="1406" cap="all">
                <a:latin typeface="+mn-lt"/>
                <a:ea typeface="+mn-ea"/>
                <a:cs typeface="+mn-cs"/>
                <a:sym typeface="DIN Condensed"/>
              </a:defRPr>
            </a:lvl1pPr>
          </a:lstStyle>
          <a:p>
            <a:r>
              <a:rPr lang="zh-CN" altLang="en-US"/>
              <a:t>编辑母版文本样式
第二级
第三级
第四级
第五级</a:t>
            </a:r>
            <a:endParaRPr/>
          </a:p>
        </p:txBody>
      </p:sp>
      <p:sp>
        <p:nvSpPr>
          <p:cNvPr id="210" name="Shape 210"/>
          <p:cNvSpPr>
            <a:spLocks noGrp="1"/>
          </p:cNvSpPr>
          <p:nvPr>
            <p:ph type="body" sz="quarter" idx="23"/>
          </p:nvPr>
        </p:nvSpPr>
        <p:spPr>
          <a:xfrm>
            <a:off x="7337343" y="3371078"/>
            <a:ext cx="416486" cy="235740"/>
          </a:xfrm>
          <a:prstGeom prst="rect">
            <a:avLst/>
          </a:prstGeom>
        </p:spPr>
        <p:txBody>
          <a:bodyPr anchor="ctr"/>
          <a:lstStyle>
            <a:lvl1pPr>
              <a:lnSpc>
                <a:spcPct val="80000"/>
              </a:lnSpc>
              <a:defRPr sz="1406" cap="all">
                <a:latin typeface="+mn-lt"/>
                <a:ea typeface="+mn-ea"/>
                <a:cs typeface="+mn-cs"/>
                <a:sym typeface="DIN Condensed"/>
              </a:defRPr>
            </a:lvl1pPr>
          </a:lstStyle>
          <a:p>
            <a:r>
              <a:rPr lang="zh-CN" altLang="en-US"/>
              <a:t>编辑母版文本样式
第二级
第三级
第四级
第五级</a:t>
            </a:r>
            <a:endParaRPr/>
          </a:p>
        </p:txBody>
      </p:sp>
      <p:sp>
        <p:nvSpPr>
          <p:cNvPr id="211" name="Shape 211"/>
          <p:cNvSpPr>
            <a:spLocks noGrp="1"/>
          </p:cNvSpPr>
          <p:nvPr>
            <p:ph type="body" sz="quarter" idx="24"/>
          </p:nvPr>
        </p:nvSpPr>
        <p:spPr>
          <a:xfrm>
            <a:off x="7882054" y="4049735"/>
            <a:ext cx="416486" cy="235740"/>
          </a:xfrm>
          <a:prstGeom prst="rect">
            <a:avLst/>
          </a:prstGeom>
        </p:spPr>
        <p:txBody>
          <a:bodyPr anchor="ctr"/>
          <a:lstStyle>
            <a:lvl1pPr>
              <a:lnSpc>
                <a:spcPct val="80000"/>
              </a:lnSpc>
              <a:defRPr sz="1406" cap="all">
                <a:latin typeface="+mn-lt"/>
                <a:ea typeface="+mn-ea"/>
                <a:cs typeface="+mn-cs"/>
                <a:sym typeface="DIN Condensed"/>
              </a:defRPr>
            </a:lvl1pPr>
          </a:lstStyle>
          <a:p>
            <a:r>
              <a:rPr lang="zh-CN" altLang="en-US"/>
              <a:t>编辑母版文本样式
第二级
第三级
第四级
第五级</a:t>
            </a:r>
            <a:endParaRPr/>
          </a:p>
        </p:txBody>
      </p:sp>
      <p:sp>
        <p:nvSpPr>
          <p:cNvPr id="212" name="Shape 212"/>
          <p:cNvSpPr>
            <a:spLocks noGrp="1"/>
          </p:cNvSpPr>
          <p:nvPr>
            <p:ph type="body" sz="quarter" idx="25"/>
          </p:nvPr>
        </p:nvSpPr>
        <p:spPr>
          <a:xfrm>
            <a:off x="7114101" y="4730841"/>
            <a:ext cx="416486" cy="235740"/>
          </a:xfrm>
          <a:prstGeom prst="rect">
            <a:avLst/>
          </a:prstGeom>
        </p:spPr>
        <p:txBody>
          <a:bodyPr anchor="ctr"/>
          <a:lstStyle>
            <a:lvl1pPr>
              <a:lnSpc>
                <a:spcPct val="80000"/>
              </a:lnSpc>
              <a:defRPr sz="1406" cap="all">
                <a:latin typeface="+mn-lt"/>
                <a:ea typeface="+mn-ea"/>
                <a:cs typeface="+mn-cs"/>
                <a:sym typeface="DIN Condensed"/>
              </a:defRPr>
            </a:lvl1pPr>
          </a:lstStyle>
          <a:p>
            <a:r>
              <a:rPr lang="zh-CN" altLang="en-US"/>
              <a:t>编辑母版文本样式
第二级
第三级
第四级
第五级</a:t>
            </a:r>
            <a:endParaRPr/>
          </a:p>
        </p:txBody>
      </p:sp>
      <p:sp>
        <p:nvSpPr>
          <p:cNvPr id="213" name="Shape 213"/>
          <p:cNvSpPr/>
          <p:nvPr/>
        </p:nvSpPr>
        <p:spPr>
          <a:xfrm>
            <a:off x="4984187" y="2220627"/>
            <a:ext cx="175751" cy="183245"/>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cubicBezTo>
                  <a:pt x="6798" y="0"/>
                  <a:pt x="3657" y="2753"/>
                  <a:pt x="3223" y="6307"/>
                </a:cubicBezTo>
                <a:cubicBezTo>
                  <a:pt x="3223" y="7315"/>
                  <a:pt x="4607" y="7354"/>
                  <a:pt x="4591" y="6307"/>
                </a:cubicBezTo>
                <a:cubicBezTo>
                  <a:pt x="5015" y="3471"/>
                  <a:pt x="7545" y="1297"/>
                  <a:pt x="10620" y="1297"/>
                </a:cubicBezTo>
                <a:cubicBezTo>
                  <a:pt x="13696" y="1297"/>
                  <a:pt x="16239" y="3471"/>
                  <a:pt x="16664" y="6307"/>
                </a:cubicBezTo>
                <a:cubicBezTo>
                  <a:pt x="16726" y="7276"/>
                  <a:pt x="18031" y="7121"/>
                  <a:pt x="18031" y="6307"/>
                </a:cubicBezTo>
                <a:cubicBezTo>
                  <a:pt x="17598" y="2753"/>
                  <a:pt x="14442" y="0"/>
                  <a:pt x="10620" y="0"/>
                </a:cubicBezTo>
                <a:close/>
                <a:moveTo>
                  <a:pt x="1943" y="8392"/>
                </a:moveTo>
                <a:cubicBezTo>
                  <a:pt x="873" y="8392"/>
                  <a:pt x="0" y="9229"/>
                  <a:pt x="0" y="10255"/>
                </a:cubicBezTo>
                <a:cubicBezTo>
                  <a:pt x="0" y="10957"/>
                  <a:pt x="431" y="11575"/>
                  <a:pt x="1079" y="11883"/>
                </a:cubicBezTo>
                <a:lnTo>
                  <a:pt x="2792" y="19613"/>
                </a:lnTo>
                <a:cubicBezTo>
                  <a:pt x="2792" y="20706"/>
                  <a:pt x="3724" y="21600"/>
                  <a:pt x="4864" y="21600"/>
                </a:cubicBezTo>
                <a:lnTo>
                  <a:pt x="16981" y="21600"/>
                </a:lnTo>
                <a:cubicBezTo>
                  <a:pt x="18121" y="21600"/>
                  <a:pt x="19038" y="20704"/>
                  <a:pt x="19024" y="19737"/>
                </a:cubicBezTo>
                <a:lnTo>
                  <a:pt x="20794" y="11745"/>
                </a:lnTo>
                <a:cubicBezTo>
                  <a:pt x="21299" y="11399"/>
                  <a:pt x="21600" y="10855"/>
                  <a:pt x="21600" y="10255"/>
                </a:cubicBezTo>
                <a:cubicBezTo>
                  <a:pt x="21600" y="9229"/>
                  <a:pt x="20727" y="8392"/>
                  <a:pt x="19657" y="8392"/>
                </a:cubicBezTo>
                <a:lnTo>
                  <a:pt x="1943" y="8392"/>
                </a:lnTo>
                <a:close/>
                <a:moveTo>
                  <a:pt x="1943" y="9606"/>
                </a:moveTo>
                <a:cubicBezTo>
                  <a:pt x="1943" y="9606"/>
                  <a:pt x="19657" y="9606"/>
                  <a:pt x="19657" y="9606"/>
                </a:cubicBezTo>
                <a:cubicBezTo>
                  <a:pt x="20025" y="9606"/>
                  <a:pt x="20334" y="9902"/>
                  <a:pt x="20334" y="10255"/>
                </a:cubicBezTo>
                <a:cubicBezTo>
                  <a:pt x="20334" y="10492"/>
                  <a:pt x="20180" y="10697"/>
                  <a:pt x="19945" y="10807"/>
                </a:cubicBezTo>
                <a:cubicBezTo>
                  <a:pt x="19770" y="10889"/>
                  <a:pt x="19639" y="11050"/>
                  <a:pt x="19600" y="11235"/>
                </a:cubicBezTo>
                <a:lnTo>
                  <a:pt x="17772" y="19613"/>
                </a:lnTo>
                <a:cubicBezTo>
                  <a:pt x="17772" y="20033"/>
                  <a:pt x="17420" y="20385"/>
                  <a:pt x="16981" y="20385"/>
                </a:cubicBezTo>
                <a:lnTo>
                  <a:pt x="4864" y="20385"/>
                </a:lnTo>
                <a:cubicBezTo>
                  <a:pt x="4425" y="20385"/>
                  <a:pt x="4058" y="20035"/>
                  <a:pt x="4044" y="19488"/>
                </a:cubicBezTo>
                <a:lnTo>
                  <a:pt x="2245" y="11318"/>
                </a:lnTo>
                <a:cubicBezTo>
                  <a:pt x="2195" y="11090"/>
                  <a:pt x="2019" y="10905"/>
                  <a:pt x="1784" y="10848"/>
                </a:cubicBezTo>
                <a:cubicBezTo>
                  <a:pt x="1484" y="10775"/>
                  <a:pt x="1266" y="10533"/>
                  <a:pt x="1266" y="10255"/>
                </a:cubicBezTo>
                <a:cubicBezTo>
                  <a:pt x="1266" y="9902"/>
                  <a:pt x="1575" y="9606"/>
                  <a:pt x="1943" y="9606"/>
                </a:cubicBezTo>
                <a:close/>
                <a:moveTo>
                  <a:pt x="5972" y="12808"/>
                </a:moveTo>
                <a:cubicBezTo>
                  <a:pt x="5726" y="12808"/>
                  <a:pt x="5526" y="13000"/>
                  <a:pt x="5526" y="13236"/>
                </a:cubicBezTo>
                <a:lnTo>
                  <a:pt x="5526" y="18260"/>
                </a:lnTo>
                <a:cubicBezTo>
                  <a:pt x="5526" y="18496"/>
                  <a:pt x="5726" y="18688"/>
                  <a:pt x="5972" y="18688"/>
                </a:cubicBezTo>
                <a:lnTo>
                  <a:pt x="6102" y="18688"/>
                </a:lnTo>
                <a:cubicBezTo>
                  <a:pt x="6348" y="18688"/>
                  <a:pt x="6548" y="18496"/>
                  <a:pt x="6548" y="18260"/>
                </a:cubicBezTo>
                <a:cubicBezTo>
                  <a:pt x="6548" y="18260"/>
                  <a:pt x="6548" y="13236"/>
                  <a:pt x="6548" y="13236"/>
                </a:cubicBezTo>
                <a:cubicBezTo>
                  <a:pt x="6548" y="13000"/>
                  <a:pt x="6348" y="12808"/>
                  <a:pt x="6102" y="12808"/>
                </a:cubicBezTo>
                <a:lnTo>
                  <a:pt x="5972" y="12808"/>
                </a:lnTo>
                <a:close/>
                <a:moveTo>
                  <a:pt x="9195" y="12808"/>
                </a:moveTo>
                <a:cubicBezTo>
                  <a:pt x="8949" y="12808"/>
                  <a:pt x="8749" y="13000"/>
                  <a:pt x="8749" y="13236"/>
                </a:cubicBezTo>
                <a:lnTo>
                  <a:pt x="8749" y="18260"/>
                </a:lnTo>
                <a:cubicBezTo>
                  <a:pt x="8749" y="18496"/>
                  <a:pt x="8949" y="18688"/>
                  <a:pt x="9195" y="18688"/>
                </a:cubicBezTo>
                <a:lnTo>
                  <a:pt x="9325" y="18688"/>
                </a:lnTo>
                <a:cubicBezTo>
                  <a:pt x="9571" y="18688"/>
                  <a:pt x="9771" y="18496"/>
                  <a:pt x="9771" y="18260"/>
                </a:cubicBezTo>
                <a:cubicBezTo>
                  <a:pt x="9771" y="18260"/>
                  <a:pt x="9771" y="13236"/>
                  <a:pt x="9771" y="13236"/>
                </a:cubicBezTo>
                <a:cubicBezTo>
                  <a:pt x="9771" y="13000"/>
                  <a:pt x="9571" y="12808"/>
                  <a:pt x="9325" y="12808"/>
                </a:cubicBezTo>
                <a:lnTo>
                  <a:pt x="9195" y="12808"/>
                </a:lnTo>
                <a:close/>
                <a:moveTo>
                  <a:pt x="12419" y="12808"/>
                </a:moveTo>
                <a:cubicBezTo>
                  <a:pt x="12173" y="12808"/>
                  <a:pt x="11973" y="13000"/>
                  <a:pt x="11973" y="13236"/>
                </a:cubicBezTo>
                <a:lnTo>
                  <a:pt x="11973" y="18260"/>
                </a:lnTo>
                <a:cubicBezTo>
                  <a:pt x="11973" y="18496"/>
                  <a:pt x="12173" y="18688"/>
                  <a:pt x="12419" y="18688"/>
                </a:cubicBezTo>
                <a:lnTo>
                  <a:pt x="12548" y="18688"/>
                </a:lnTo>
                <a:cubicBezTo>
                  <a:pt x="12795" y="18688"/>
                  <a:pt x="12995" y="18496"/>
                  <a:pt x="12995" y="18260"/>
                </a:cubicBezTo>
                <a:cubicBezTo>
                  <a:pt x="12995" y="18260"/>
                  <a:pt x="12995" y="13236"/>
                  <a:pt x="12995" y="13236"/>
                </a:cubicBezTo>
                <a:cubicBezTo>
                  <a:pt x="12995" y="13000"/>
                  <a:pt x="12795" y="12808"/>
                  <a:pt x="12548" y="12808"/>
                </a:cubicBezTo>
                <a:lnTo>
                  <a:pt x="12419" y="12808"/>
                </a:lnTo>
                <a:close/>
                <a:moveTo>
                  <a:pt x="15642" y="12808"/>
                </a:moveTo>
                <a:cubicBezTo>
                  <a:pt x="15396" y="12808"/>
                  <a:pt x="15196" y="13000"/>
                  <a:pt x="15196" y="13236"/>
                </a:cubicBezTo>
                <a:lnTo>
                  <a:pt x="15196" y="18260"/>
                </a:lnTo>
                <a:cubicBezTo>
                  <a:pt x="15196" y="18496"/>
                  <a:pt x="15396" y="18688"/>
                  <a:pt x="15642" y="18688"/>
                </a:cubicBezTo>
                <a:lnTo>
                  <a:pt x="15772" y="18688"/>
                </a:lnTo>
                <a:cubicBezTo>
                  <a:pt x="16018" y="18688"/>
                  <a:pt x="16218" y="18496"/>
                  <a:pt x="16218" y="18260"/>
                </a:cubicBezTo>
                <a:cubicBezTo>
                  <a:pt x="16218" y="18260"/>
                  <a:pt x="16218" y="13236"/>
                  <a:pt x="16218" y="13236"/>
                </a:cubicBezTo>
                <a:cubicBezTo>
                  <a:pt x="16218" y="13000"/>
                  <a:pt x="16018" y="12808"/>
                  <a:pt x="15772" y="12808"/>
                </a:cubicBezTo>
                <a:lnTo>
                  <a:pt x="15642" y="12808"/>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14" name="Shape 214"/>
          <p:cNvSpPr/>
          <p:nvPr/>
        </p:nvSpPr>
        <p:spPr>
          <a:xfrm>
            <a:off x="4969433" y="2926165"/>
            <a:ext cx="196329" cy="157151"/>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04"/>
                </a:lnTo>
                <a:cubicBezTo>
                  <a:pt x="7803" y="15676"/>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04"/>
                  <a:pt x="15203" y="4582"/>
                </a:cubicBezTo>
                <a:lnTo>
                  <a:pt x="19978" y="4428"/>
                </a:lnTo>
                <a:lnTo>
                  <a:pt x="19104" y="11050"/>
                </a:lnTo>
                <a:lnTo>
                  <a:pt x="8556" y="14466"/>
                </a:lnTo>
                <a:lnTo>
                  <a:pt x="5361" y="1110"/>
                </a:lnTo>
                <a:cubicBezTo>
                  <a:pt x="5304" y="871"/>
                  <a:pt x="5134" y="692"/>
                  <a:pt x="4936" y="662"/>
                </a:cubicBezTo>
                <a:lnTo>
                  <a:pt x="564" y="4"/>
                </a:lnTo>
                <a:close/>
                <a:moveTo>
                  <a:pt x="13040" y="900"/>
                </a:moveTo>
                <a:cubicBezTo>
                  <a:pt x="12762" y="912"/>
                  <a:pt x="12548" y="1197"/>
                  <a:pt x="12558" y="1544"/>
                </a:cubicBezTo>
                <a:lnTo>
                  <a:pt x="12681" y="6794"/>
                </a:lnTo>
                <a:lnTo>
                  <a:pt x="11952" y="5982"/>
                </a:lnTo>
                <a:cubicBezTo>
                  <a:pt x="11742" y="5756"/>
                  <a:pt x="11427" y="5775"/>
                  <a:pt x="11246" y="6038"/>
                </a:cubicBezTo>
                <a:cubicBezTo>
                  <a:pt x="11065" y="6302"/>
                  <a:pt x="11092" y="6708"/>
                  <a:pt x="11302" y="6934"/>
                </a:cubicBezTo>
                <a:lnTo>
                  <a:pt x="13051" y="8866"/>
                </a:lnTo>
                <a:cubicBezTo>
                  <a:pt x="13145" y="8968"/>
                  <a:pt x="13259" y="9020"/>
                  <a:pt x="13376" y="9020"/>
                </a:cubicBezTo>
                <a:cubicBezTo>
                  <a:pt x="13493" y="9020"/>
                  <a:pt x="13618" y="8968"/>
                  <a:pt x="13712" y="8866"/>
                </a:cubicBezTo>
                <a:lnTo>
                  <a:pt x="15439" y="7004"/>
                </a:lnTo>
                <a:cubicBezTo>
                  <a:pt x="15649" y="6778"/>
                  <a:pt x="15676" y="6371"/>
                  <a:pt x="15495" y="6108"/>
                </a:cubicBezTo>
                <a:cubicBezTo>
                  <a:pt x="15313" y="5845"/>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06"/>
                  <a:pt x="7693" y="4988"/>
                </a:cubicBezTo>
                <a:lnTo>
                  <a:pt x="11179" y="4848"/>
                </a:lnTo>
                <a:cubicBezTo>
                  <a:pt x="11869" y="4824"/>
                  <a:pt x="11905" y="3543"/>
                  <a:pt x="11123" y="3588"/>
                </a:cubicBezTo>
                <a:close/>
                <a:moveTo>
                  <a:pt x="17243" y="8964"/>
                </a:moveTo>
                <a:lnTo>
                  <a:pt x="9755" y="10462"/>
                </a:lnTo>
                <a:cubicBezTo>
                  <a:pt x="9481" y="10517"/>
                  <a:pt x="9297" y="10833"/>
                  <a:pt x="9341" y="11176"/>
                </a:cubicBezTo>
                <a:cubicBezTo>
                  <a:pt x="9380" y="11485"/>
                  <a:pt x="9591" y="11708"/>
                  <a:pt x="9834" y="11708"/>
                </a:cubicBezTo>
                <a:cubicBezTo>
                  <a:pt x="9861" y="11708"/>
                  <a:pt x="9886" y="11713"/>
                  <a:pt x="9912" y="11708"/>
                </a:cubicBezTo>
                <a:lnTo>
                  <a:pt x="17400" y="10210"/>
                </a:lnTo>
                <a:cubicBezTo>
                  <a:pt x="17675" y="10155"/>
                  <a:pt x="17859" y="9839"/>
                  <a:pt x="17815" y="9496"/>
                </a:cubicBezTo>
                <a:cubicBezTo>
                  <a:pt x="17771" y="9153"/>
                  <a:pt x="17515" y="8906"/>
                  <a:pt x="17243" y="8964"/>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60"/>
                  <a:pt x="19395" y="18960"/>
                </a:cubicBezTo>
                <a:cubicBezTo>
                  <a:pt x="18751" y="18960"/>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04"/>
                  <a:pt x="8993" y="20304"/>
                </a:cubicBezTo>
                <a:cubicBezTo>
                  <a:pt x="8348" y="20304"/>
                  <a:pt x="7827" y="19653"/>
                  <a:pt x="7827" y="18848"/>
                </a:cubicBezTo>
                <a:cubicBezTo>
                  <a:pt x="7827" y="18042"/>
                  <a:pt x="8348" y="17392"/>
                  <a:pt x="8993" y="17392"/>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15" name="Shape 215"/>
          <p:cNvSpPr/>
          <p:nvPr/>
        </p:nvSpPr>
        <p:spPr>
          <a:xfrm>
            <a:off x="4966105" y="4278323"/>
            <a:ext cx="211915" cy="160735"/>
          </a:xfrm>
          <a:custGeom>
            <a:avLst/>
            <a:gdLst/>
            <a:ahLst/>
            <a:cxnLst>
              <a:cxn ang="0">
                <a:pos x="wd2" y="hd2"/>
              </a:cxn>
              <a:cxn ang="5400000">
                <a:pos x="wd2" y="hd2"/>
              </a:cxn>
              <a:cxn ang="10800000">
                <a:pos x="wd2" y="hd2"/>
              </a:cxn>
              <a:cxn ang="16200000">
                <a:pos x="wd2" y="hd2"/>
              </a:cxn>
            </a:cxnLst>
            <a:rect l="0" t="0" r="r" b="b"/>
            <a:pathLst>
              <a:path w="21600" h="21600" extrusionOk="0">
                <a:moveTo>
                  <a:pt x="18070" y="10771"/>
                </a:moveTo>
                <a:lnTo>
                  <a:pt x="13826" y="10771"/>
                </a:lnTo>
                <a:lnTo>
                  <a:pt x="13826" y="7295"/>
                </a:lnTo>
                <a:lnTo>
                  <a:pt x="18585" y="7295"/>
                </a:lnTo>
                <a:cubicBezTo>
                  <a:pt x="18585" y="7295"/>
                  <a:pt x="18070" y="10771"/>
                  <a:pt x="18070" y="10771"/>
                </a:cubicBezTo>
                <a:close/>
                <a:moveTo>
                  <a:pt x="16778" y="19568"/>
                </a:moveTo>
                <a:cubicBezTo>
                  <a:pt x="16778" y="19826"/>
                  <a:pt x="16618" y="20037"/>
                  <a:pt x="16422" y="20037"/>
                </a:cubicBezTo>
                <a:lnTo>
                  <a:pt x="13826" y="20037"/>
                </a:lnTo>
                <a:lnTo>
                  <a:pt x="13826" y="16586"/>
                </a:lnTo>
                <a:lnTo>
                  <a:pt x="17209" y="16586"/>
                </a:lnTo>
                <a:lnTo>
                  <a:pt x="16789" y="19418"/>
                </a:lnTo>
                <a:cubicBezTo>
                  <a:pt x="16782" y="19468"/>
                  <a:pt x="16778" y="19517"/>
                  <a:pt x="16778" y="19568"/>
                </a:cubicBezTo>
                <a:close/>
                <a:moveTo>
                  <a:pt x="4753" y="19568"/>
                </a:moveTo>
                <a:cubicBezTo>
                  <a:pt x="4753" y="19517"/>
                  <a:pt x="4749" y="19465"/>
                  <a:pt x="4741" y="19416"/>
                </a:cubicBezTo>
                <a:lnTo>
                  <a:pt x="4315" y="16586"/>
                </a:lnTo>
                <a:lnTo>
                  <a:pt x="7695" y="16586"/>
                </a:lnTo>
                <a:lnTo>
                  <a:pt x="7695" y="20037"/>
                </a:lnTo>
                <a:lnTo>
                  <a:pt x="5108" y="20037"/>
                </a:lnTo>
                <a:cubicBezTo>
                  <a:pt x="4912" y="20037"/>
                  <a:pt x="4753" y="19826"/>
                  <a:pt x="4753" y="19568"/>
                </a:cubicBezTo>
                <a:close/>
                <a:moveTo>
                  <a:pt x="7695" y="7295"/>
                </a:moveTo>
                <a:lnTo>
                  <a:pt x="7695" y="10771"/>
                </a:lnTo>
                <a:lnTo>
                  <a:pt x="3439" y="10771"/>
                </a:lnTo>
                <a:lnTo>
                  <a:pt x="2915" y="7295"/>
                </a:lnTo>
                <a:cubicBezTo>
                  <a:pt x="2915" y="7295"/>
                  <a:pt x="7695" y="7295"/>
                  <a:pt x="7695" y="7295"/>
                </a:cubicBezTo>
                <a:close/>
                <a:moveTo>
                  <a:pt x="8549" y="10771"/>
                </a:moveTo>
                <a:lnTo>
                  <a:pt x="8549" y="7295"/>
                </a:lnTo>
                <a:lnTo>
                  <a:pt x="12972" y="7295"/>
                </a:lnTo>
                <a:lnTo>
                  <a:pt x="12972" y="10771"/>
                </a:lnTo>
                <a:cubicBezTo>
                  <a:pt x="12972" y="10771"/>
                  <a:pt x="8549" y="10771"/>
                  <a:pt x="8549" y="10771"/>
                </a:cubicBezTo>
                <a:close/>
                <a:moveTo>
                  <a:pt x="3608" y="11896"/>
                </a:moveTo>
                <a:lnTo>
                  <a:pt x="7695" y="11896"/>
                </a:lnTo>
                <a:lnTo>
                  <a:pt x="7695" y="15461"/>
                </a:lnTo>
                <a:lnTo>
                  <a:pt x="4145" y="15461"/>
                </a:lnTo>
                <a:cubicBezTo>
                  <a:pt x="4145" y="15461"/>
                  <a:pt x="3608" y="11896"/>
                  <a:pt x="3608" y="11896"/>
                </a:cubicBezTo>
                <a:close/>
                <a:moveTo>
                  <a:pt x="12972" y="16586"/>
                </a:moveTo>
                <a:lnTo>
                  <a:pt x="12972" y="20037"/>
                </a:lnTo>
                <a:lnTo>
                  <a:pt x="8549" y="20037"/>
                </a:lnTo>
                <a:lnTo>
                  <a:pt x="8549" y="16586"/>
                </a:lnTo>
                <a:cubicBezTo>
                  <a:pt x="8549" y="16586"/>
                  <a:pt x="12972" y="16586"/>
                  <a:pt x="12972" y="16586"/>
                </a:cubicBezTo>
                <a:close/>
                <a:moveTo>
                  <a:pt x="12972" y="15461"/>
                </a:moveTo>
                <a:lnTo>
                  <a:pt x="8549" y="15461"/>
                </a:lnTo>
                <a:lnTo>
                  <a:pt x="8549" y="11896"/>
                </a:lnTo>
                <a:lnTo>
                  <a:pt x="12972" y="11896"/>
                </a:lnTo>
                <a:cubicBezTo>
                  <a:pt x="12972" y="11896"/>
                  <a:pt x="12972" y="15461"/>
                  <a:pt x="12972" y="15461"/>
                </a:cubicBezTo>
                <a:close/>
                <a:moveTo>
                  <a:pt x="17375" y="15461"/>
                </a:moveTo>
                <a:lnTo>
                  <a:pt x="13826" y="15461"/>
                </a:lnTo>
                <a:lnTo>
                  <a:pt x="13826" y="11896"/>
                </a:lnTo>
                <a:lnTo>
                  <a:pt x="17903" y="11896"/>
                </a:lnTo>
                <a:cubicBezTo>
                  <a:pt x="17903" y="11896"/>
                  <a:pt x="17375" y="15461"/>
                  <a:pt x="17375" y="15461"/>
                </a:cubicBezTo>
                <a:close/>
                <a:moveTo>
                  <a:pt x="20651" y="4794"/>
                </a:moveTo>
                <a:lnTo>
                  <a:pt x="14440" y="4794"/>
                </a:lnTo>
                <a:lnTo>
                  <a:pt x="15467" y="1563"/>
                </a:lnTo>
                <a:lnTo>
                  <a:pt x="19579" y="1563"/>
                </a:lnTo>
                <a:cubicBezTo>
                  <a:pt x="19906" y="1563"/>
                  <a:pt x="20172" y="1213"/>
                  <a:pt x="20172" y="782"/>
                </a:cubicBezTo>
                <a:cubicBezTo>
                  <a:pt x="20172" y="350"/>
                  <a:pt x="19906" y="0"/>
                  <a:pt x="19579" y="0"/>
                </a:cubicBezTo>
                <a:lnTo>
                  <a:pt x="15073" y="0"/>
                </a:lnTo>
                <a:cubicBezTo>
                  <a:pt x="14834" y="0"/>
                  <a:pt x="14619" y="189"/>
                  <a:pt x="14526" y="479"/>
                </a:cubicBezTo>
                <a:lnTo>
                  <a:pt x="13154" y="4794"/>
                </a:lnTo>
                <a:lnTo>
                  <a:pt x="7893" y="4794"/>
                </a:lnTo>
                <a:lnTo>
                  <a:pt x="6520" y="479"/>
                </a:lnTo>
                <a:cubicBezTo>
                  <a:pt x="6428" y="189"/>
                  <a:pt x="6212" y="0"/>
                  <a:pt x="5974" y="0"/>
                </a:cubicBezTo>
                <a:lnTo>
                  <a:pt x="1468" y="0"/>
                </a:lnTo>
                <a:cubicBezTo>
                  <a:pt x="1140" y="0"/>
                  <a:pt x="875" y="350"/>
                  <a:pt x="875" y="782"/>
                </a:cubicBezTo>
                <a:cubicBezTo>
                  <a:pt x="875" y="1213"/>
                  <a:pt x="1140" y="1563"/>
                  <a:pt x="1468" y="1563"/>
                </a:cubicBezTo>
                <a:lnTo>
                  <a:pt x="5579" y="1563"/>
                </a:lnTo>
                <a:lnTo>
                  <a:pt x="6607" y="4794"/>
                </a:lnTo>
                <a:lnTo>
                  <a:pt x="949" y="4794"/>
                </a:lnTo>
                <a:cubicBezTo>
                  <a:pt x="425" y="4794"/>
                  <a:pt x="0" y="5354"/>
                  <a:pt x="0" y="6044"/>
                </a:cubicBezTo>
                <a:cubicBezTo>
                  <a:pt x="0" y="6735"/>
                  <a:pt x="425" y="7295"/>
                  <a:pt x="949" y="7295"/>
                </a:cubicBezTo>
                <a:lnTo>
                  <a:pt x="1718" y="7295"/>
                </a:lnTo>
                <a:cubicBezTo>
                  <a:pt x="1718" y="7346"/>
                  <a:pt x="1722" y="7397"/>
                  <a:pt x="1729" y="7448"/>
                </a:cubicBezTo>
                <a:lnTo>
                  <a:pt x="3568" y="19654"/>
                </a:lnTo>
                <a:cubicBezTo>
                  <a:pt x="3603" y="20735"/>
                  <a:pt x="4280" y="21600"/>
                  <a:pt x="5108" y="21600"/>
                </a:cubicBezTo>
                <a:lnTo>
                  <a:pt x="16422" y="21600"/>
                </a:lnTo>
                <a:cubicBezTo>
                  <a:pt x="17251" y="21600"/>
                  <a:pt x="17929" y="20734"/>
                  <a:pt x="17962" y="19653"/>
                </a:cubicBezTo>
                <a:lnTo>
                  <a:pt x="19771" y="7445"/>
                </a:lnTo>
                <a:cubicBezTo>
                  <a:pt x="19778" y="7396"/>
                  <a:pt x="19782" y="7345"/>
                  <a:pt x="19782" y="7295"/>
                </a:cubicBezTo>
                <a:lnTo>
                  <a:pt x="20651" y="7295"/>
                </a:lnTo>
                <a:cubicBezTo>
                  <a:pt x="21175" y="7295"/>
                  <a:pt x="21600" y="6735"/>
                  <a:pt x="21600" y="6044"/>
                </a:cubicBezTo>
                <a:cubicBezTo>
                  <a:pt x="21600" y="5354"/>
                  <a:pt x="21175" y="4794"/>
                  <a:pt x="20651" y="4794"/>
                </a:cubicBez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16" name="Shape 216"/>
          <p:cNvSpPr/>
          <p:nvPr/>
        </p:nvSpPr>
        <p:spPr>
          <a:xfrm>
            <a:off x="4973835" y="3587588"/>
            <a:ext cx="178595" cy="186271"/>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28"/>
                  <a:pt x="9518" y="2869"/>
                </a:cubicBezTo>
                <a:cubicBezTo>
                  <a:pt x="9451" y="2900"/>
                  <a:pt x="9385" y="2955"/>
                  <a:pt x="9333" y="3009"/>
                </a:cubicBezTo>
                <a:lnTo>
                  <a:pt x="167" y="12518"/>
                </a:lnTo>
                <a:cubicBezTo>
                  <a:pt x="-67" y="12760"/>
                  <a:pt x="-53" y="13139"/>
                  <a:pt x="195" y="13367"/>
                </a:cubicBezTo>
                <a:lnTo>
                  <a:pt x="8976" y="21415"/>
                </a:lnTo>
                <a:cubicBezTo>
                  <a:pt x="9095" y="21524"/>
                  <a:pt x="9238" y="21582"/>
                  <a:pt x="9390" y="21582"/>
                </a:cubicBezTo>
                <a:cubicBezTo>
                  <a:pt x="9554" y="21582"/>
                  <a:pt x="9725" y="21513"/>
                  <a:pt x="9846" y="21387"/>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14"/>
                  <a:pt x="18056" y="2814"/>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06"/>
                  <a:pt x="15400" y="6169"/>
                </a:cubicBezTo>
                <a:cubicBezTo>
                  <a:pt x="15331" y="6105"/>
                  <a:pt x="15250" y="6054"/>
                  <a:pt x="15172" y="6002"/>
                </a:cubicBezTo>
                <a:cubicBezTo>
                  <a:pt x="15449" y="5329"/>
                  <a:pt x="15766" y="4661"/>
                  <a:pt x="16100" y="4025"/>
                </a:cubicBezTo>
                <a:lnTo>
                  <a:pt x="17470" y="4025"/>
                </a:lnTo>
                <a:lnTo>
                  <a:pt x="17941" y="11237"/>
                </a:lnTo>
                <a:cubicBezTo>
                  <a:pt x="17941" y="11237"/>
                  <a:pt x="9361" y="20134"/>
                  <a:pt x="9361" y="20134"/>
                </a:cubicBezTo>
                <a:lnTo>
                  <a:pt x="1480" y="12894"/>
                </a:lnTo>
                <a:lnTo>
                  <a:pt x="10061" y="4011"/>
                </a:lnTo>
                <a:close/>
                <a:moveTo>
                  <a:pt x="13915" y="6615"/>
                </a:moveTo>
                <a:cubicBezTo>
                  <a:pt x="13829" y="6858"/>
                  <a:pt x="13745" y="7105"/>
                  <a:pt x="13658" y="7367"/>
                </a:cubicBezTo>
                <a:cubicBezTo>
                  <a:pt x="13578" y="7610"/>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52"/>
                  <a:pt x="13915" y="6615"/>
                </a:cubicBezTo>
                <a:close/>
                <a:moveTo>
                  <a:pt x="9004" y="7172"/>
                </a:moveTo>
                <a:cubicBezTo>
                  <a:pt x="8925" y="7100"/>
                  <a:pt x="8808" y="7108"/>
                  <a:pt x="8733" y="7186"/>
                </a:cubicBezTo>
                <a:cubicBezTo>
                  <a:pt x="8658" y="7263"/>
                  <a:pt x="8653" y="7391"/>
                  <a:pt x="8733" y="7464"/>
                </a:cubicBezTo>
                <a:lnTo>
                  <a:pt x="14915" y="13131"/>
                </a:lnTo>
                <a:cubicBezTo>
                  <a:pt x="14953" y="13166"/>
                  <a:pt x="15009" y="13186"/>
                  <a:pt x="15058" y="13186"/>
                </a:cubicBezTo>
                <a:cubicBezTo>
                  <a:pt x="15110" y="13186"/>
                  <a:pt x="15162" y="13157"/>
                  <a:pt x="15200" y="13117"/>
                </a:cubicBezTo>
                <a:cubicBezTo>
                  <a:pt x="15275" y="13039"/>
                  <a:pt x="15265" y="12925"/>
                  <a:pt x="15186" y="12852"/>
                </a:cubicBezTo>
                <a:cubicBezTo>
                  <a:pt x="15186" y="12852"/>
                  <a:pt x="9004" y="7172"/>
                  <a:pt x="9004" y="7172"/>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17"/>
                  <a:pt x="7791" y="14342"/>
                </a:cubicBezTo>
                <a:cubicBezTo>
                  <a:pt x="7448" y="14028"/>
                  <a:pt x="7241" y="13632"/>
                  <a:pt x="7134" y="13312"/>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85"/>
                  <a:pt x="10646" y="13367"/>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17" name="Shape 217"/>
          <p:cNvSpPr/>
          <p:nvPr/>
        </p:nvSpPr>
        <p:spPr>
          <a:xfrm>
            <a:off x="4990666" y="4939340"/>
            <a:ext cx="162793" cy="183997"/>
          </a:xfrm>
          <a:custGeom>
            <a:avLst/>
            <a:gdLst/>
            <a:ahLst/>
            <a:cxnLst>
              <a:cxn ang="0">
                <a:pos x="wd2" y="hd2"/>
              </a:cxn>
              <a:cxn ang="5400000">
                <a:pos x="wd2" y="hd2"/>
              </a:cxn>
              <a:cxn ang="10800000">
                <a:pos x="wd2" y="hd2"/>
              </a:cxn>
              <a:cxn ang="16200000">
                <a:pos x="wd2" y="hd2"/>
              </a:cxn>
            </a:cxnLst>
            <a:rect l="0" t="0" r="r" b="b"/>
            <a:pathLst>
              <a:path w="21600" h="21600" extrusionOk="0">
                <a:moveTo>
                  <a:pt x="10193" y="0"/>
                </a:moveTo>
                <a:cubicBezTo>
                  <a:pt x="6474" y="0"/>
                  <a:pt x="3444" y="2668"/>
                  <a:pt x="3444" y="5958"/>
                </a:cubicBezTo>
                <a:cubicBezTo>
                  <a:pt x="3444" y="6762"/>
                  <a:pt x="4829" y="6751"/>
                  <a:pt x="4858" y="5958"/>
                </a:cubicBezTo>
                <a:cubicBezTo>
                  <a:pt x="4859" y="3359"/>
                  <a:pt x="7256" y="1251"/>
                  <a:pt x="10193" y="1251"/>
                </a:cubicBezTo>
                <a:cubicBezTo>
                  <a:pt x="13130" y="1251"/>
                  <a:pt x="15512" y="3359"/>
                  <a:pt x="15512" y="5958"/>
                </a:cubicBezTo>
                <a:cubicBezTo>
                  <a:pt x="15565" y="6804"/>
                  <a:pt x="16926" y="6720"/>
                  <a:pt x="16926" y="5958"/>
                </a:cubicBezTo>
                <a:cubicBezTo>
                  <a:pt x="16926" y="2668"/>
                  <a:pt x="13911" y="0"/>
                  <a:pt x="10193" y="0"/>
                </a:cubicBezTo>
                <a:close/>
                <a:moveTo>
                  <a:pt x="3874" y="7399"/>
                </a:moveTo>
                <a:cubicBezTo>
                  <a:pt x="2934" y="7399"/>
                  <a:pt x="2164" y="8166"/>
                  <a:pt x="2137" y="9127"/>
                </a:cubicBezTo>
                <a:lnTo>
                  <a:pt x="15" y="19723"/>
                </a:lnTo>
                <a:cubicBezTo>
                  <a:pt x="9" y="19755"/>
                  <a:pt x="0" y="19786"/>
                  <a:pt x="0" y="19818"/>
                </a:cubicBezTo>
                <a:cubicBezTo>
                  <a:pt x="0" y="20803"/>
                  <a:pt x="780" y="21600"/>
                  <a:pt x="1737" y="21600"/>
                </a:cubicBezTo>
                <a:lnTo>
                  <a:pt x="19863" y="21600"/>
                </a:lnTo>
                <a:cubicBezTo>
                  <a:pt x="20820" y="21600"/>
                  <a:pt x="21600" y="20803"/>
                  <a:pt x="21600" y="19818"/>
                </a:cubicBezTo>
                <a:cubicBezTo>
                  <a:pt x="21600" y="19777"/>
                  <a:pt x="21595" y="19736"/>
                  <a:pt x="21585" y="19696"/>
                </a:cubicBezTo>
                <a:lnTo>
                  <a:pt x="18848" y="9045"/>
                </a:lnTo>
                <a:cubicBezTo>
                  <a:pt x="18733" y="8637"/>
                  <a:pt x="18396" y="7399"/>
                  <a:pt x="17142" y="7399"/>
                </a:cubicBezTo>
                <a:lnTo>
                  <a:pt x="3874" y="7399"/>
                </a:lnTo>
                <a:close/>
                <a:moveTo>
                  <a:pt x="3874" y="8501"/>
                </a:moveTo>
                <a:lnTo>
                  <a:pt x="17142" y="8501"/>
                </a:lnTo>
                <a:cubicBezTo>
                  <a:pt x="17384" y="8501"/>
                  <a:pt x="17551" y="9011"/>
                  <a:pt x="17634" y="9304"/>
                </a:cubicBezTo>
                <a:lnTo>
                  <a:pt x="20339" y="19873"/>
                </a:lnTo>
                <a:cubicBezTo>
                  <a:pt x="20317" y="20244"/>
                  <a:pt x="20083" y="20498"/>
                  <a:pt x="19863" y="20498"/>
                </a:cubicBezTo>
                <a:lnTo>
                  <a:pt x="1737" y="20498"/>
                </a:lnTo>
                <a:cubicBezTo>
                  <a:pt x="1514" y="20498"/>
                  <a:pt x="1263" y="20237"/>
                  <a:pt x="1245" y="19859"/>
                </a:cubicBezTo>
                <a:cubicBezTo>
                  <a:pt x="1245" y="19859"/>
                  <a:pt x="3367" y="9277"/>
                  <a:pt x="3367" y="9277"/>
                </a:cubicBezTo>
                <a:cubicBezTo>
                  <a:pt x="3374" y="9245"/>
                  <a:pt x="3382" y="9214"/>
                  <a:pt x="3382" y="9181"/>
                </a:cubicBezTo>
                <a:cubicBezTo>
                  <a:pt x="3382" y="8779"/>
                  <a:pt x="3644" y="8501"/>
                  <a:pt x="3874" y="8501"/>
                </a:cubicBezTo>
                <a:close/>
                <a:moveTo>
                  <a:pt x="5427" y="10011"/>
                </a:moveTo>
                <a:cubicBezTo>
                  <a:pt x="5145" y="10011"/>
                  <a:pt x="4920" y="10211"/>
                  <a:pt x="4920" y="10460"/>
                </a:cubicBezTo>
                <a:cubicBezTo>
                  <a:pt x="4920" y="10709"/>
                  <a:pt x="5145" y="10909"/>
                  <a:pt x="5427" y="10909"/>
                </a:cubicBezTo>
                <a:lnTo>
                  <a:pt x="14882" y="10909"/>
                </a:lnTo>
                <a:cubicBezTo>
                  <a:pt x="15164" y="10909"/>
                  <a:pt x="15404" y="10709"/>
                  <a:pt x="15404" y="10460"/>
                </a:cubicBezTo>
                <a:cubicBezTo>
                  <a:pt x="15404" y="10211"/>
                  <a:pt x="15164" y="10011"/>
                  <a:pt x="14882" y="10011"/>
                </a:cubicBezTo>
                <a:lnTo>
                  <a:pt x="5427" y="10011"/>
                </a:lnTo>
                <a:close/>
                <a:moveTo>
                  <a:pt x="9947" y="12187"/>
                </a:moveTo>
                <a:lnTo>
                  <a:pt x="9947" y="12949"/>
                </a:lnTo>
                <a:cubicBezTo>
                  <a:pt x="8978" y="13117"/>
                  <a:pt x="8425" y="13672"/>
                  <a:pt x="8425" y="14377"/>
                </a:cubicBezTo>
                <a:cubicBezTo>
                  <a:pt x="8425" y="15154"/>
                  <a:pt x="9085" y="15544"/>
                  <a:pt x="10054" y="15833"/>
                </a:cubicBezTo>
                <a:cubicBezTo>
                  <a:pt x="10724" y="16033"/>
                  <a:pt x="11008" y="16235"/>
                  <a:pt x="11008" y="16540"/>
                </a:cubicBezTo>
                <a:cubicBezTo>
                  <a:pt x="11008" y="16861"/>
                  <a:pt x="10647" y="17030"/>
                  <a:pt x="10131" y="17030"/>
                </a:cubicBezTo>
                <a:cubicBezTo>
                  <a:pt x="9543" y="17030"/>
                  <a:pt x="9020" y="16860"/>
                  <a:pt x="8640" y="16676"/>
                </a:cubicBezTo>
                <a:lnTo>
                  <a:pt x="8363" y="17615"/>
                </a:lnTo>
                <a:cubicBezTo>
                  <a:pt x="8707" y="17791"/>
                  <a:pt x="9294" y="17944"/>
                  <a:pt x="9901" y="17968"/>
                </a:cubicBezTo>
                <a:lnTo>
                  <a:pt x="9901" y="18716"/>
                </a:lnTo>
                <a:cubicBezTo>
                  <a:pt x="9901" y="18716"/>
                  <a:pt x="10792" y="18716"/>
                  <a:pt x="10792" y="18716"/>
                </a:cubicBezTo>
                <a:lnTo>
                  <a:pt x="10792" y="17900"/>
                </a:lnTo>
                <a:cubicBezTo>
                  <a:pt x="11833" y="17740"/>
                  <a:pt x="12407" y="17131"/>
                  <a:pt x="12407" y="16418"/>
                </a:cubicBezTo>
                <a:cubicBezTo>
                  <a:pt x="12407" y="15696"/>
                  <a:pt x="11962" y="15258"/>
                  <a:pt x="10885" y="14921"/>
                </a:cubicBezTo>
                <a:cubicBezTo>
                  <a:pt x="10114" y="14665"/>
                  <a:pt x="9808" y="14506"/>
                  <a:pt x="9808" y="14241"/>
                </a:cubicBezTo>
                <a:cubicBezTo>
                  <a:pt x="9808" y="14017"/>
                  <a:pt x="9988" y="13792"/>
                  <a:pt x="10577" y="13792"/>
                </a:cubicBezTo>
                <a:cubicBezTo>
                  <a:pt x="11229" y="13792"/>
                  <a:pt x="11648" y="13976"/>
                  <a:pt x="11884" y="14064"/>
                </a:cubicBezTo>
                <a:lnTo>
                  <a:pt x="12145" y="13153"/>
                </a:lnTo>
                <a:cubicBezTo>
                  <a:pt x="11846" y="13025"/>
                  <a:pt x="11446" y="12919"/>
                  <a:pt x="10838" y="12895"/>
                </a:cubicBezTo>
                <a:lnTo>
                  <a:pt x="10838" y="12187"/>
                </a:lnTo>
                <a:lnTo>
                  <a:pt x="9947" y="12187"/>
                </a:lnTo>
                <a:close/>
              </a:path>
            </a:pathLst>
          </a:custGeom>
          <a:solidFill>
            <a:srgbClr val="2F2E3F"/>
          </a:solidFill>
          <a:ln w="12700">
            <a:miter lim="400000"/>
          </a:ln>
        </p:spPr>
        <p:txBody>
          <a:bodyPr lIns="26789" tIns="26789" rIns="26789" bIns="26789" anchor="ct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09"/>
          </a:p>
        </p:txBody>
      </p:sp>
      <p:sp>
        <p:nvSpPr>
          <p:cNvPr id="218" name="Shape 218"/>
          <p:cNvSpPr/>
          <p:nvPr/>
        </p:nvSpPr>
        <p:spPr>
          <a:xfrm>
            <a:off x="7500937" y="2276530"/>
            <a:ext cx="89297" cy="89298"/>
          </a:xfrm>
          <a:prstGeom prst="rect">
            <a:avLst/>
          </a:prstGeom>
          <a:solidFill>
            <a:srgbClr val="FFFFFF"/>
          </a:solidFill>
          <a:ln w="38100">
            <a:solidFill>
              <a:srgbClr val="2F2E3F"/>
            </a:solidFill>
            <a:miter lim="400000"/>
          </a:ln>
        </p:spPr>
        <p:txBody>
          <a:bodyPr lIns="0" tIns="0" rIns="0" bIns="0" anchor="ctr"/>
          <a:lstStyle/>
          <a:p>
            <a:endParaRPr sz="1266"/>
          </a:p>
        </p:txBody>
      </p:sp>
      <p:sp>
        <p:nvSpPr>
          <p:cNvPr id="219" name="Shape 219"/>
          <p:cNvSpPr/>
          <p:nvPr/>
        </p:nvSpPr>
        <p:spPr>
          <a:xfrm>
            <a:off x="6840141" y="2950721"/>
            <a:ext cx="89297" cy="89298"/>
          </a:xfrm>
          <a:prstGeom prst="rect">
            <a:avLst/>
          </a:prstGeom>
          <a:solidFill>
            <a:srgbClr val="FFFFFF"/>
          </a:solidFill>
          <a:ln w="38100">
            <a:solidFill>
              <a:srgbClr val="2F2E3F"/>
            </a:solidFill>
            <a:miter lim="400000"/>
          </a:ln>
        </p:spPr>
        <p:txBody>
          <a:bodyPr lIns="0" tIns="0" rIns="0" bIns="0" anchor="ctr"/>
          <a:lstStyle/>
          <a:p>
            <a:endParaRPr sz="1266"/>
          </a:p>
        </p:txBody>
      </p:sp>
      <p:sp>
        <p:nvSpPr>
          <p:cNvPr id="220" name="Shape 220"/>
          <p:cNvSpPr/>
          <p:nvPr/>
        </p:nvSpPr>
        <p:spPr>
          <a:xfrm>
            <a:off x="7277695" y="4986690"/>
            <a:ext cx="89297" cy="89298"/>
          </a:xfrm>
          <a:prstGeom prst="rect">
            <a:avLst/>
          </a:prstGeom>
          <a:solidFill>
            <a:srgbClr val="FFFFFF"/>
          </a:solidFill>
          <a:ln w="38100">
            <a:solidFill>
              <a:srgbClr val="2F2E3F"/>
            </a:solidFill>
            <a:miter lim="400000"/>
          </a:ln>
        </p:spPr>
        <p:txBody>
          <a:bodyPr lIns="0" tIns="0" rIns="0" bIns="0" anchor="ctr"/>
          <a:lstStyle/>
          <a:p>
            <a:endParaRPr sz="1266"/>
          </a:p>
        </p:txBody>
      </p:sp>
      <p:sp>
        <p:nvSpPr>
          <p:cNvPr id="221" name="Shape 221"/>
          <p:cNvSpPr>
            <a:spLocks noGrp="1"/>
          </p:cNvSpPr>
          <p:nvPr>
            <p:ph type="sldNum" sz="quarter" idx="2"/>
          </p:nvPr>
        </p:nvSpPr>
        <p:spPr>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67751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3"/>
          <a:srcRect/>
          <a:tile tx="0" ty="0" sx="100000" sy="100000" flip="none" algn="tl"/>
        </a:blipFill>
        <a:effectLst/>
      </p:bgPr>
    </p:bg>
    <p:spTree>
      <p:nvGrpSpPr>
        <p:cNvPr id="1" name=""/>
        <p:cNvGrpSpPr/>
        <p:nvPr/>
      </p:nvGrpSpPr>
      <p:grpSpPr>
        <a:xfrm>
          <a:off x="0" y="0"/>
          <a:ext cx="0" cy="0"/>
          <a:chOff x="0" y="0"/>
          <a:chExt cx="0" cy="0"/>
        </a:xfrm>
      </p:grpSpPr>
      <p:sp>
        <p:nvSpPr>
          <p:cNvPr id="2" name="Shape 2"/>
          <p:cNvSpPr/>
          <p:nvPr/>
        </p:nvSpPr>
        <p:spPr>
          <a:xfrm>
            <a:off x="554467" y="4099278"/>
            <a:ext cx="2668377" cy="2131071"/>
          </a:xfrm>
          <a:prstGeom prst="rect">
            <a:avLst/>
          </a:prstGeom>
          <a:solidFill>
            <a:srgbClr val="FEC703"/>
          </a:solidFill>
          <a:ln w="12700">
            <a:miter lim="400000"/>
          </a:ln>
        </p:spPr>
        <p:txBody>
          <a:bodyPr lIns="0" tIns="0" rIns="0" bIns="0" anchor="ctr"/>
          <a:lstStyle/>
          <a:p>
            <a:endParaRPr sz="1266"/>
          </a:p>
        </p:txBody>
      </p:sp>
      <p:sp>
        <p:nvSpPr>
          <p:cNvPr id="3" name="Shape 3"/>
          <p:cNvSpPr>
            <a:spLocks noGrp="1"/>
          </p:cNvSpPr>
          <p:nvPr>
            <p:ph type="title"/>
          </p:nvPr>
        </p:nvSpPr>
        <p:spPr>
          <a:xfrm>
            <a:off x="892969" y="1151930"/>
            <a:ext cx="7358063" cy="23217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lstStyle/>
          <a:p>
            <a:r>
              <a:t>Title Text</a:t>
            </a:r>
          </a:p>
        </p:txBody>
      </p:sp>
      <p:sp>
        <p:nvSpPr>
          <p:cNvPr id="4" name="Shape 4"/>
          <p:cNvSpPr>
            <a:spLocks noGrp="1"/>
          </p:cNvSpPr>
          <p:nvPr>
            <p:ph type="body" idx="1"/>
          </p:nvPr>
        </p:nvSpPr>
        <p:spPr>
          <a:xfrm>
            <a:off x="892969" y="3536156"/>
            <a:ext cx="7358063" cy="79474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4470067" y="6509742"/>
            <a:ext cx="137858" cy="194797"/>
          </a:xfrm>
          <a:prstGeom prst="rect">
            <a:avLst/>
          </a:prstGeom>
          <a:ln w="12700">
            <a:miter lim="400000"/>
          </a:ln>
        </p:spPr>
        <p:txBody>
          <a:bodyPr wrap="none" lIns="0" tIns="0" rIns="0" bIns="0">
            <a:spAutoFit/>
          </a:bodyPr>
          <a:lstStyle>
            <a:lvl1pPr>
              <a:defRPr sz="1266"/>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7695181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Lst>
  <p:transition spd="med"/>
  <p:txStyles>
    <p:titleStyle>
      <a:lvl1pPr marL="0" marR="0" indent="0" algn="ctr" defTabSz="410751" rtl="0" eaLnBrk="1" latinLnBrk="0" hangingPunct="1">
        <a:lnSpc>
          <a:spcPct val="100000"/>
        </a:lnSpc>
        <a:spcBef>
          <a:spcPts val="0"/>
        </a:spcBef>
        <a:spcAft>
          <a:spcPts val="0"/>
        </a:spcAft>
        <a:buClrTx/>
        <a:buSzTx/>
        <a:buFontTx/>
        <a:buNone/>
        <a:tabLst/>
        <a:defRPr sz="844" b="0" i="0" u="none" strike="noStrike" cap="none" spc="0" baseline="0">
          <a:ln>
            <a:noFill/>
          </a:ln>
          <a:solidFill>
            <a:srgbClr val="2F2E3F"/>
          </a:solidFill>
          <a:uFillTx/>
          <a:latin typeface="Futura"/>
          <a:ea typeface="Futura"/>
          <a:cs typeface="Futura"/>
          <a:sym typeface="Futura"/>
        </a:defRPr>
      </a:lvl1pPr>
      <a:lvl2pPr marL="0" marR="0" indent="160729" algn="ctr" defTabSz="410751" rtl="0" eaLnBrk="1" latinLnBrk="0" hangingPunct="1">
        <a:lnSpc>
          <a:spcPct val="100000"/>
        </a:lnSpc>
        <a:spcBef>
          <a:spcPts val="0"/>
        </a:spcBef>
        <a:spcAft>
          <a:spcPts val="0"/>
        </a:spcAft>
        <a:buClrTx/>
        <a:buSzTx/>
        <a:buFontTx/>
        <a:buNone/>
        <a:tabLst/>
        <a:defRPr sz="844" b="0" i="0" u="none" strike="noStrike" cap="none" spc="0" baseline="0">
          <a:ln>
            <a:noFill/>
          </a:ln>
          <a:solidFill>
            <a:srgbClr val="2F2E3F"/>
          </a:solidFill>
          <a:uFillTx/>
          <a:latin typeface="Futura"/>
          <a:ea typeface="Futura"/>
          <a:cs typeface="Futura"/>
          <a:sym typeface="Futura"/>
        </a:defRPr>
      </a:lvl2pPr>
      <a:lvl3pPr marL="0" marR="0" indent="321457" algn="ctr" defTabSz="410751" rtl="0" eaLnBrk="1" latinLnBrk="0" hangingPunct="1">
        <a:lnSpc>
          <a:spcPct val="100000"/>
        </a:lnSpc>
        <a:spcBef>
          <a:spcPts val="0"/>
        </a:spcBef>
        <a:spcAft>
          <a:spcPts val="0"/>
        </a:spcAft>
        <a:buClrTx/>
        <a:buSzTx/>
        <a:buFontTx/>
        <a:buNone/>
        <a:tabLst/>
        <a:defRPr sz="844" b="0" i="0" u="none" strike="noStrike" cap="none" spc="0" baseline="0">
          <a:ln>
            <a:noFill/>
          </a:ln>
          <a:solidFill>
            <a:srgbClr val="2F2E3F"/>
          </a:solidFill>
          <a:uFillTx/>
          <a:latin typeface="Futura"/>
          <a:ea typeface="Futura"/>
          <a:cs typeface="Futura"/>
          <a:sym typeface="Futura"/>
        </a:defRPr>
      </a:lvl3pPr>
      <a:lvl4pPr marL="0" marR="0" indent="482186" algn="ctr" defTabSz="410751" rtl="0" eaLnBrk="1" latinLnBrk="0" hangingPunct="1">
        <a:lnSpc>
          <a:spcPct val="100000"/>
        </a:lnSpc>
        <a:spcBef>
          <a:spcPts val="0"/>
        </a:spcBef>
        <a:spcAft>
          <a:spcPts val="0"/>
        </a:spcAft>
        <a:buClrTx/>
        <a:buSzTx/>
        <a:buFontTx/>
        <a:buNone/>
        <a:tabLst/>
        <a:defRPr sz="844" b="0" i="0" u="none" strike="noStrike" cap="none" spc="0" baseline="0">
          <a:ln>
            <a:noFill/>
          </a:ln>
          <a:solidFill>
            <a:srgbClr val="2F2E3F"/>
          </a:solidFill>
          <a:uFillTx/>
          <a:latin typeface="Futura"/>
          <a:ea typeface="Futura"/>
          <a:cs typeface="Futura"/>
          <a:sym typeface="Futura"/>
        </a:defRPr>
      </a:lvl4pPr>
      <a:lvl5pPr marL="0" marR="0" indent="642915" algn="ctr" defTabSz="410751" rtl="0" eaLnBrk="1" latinLnBrk="0" hangingPunct="1">
        <a:lnSpc>
          <a:spcPct val="100000"/>
        </a:lnSpc>
        <a:spcBef>
          <a:spcPts val="0"/>
        </a:spcBef>
        <a:spcAft>
          <a:spcPts val="0"/>
        </a:spcAft>
        <a:buClrTx/>
        <a:buSzTx/>
        <a:buFontTx/>
        <a:buNone/>
        <a:tabLst/>
        <a:defRPr sz="844" b="0" i="0" u="none" strike="noStrike" cap="none" spc="0" baseline="0">
          <a:ln>
            <a:noFill/>
          </a:ln>
          <a:solidFill>
            <a:srgbClr val="2F2E3F"/>
          </a:solidFill>
          <a:uFillTx/>
          <a:latin typeface="Futura"/>
          <a:ea typeface="Futura"/>
          <a:cs typeface="Futura"/>
          <a:sym typeface="Futura"/>
        </a:defRPr>
      </a:lvl5pPr>
      <a:lvl6pPr marL="0" marR="0" indent="803643" algn="ctr" defTabSz="410751" rtl="0" eaLnBrk="1" latinLnBrk="0" hangingPunct="1">
        <a:lnSpc>
          <a:spcPct val="100000"/>
        </a:lnSpc>
        <a:spcBef>
          <a:spcPts val="0"/>
        </a:spcBef>
        <a:spcAft>
          <a:spcPts val="0"/>
        </a:spcAft>
        <a:buClrTx/>
        <a:buSzTx/>
        <a:buFontTx/>
        <a:buNone/>
        <a:tabLst/>
        <a:defRPr sz="844" b="0" i="0" u="none" strike="noStrike" cap="none" spc="0" baseline="0">
          <a:ln>
            <a:noFill/>
          </a:ln>
          <a:solidFill>
            <a:srgbClr val="2F2E3F"/>
          </a:solidFill>
          <a:uFillTx/>
          <a:latin typeface="Futura"/>
          <a:ea typeface="Futura"/>
          <a:cs typeface="Futura"/>
          <a:sym typeface="Futura"/>
        </a:defRPr>
      </a:lvl6pPr>
      <a:lvl7pPr marL="0" marR="0" indent="964372" algn="ctr" defTabSz="410751" rtl="0" eaLnBrk="1" latinLnBrk="0" hangingPunct="1">
        <a:lnSpc>
          <a:spcPct val="100000"/>
        </a:lnSpc>
        <a:spcBef>
          <a:spcPts val="0"/>
        </a:spcBef>
        <a:spcAft>
          <a:spcPts val="0"/>
        </a:spcAft>
        <a:buClrTx/>
        <a:buSzTx/>
        <a:buFontTx/>
        <a:buNone/>
        <a:tabLst/>
        <a:defRPr sz="844" b="0" i="0" u="none" strike="noStrike" cap="none" spc="0" baseline="0">
          <a:ln>
            <a:noFill/>
          </a:ln>
          <a:solidFill>
            <a:srgbClr val="2F2E3F"/>
          </a:solidFill>
          <a:uFillTx/>
          <a:latin typeface="Futura"/>
          <a:ea typeface="Futura"/>
          <a:cs typeface="Futura"/>
          <a:sym typeface="Futura"/>
        </a:defRPr>
      </a:lvl7pPr>
      <a:lvl8pPr marL="0" marR="0" indent="1125101" algn="ctr" defTabSz="410751" rtl="0" eaLnBrk="1" latinLnBrk="0" hangingPunct="1">
        <a:lnSpc>
          <a:spcPct val="100000"/>
        </a:lnSpc>
        <a:spcBef>
          <a:spcPts val="0"/>
        </a:spcBef>
        <a:spcAft>
          <a:spcPts val="0"/>
        </a:spcAft>
        <a:buClrTx/>
        <a:buSzTx/>
        <a:buFontTx/>
        <a:buNone/>
        <a:tabLst/>
        <a:defRPr sz="844" b="0" i="0" u="none" strike="noStrike" cap="none" spc="0" baseline="0">
          <a:ln>
            <a:noFill/>
          </a:ln>
          <a:solidFill>
            <a:srgbClr val="2F2E3F"/>
          </a:solidFill>
          <a:uFillTx/>
          <a:latin typeface="Futura"/>
          <a:ea typeface="Futura"/>
          <a:cs typeface="Futura"/>
          <a:sym typeface="Futura"/>
        </a:defRPr>
      </a:lvl8pPr>
      <a:lvl9pPr marL="0" marR="0" indent="1285829" algn="ctr" defTabSz="410751" rtl="0" eaLnBrk="1" latinLnBrk="0" hangingPunct="1">
        <a:lnSpc>
          <a:spcPct val="100000"/>
        </a:lnSpc>
        <a:spcBef>
          <a:spcPts val="0"/>
        </a:spcBef>
        <a:spcAft>
          <a:spcPts val="0"/>
        </a:spcAft>
        <a:buClrTx/>
        <a:buSzTx/>
        <a:buFontTx/>
        <a:buNone/>
        <a:tabLst/>
        <a:defRPr sz="844" b="0" i="0" u="none" strike="noStrike" cap="none" spc="0" baseline="0">
          <a:ln>
            <a:noFill/>
          </a:ln>
          <a:solidFill>
            <a:srgbClr val="2F2E3F"/>
          </a:solidFill>
          <a:uFillTx/>
          <a:latin typeface="Futura"/>
          <a:ea typeface="Futura"/>
          <a:cs typeface="Futura"/>
          <a:sym typeface="Futura"/>
        </a:defRPr>
      </a:lvl9pPr>
    </p:titleStyle>
    <p:bodyStyle>
      <a:lvl1pPr marL="0" marR="0" indent="0" algn="ctr" defTabSz="410751" eaLnBrk="1" latinLnBrk="0" hangingPunct="1">
        <a:lnSpc>
          <a:spcPct val="100000"/>
        </a:lnSpc>
        <a:spcBef>
          <a:spcPts val="0"/>
        </a:spcBef>
        <a:spcAft>
          <a:spcPts val="0"/>
        </a:spcAft>
        <a:buClrTx/>
        <a:buSzTx/>
        <a:buFontTx/>
        <a:buNone/>
        <a:tabLst/>
        <a:defRPr sz="2531" b="0" i="0" u="none" strike="noStrike" cap="none" spc="0" baseline="0">
          <a:ln>
            <a:noFill/>
          </a:ln>
          <a:solidFill>
            <a:srgbClr val="2F2E3F"/>
          </a:solidFill>
          <a:uFillTx/>
          <a:latin typeface="Futura"/>
          <a:ea typeface="Futura"/>
          <a:cs typeface="Futura"/>
          <a:sym typeface="Futura"/>
        </a:defRPr>
      </a:lvl1pPr>
      <a:lvl2pPr marL="0" marR="0" indent="0" algn="ctr" defTabSz="410751" eaLnBrk="1" latinLnBrk="0" hangingPunct="1">
        <a:lnSpc>
          <a:spcPct val="100000"/>
        </a:lnSpc>
        <a:spcBef>
          <a:spcPts val="0"/>
        </a:spcBef>
        <a:spcAft>
          <a:spcPts val="0"/>
        </a:spcAft>
        <a:buClrTx/>
        <a:buSzTx/>
        <a:buFontTx/>
        <a:buNone/>
        <a:tabLst/>
        <a:defRPr sz="2531" b="0" i="0" u="none" strike="noStrike" cap="none" spc="0" baseline="0">
          <a:ln>
            <a:noFill/>
          </a:ln>
          <a:solidFill>
            <a:srgbClr val="2F2E3F"/>
          </a:solidFill>
          <a:uFillTx/>
          <a:latin typeface="Futura"/>
          <a:ea typeface="Futura"/>
          <a:cs typeface="Futura"/>
          <a:sym typeface="Futura"/>
        </a:defRPr>
      </a:lvl2pPr>
      <a:lvl3pPr marL="0" marR="0" indent="0" algn="ctr" defTabSz="410751" eaLnBrk="1" latinLnBrk="0" hangingPunct="1">
        <a:lnSpc>
          <a:spcPct val="100000"/>
        </a:lnSpc>
        <a:spcBef>
          <a:spcPts val="0"/>
        </a:spcBef>
        <a:spcAft>
          <a:spcPts val="0"/>
        </a:spcAft>
        <a:buClrTx/>
        <a:buSzTx/>
        <a:buFontTx/>
        <a:buNone/>
        <a:tabLst/>
        <a:defRPr sz="2531" b="0" i="0" u="none" strike="noStrike" cap="none" spc="0" baseline="0">
          <a:ln>
            <a:noFill/>
          </a:ln>
          <a:solidFill>
            <a:srgbClr val="2F2E3F"/>
          </a:solidFill>
          <a:uFillTx/>
          <a:latin typeface="Futura"/>
          <a:ea typeface="Futura"/>
          <a:cs typeface="Futura"/>
          <a:sym typeface="Futura"/>
        </a:defRPr>
      </a:lvl3pPr>
      <a:lvl4pPr marL="0" marR="0" indent="0" algn="ctr" defTabSz="410751" eaLnBrk="1" latinLnBrk="0" hangingPunct="1">
        <a:lnSpc>
          <a:spcPct val="100000"/>
        </a:lnSpc>
        <a:spcBef>
          <a:spcPts val="0"/>
        </a:spcBef>
        <a:spcAft>
          <a:spcPts val="0"/>
        </a:spcAft>
        <a:buClrTx/>
        <a:buSzTx/>
        <a:buFontTx/>
        <a:buNone/>
        <a:tabLst/>
        <a:defRPr sz="2531" b="0" i="0" u="none" strike="noStrike" cap="none" spc="0" baseline="0">
          <a:ln>
            <a:noFill/>
          </a:ln>
          <a:solidFill>
            <a:srgbClr val="2F2E3F"/>
          </a:solidFill>
          <a:uFillTx/>
          <a:latin typeface="Futura"/>
          <a:ea typeface="Futura"/>
          <a:cs typeface="Futura"/>
          <a:sym typeface="Futura"/>
        </a:defRPr>
      </a:lvl4pPr>
      <a:lvl5pPr marL="0" marR="0" indent="0" algn="ctr" defTabSz="410751" eaLnBrk="1" latinLnBrk="0" hangingPunct="1">
        <a:lnSpc>
          <a:spcPct val="100000"/>
        </a:lnSpc>
        <a:spcBef>
          <a:spcPts val="0"/>
        </a:spcBef>
        <a:spcAft>
          <a:spcPts val="0"/>
        </a:spcAft>
        <a:buClrTx/>
        <a:buSzTx/>
        <a:buFontTx/>
        <a:buNone/>
        <a:tabLst/>
        <a:defRPr sz="2531" b="0" i="0" u="none" strike="noStrike" cap="none" spc="0" baseline="0">
          <a:ln>
            <a:noFill/>
          </a:ln>
          <a:solidFill>
            <a:srgbClr val="2F2E3F"/>
          </a:solidFill>
          <a:uFillTx/>
          <a:latin typeface="Futura"/>
          <a:ea typeface="Futura"/>
          <a:cs typeface="Futura"/>
          <a:sym typeface="Futura"/>
        </a:defRPr>
      </a:lvl5pPr>
      <a:lvl6pPr marL="0" marR="0" indent="250022" algn="ctr" defTabSz="410751" eaLnBrk="1" latinLnBrk="0" hangingPunct="1">
        <a:lnSpc>
          <a:spcPct val="100000"/>
        </a:lnSpc>
        <a:spcBef>
          <a:spcPts val="0"/>
        </a:spcBef>
        <a:spcAft>
          <a:spcPts val="0"/>
        </a:spcAft>
        <a:buClrTx/>
        <a:buSzTx/>
        <a:buFontTx/>
        <a:buNone/>
        <a:tabLst/>
        <a:defRPr sz="2531" b="0" i="0" u="none" strike="noStrike" cap="none" spc="0" baseline="0">
          <a:ln>
            <a:noFill/>
          </a:ln>
          <a:solidFill>
            <a:srgbClr val="2F2E3F"/>
          </a:solidFill>
          <a:uFillTx/>
          <a:latin typeface="Futura"/>
          <a:ea typeface="Futura"/>
          <a:cs typeface="Futura"/>
          <a:sym typeface="Futura"/>
        </a:defRPr>
      </a:lvl6pPr>
      <a:lvl7pPr marL="0" marR="0" indent="500045" algn="ctr" defTabSz="410751" eaLnBrk="1" latinLnBrk="0" hangingPunct="1">
        <a:lnSpc>
          <a:spcPct val="100000"/>
        </a:lnSpc>
        <a:spcBef>
          <a:spcPts val="0"/>
        </a:spcBef>
        <a:spcAft>
          <a:spcPts val="0"/>
        </a:spcAft>
        <a:buClrTx/>
        <a:buSzTx/>
        <a:buFontTx/>
        <a:buNone/>
        <a:tabLst/>
        <a:defRPr sz="2531" b="0" i="0" u="none" strike="noStrike" cap="none" spc="0" baseline="0">
          <a:ln>
            <a:noFill/>
          </a:ln>
          <a:solidFill>
            <a:srgbClr val="2F2E3F"/>
          </a:solidFill>
          <a:uFillTx/>
          <a:latin typeface="Futura"/>
          <a:ea typeface="Futura"/>
          <a:cs typeface="Futura"/>
          <a:sym typeface="Futura"/>
        </a:defRPr>
      </a:lvl7pPr>
      <a:lvl8pPr marL="0" marR="0" indent="750067" algn="ctr" defTabSz="410751" eaLnBrk="1" latinLnBrk="0" hangingPunct="1">
        <a:lnSpc>
          <a:spcPct val="100000"/>
        </a:lnSpc>
        <a:spcBef>
          <a:spcPts val="0"/>
        </a:spcBef>
        <a:spcAft>
          <a:spcPts val="0"/>
        </a:spcAft>
        <a:buClrTx/>
        <a:buSzTx/>
        <a:buFontTx/>
        <a:buNone/>
        <a:tabLst/>
        <a:defRPr sz="2531" b="0" i="0" u="none" strike="noStrike" cap="none" spc="0" baseline="0">
          <a:ln>
            <a:noFill/>
          </a:ln>
          <a:solidFill>
            <a:srgbClr val="2F2E3F"/>
          </a:solidFill>
          <a:uFillTx/>
          <a:latin typeface="Futura"/>
          <a:ea typeface="Futura"/>
          <a:cs typeface="Futura"/>
          <a:sym typeface="Futura"/>
        </a:defRPr>
      </a:lvl8pPr>
      <a:lvl9pPr marL="0" marR="0" indent="1000089" algn="ctr" defTabSz="410751" eaLnBrk="1" latinLnBrk="0" hangingPunct="1">
        <a:lnSpc>
          <a:spcPct val="100000"/>
        </a:lnSpc>
        <a:spcBef>
          <a:spcPts val="0"/>
        </a:spcBef>
        <a:spcAft>
          <a:spcPts val="0"/>
        </a:spcAft>
        <a:buClrTx/>
        <a:buSzTx/>
        <a:buFontTx/>
        <a:buNone/>
        <a:tabLst/>
        <a:defRPr sz="2531" b="0" i="0" u="none" strike="noStrike" cap="none" spc="0" baseline="0">
          <a:ln>
            <a:noFill/>
          </a:ln>
          <a:solidFill>
            <a:srgbClr val="2F2E3F"/>
          </a:solidFill>
          <a:uFillTx/>
          <a:latin typeface="Futura"/>
          <a:ea typeface="Futura"/>
          <a:cs typeface="Futura"/>
          <a:sym typeface="Futura"/>
        </a:defRPr>
      </a:lvl9pPr>
    </p:bodyStyle>
    <p:otherStyle>
      <a:lvl1pPr marL="0" marR="0" indent="0" algn="ctr" defTabSz="410751" eaLnBrk="1" latinLnBrk="0" hangingPunct="1">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Futura"/>
        </a:defRPr>
      </a:lvl1pPr>
      <a:lvl2pPr marL="0" marR="0" indent="160729" algn="ctr" defTabSz="410751" eaLnBrk="1" latinLnBrk="0" hangingPunct="1">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Futura"/>
        </a:defRPr>
      </a:lvl2pPr>
      <a:lvl3pPr marL="0" marR="0" indent="321457" algn="ctr" defTabSz="410751" eaLnBrk="1" latinLnBrk="0" hangingPunct="1">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Futura"/>
        </a:defRPr>
      </a:lvl3pPr>
      <a:lvl4pPr marL="0" marR="0" indent="482186" algn="ctr" defTabSz="410751" eaLnBrk="1" latinLnBrk="0" hangingPunct="1">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Futura"/>
        </a:defRPr>
      </a:lvl4pPr>
      <a:lvl5pPr marL="0" marR="0" indent="642915" algn="ctr" defTabSz="410751" eaLnBrk="1" latinLnBrk="0" hangingPunct="1">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Futura"/>
        </a:defRPr>
      </a:lvl5pPr>
      <a:lvl6pPr marL="0" marR="0" indent="803643" algn="ctr" defTabSz="410751" eaLnBrk="1" latinLnBrk="0" hangingPunct="1">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Futura"/>
        </a:defRPr>
      </a:lvl6pPr>
      <a:lvl7pPr marL="0" marR="0" indent="964372" algn="ctr" defTabSz="410751" eaLnBrk="1" latinLnBrk="0" hangingPunct="1">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Futura"/>
        </a:defRPr>
      </a:lvl7pPr>
      <a:lvl8pPr marL="0" marR="0" indent="1125101" algn="ctr" defTabSz="410751" eaLnBrk="1" latinLnBrk="0" hangingPunct="1">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Futura"/>
        </a:defRPr>
      </a:lvl8pPr>
      <a:lvl9pPr marL="0" marR="0" indent="1285829" algn="ctr" defTabSz="410751" eaLnBrk="1" latinLnBrk="0" hangingPunct="1">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Futur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1.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0673" y="1981200"/>
            <a:ext cx="5499100" cy="901700"/>
          </a:xfrm>
          <a:prstGeom prst="rect">
            <a:avLst/>
          </a:prstGeom>
          <a:noFill/>
        </p:spPr>
        <p:txBody>
          <a:bodyPr wrap="none" lIns="0" tIns="0" rIns="0" rtlCol="0">
            <a:spAutoFit/>
          </a:bodyPr>
          <a:lstStyle/>
          <a:p>
            <a:pPr>
              <a:lnSpc>
                <a:spcPts val="7100"/>
              </a:lnSpc>
              <a:tabLst/>
            </a:pPr>
            <a:r>
              <a:rPr lang="en-US" altLang="zh-CN" sz="7200" dirty="0">
                <a:solidFill>
                  <a:srgbClr val="FF0000"/>
                </a:solidFill>
                <a:latin typeface="æ°å®ä½" pitchFamily="18" charset="0"/>
                <a:cs typeface="æ°å®ä½" pitchFamily="18" charset="0"/>
              </a:rPr>
              <a:t>高级软件工程</a:t>
            </a:r>
          </a:p>
        </p:txBody>
      </p:sp>
      <p:sp>
        <p:nvSpPr>
          <p:cNvPr id="24" name="TextBox 1"/>
          <p:cNvSpPr txBox="1"/>
          <p:nvPr/>
        </p:nvSpPr>
        <p:spPr>
          <a:xfrm>
            <a:off x="1658269" y="3263900"/>
            <a:ext cx="6155531" cy="546303"/>
          </a:xfrm>
          <a:prstGeom prst="rect">
            <a:avLst/>
          </a:prstGeom>
          <a:noFill/>
        </p:spPr>
        <p:txBody>
          <a:bodyPr wrap="none" lIns="0" tIns="0" rIns="0" rtlCol="0">
            <a:spAutoFit/>
          </a:bodyPr>
          <a:lstStyle/>
          <a:p>
            <a:pPr>
              <a:lnSpc>
                <a:spcPts val="3900"/>
              </a:lnSpc>
              <a:tabLst/>
            </a:pPr>
            <a:r>
              <a:rPr lang="en-US" altLang="zh-CN" sz="4002" dirty="0">
                <a:solidFill>
                  <a:srgbClr val="000000"/>
                </a:solidFill>
                <a:latin typeface="SimHei" pitchFamily="18" charset="0"/>
                <a:cs typeface="SimHei" pitchFamily="18" charset="0"/>
              </a:rPr>
              <a:t>5 </a:t>
            </a:r>
            <a:r>
              <a:rPr lang="en-US" altLang="zh-CN" sz="4002" dirty="0" err="1">
                <a:solidFill>
                  <a:srgbClr val="000000"/>
                </a:solidFill>
                <a:latin typeface="SimHei" pitchFamily="18" charset="0"/>
                <a:cs typeface="SimHei" pitchFamily="18" charset="0"/>
              </a:rPr>
              <a:t>软件复用与软件构件技术</a:t>
            </a:r>
            <a:endParaRPr lang="en-US" altLang="zh-CN" sz="4002" dirty="0">
              <a:solidFill>
                <a:srgbClr val="000000"/>
              </a:solidFill>
              <a:latin typeface="SimHei" pitchFamily="18" charset="0"/>
              <a:cs typeface="SimHei" pitchFamily="18" charset="0"/>
            </a:endParaRPr>
          </a:p>
        </p:txBody>
      </p:sp>
      <p:sp>
        <p:nvSpPr>
          <p:cNvPr id="25" name="TextBox 1"/>
          <p:cNvSpPr txBox="1"/>
          <p:nvPr/>
        </p:nvSpPr>
        <p:spPr>
          <a:xfrm>
            <a:off x="1498105" y="5486400"/>
            <a:ext cx="3052118" cy="473206"/>
          </a:xfrm>
          <a:prstGeom prst="rect">
            <a:avLst/>
          </a:prstGeom>
          <a:noFill/>
        </p:spPr>
        <p:txBody>
          <a:bodyPr wrap="none" lIns="0" tIns="0" rIns="0" rtlCol="0">
            <a:spAutoFit/>
          </a:bodyPr>
          <a:lstStyle/>
          <a:p>
            <a:pPr>
              <a:lnSpc>
                <a:spcPts val="3600"/>
              </a:lnSpc>
              <a:tabLst/>
            </a:pPr>
            <a:r>
              <a:rPr lang="en-US" altLang="zh-CN" sz="2802" dirty="0" err="1">
                <a:solidFill>
                  <a:srgbClr val="000000"/>
                </a:solidFill>
                <a:latin typeface="Microsoft YaHei" pitchFamily="18" charset="0"/>
                <a:cs typeface="Microsoft YaHei" pitchFamily="18" charset="0"/>
              </a:rPr>
              <a:t>计算机学院</a:t>
            </a:r>
            <a:r>
              <a:rPr lang="en-US" altLang="zh-CN" sz="2802" dirty="0">
                <a:latin typeface="Times New Roman" pitchFamily="18" charset="0"/>
                <a:cs typeface="Times New Roman" pitchFamily="18" charset="0"/>
              </a:rPr>
              <a:t>  </a:t>
            </a:r>
            <a:r>
              <a:rPr lang="zh-CN" altLang="en-US" sz="2802" dirty="0">
                <a:solidFill>
                  <a:srgbClr val="000000"/>
                </a:solidFill>
                <a:latin typeface="Microsoft YaHei" pitchFamily="18" charset="0"/>
                <a:cs typeface="Times New Roman" pitchFamily="18" charset="0"/>
              </a:rPr>
              <a:t>李宏伟</a:t>
            </a:r>
            <a:endParaRPr lang="en-US" altLang="zh-CN" sz="2802" dirty="0">
              <a:solidFill>
                <a:srgbClr val="000000"/>
              </a:solidFill>
              <a:latin typeface="Microsoft YaHei" pitchFamily="18" charset="0"/>
              <a:cs typeface="Microsoft YaHei" pitchFamily="18" charset="0"/>
            </a:endParaRPr>
          </a:p>
        </p:txBody>
      </p:sp>
      <p:sp>
        <p:nvSpPr>
          <p:cNvPr id="26" name="TextBox 1"/>
          <p:cNvSpPr txBox="1"/>
          <p:nvPr/>
        </p:nvSpPr>
        <p:spPr>
          <a:xfrm>
            <a:off x="4713361" y="5467259"/>
            <a:ext cx="2760371" cy="485646"/>
          </a:xfrm>
          <a:prstGeom prst="rect">
            <a:avLst/>
          </a:prstGeom>
          <a:noFill/>
        </p:spPr>
        <p:txBody>
          <a:bodyPr wrap="none" lIns="0" tIns="0" rIns="0" rtlCol="0">
            <a:spAutoFit/>
          </a:bodyPr>
          <a:lstStyle/>
          <a:p>
            <a:pPr>
              <a:lnSpc>
                <a:spcPts val="3900"/>
              </a:lnSpc>
              <a:tabLst/>
            </a:pPr>
            <a:r>
              <a:rPr lang="en-US" altLang="zh-CN" sz="2000" b="1" u="sng" dirty="0" err="1">
                <a:latin typeface="Comic Sans MS" pitchFamily="18" charset="0"/>
                <a:cs typeface="Comic Sans MS" pitchFamily="18" charset="0"/>
              </a:rPr>
              <a:t>lihongwei@jxnu.edu.cn</a:t>
            </a:r>
            <a:endParaRPr lang="en-US" altLang="zh-CN" sz="2000" b="1" u="sng" dirty="0">
              <a:latin typeface="Comic Sans MS" pitchFamily="18" charset="0"/>
              <a:cs typeface="Comic Sans MS"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9700" y="101600"/>
            <a:ext cx="6375400" cy="698500"/>
          </a:xfrm>
          <a:prstGeom prst="rect">
            <a:avLst/>
          </a:prstGeom>
          <a:noFill/>
        </p:spPr>
        <p:txBody>
          <a:bodyPr wrap="none" lIns="0" tIns="0" rIns="0" rtlCol="0">
            <a:spAutoFit/>
          </a:bodyPr>
          <a:lstStyle/>
          <a:p>
            <a:pPr>
              <a:lnSpc>
                <a:spcPts val="5500"/>
              </a:lnSpc>
              <a:tabLst/>
            </a:pPr>
            <a:r>
              <a:rPr lang="en-US" altLang="zh-CN" sz="4002" b="1" dirty="0">
                <a:solidFill>
                  <a:srgbClr val="3D00EA"/>
                </a:solidFill>
                <a:latin typeface="å¾®è½¯éé»" pitchFamily="18" charset="0"/>
                <a:cs typeface="å¾®è½¯éé»" pitchFamily="18" charset="0"/>
              </a:rPr>
              <a:t>生成式复用：一个</a:t>
            </a:r>
            <a:r>
              <a:rPr lang="en-US" altLang="zh-CN" sz="4002" b="1" dirty="0">
                <a:solidFill>
                  <a:srgbClr val="3D00EA"/>
                </a:solidFill>
                <a:latin typeface="Comic Sans MS" pitchFamily="18" charset="0"/>
                <a:cs typeface="Comic Sans MS" pitchFamily="18" charset="0"/>
              </a:rPr>
              <a:t>XVCL</a:t>
            </a:r>
            <a:r>
              <a:rPr lang="en-US" altLang="zh-CN" sz="4002" b="1" dirty="0">
                <a:solidFill>
                  <a:srgbClr val="3D00EA"/>
                </a:solidFill>
                <a:latin typeface="å¾®è½¯éé»" pitchFamily="18" charset="0"/>
                <a:cs typeface="å¾®è½¯éé»" pitchFamily="18" charset="0"/>
              </a:rPr>
              <a:t>例子</a:t>
            </a:r>
          </a:p>
        </p:txBody>
      </p:sp>
      <p:sp>
        <p:nvSpPr>
          <p:cNvPr id="3" name="TextBox 1"/>
          <p:cNvSpPr txBox="1"/>
          <p:nvPr/>
        </p:nvSpPr>
        <p:spPr>
          <a:xfrm>
            <a:off x="5638800" y="1054100"/>
            <a:ext cx="2527300" cy="342900"/>
          </a:xfrm>
          <a:prstGeom prst="rect">
            <a:avLst/>
          </a:prstGeom>
          <a:noFill/>
        </p:spPr>
        <p:txBody>
          <a:bodyPr wrap="none" lIns="0" tIns="0" rIns="0" rtlCol="0">
            <a:spAutoFit/>
          </a:bodyPr>
          <a:lstStyle/>
          <a:p>
            <a:pPr>
              <a:lnSpc>
                <a:spcPts val="1200"/>
              </a:lnSpc>
              <a:tabLst>
                <a:tab pos="114300" algn="l"/>
              </a:tabLst>
            </a:pPr>
            <a:r>
              <a:rPr lang="en-US" altLang="zh-CN" sz="1398" dirty="0">
                <a:solidFill>
                  <a:srgbClr val="000000"/>
                </a:solidFill>
                <a:latin typeface="Times New Roman" pitchFamily="18" charset="0"/>
                <a:cs typeface="Times New Roman" pitchFamily="18" charset="0"/>
              </a:rPr>
              <a:t>c</a:t>
            </a:r>
            <a:r>
              <a:rPr lang="en-US" altLang="zh-CN" sz="1200" dirty="0">
                <a:solidFill>
                  <a:srgbClr val="000000"/>
                </a:solidFill>
                <a:latin typeface="Times New Roman" pitchFamily="18" charset="0"/>
                <a:cs typeface="Times New Roman" pitchFamily="18" charset="0"/>
              </a:rPr>
              <a:t>lass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SavingsAccount</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p>
          <a:p>
            <a:pPr>
              <a:lnSpc>
                <a:spcPts val="1400"/>
              </a:lnSpc>
              <a:tabLst>
                <a:tab pos="114300" algn="l"/>
              </a:tabLst>
            </a:pPr>
            <a:r>
              <a:rPr lang="en-US" altLang="zh-CN" dirty="0"/>
              <a:t>	</a:t>
            </a:r>
            <a:r>
              <a:rPr lang="en-US" altLang="zh-CN" sz="1200" dirty="0">
                <a:solidFill>
                  <a:srgbClr val="000000"/>
                </a:solidFill>
                <a:latin typeface="Times New Roman" pitchFamily="18" charset="0"/>
                <a:cs typeface="Times New Roman" pitchFamily="18" charset="0"/>
              </a:rPr>
              <a:t>public</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static</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void</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main(String[]</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args)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p>
        </p:txBody>
      </p:sp>
      <p:sp>
        <p:nvSpPr>
          <p:cNvPr id="4" name="TextBox 1"/>
          <p:cNvSpPr txBox="1"/>
          <p:nvPr/>
        </p:nvSpPr>
        <p:spPr>
          <a:xfrm>
            <a:off x="5905500" y="1447800"/>
            <a:ext cx="2768600" cy="317500"/>
          </a:xfrm>
          <a:prstGeom prst="rect">
            <a:avLst/>
          </a:prstGeom>
          <a:noFill/>
        </p:spPr>
        <p:txBody>
          <a:bodyPr wrap="none" lIns="0" tIns="0" rIns="0" rtlCol="0">
            <a:spAutoFit/>
          </a:bodyPr>
          <a:lstStyle/>
          <a:p>
            <a:pPr>
              <a:lnSpc>
                <a:spcPts val="1000"/>
              </a:lnSpc>
              <a:tabLst/>
            </a:pPr>
            <a:r>
              <a:rPr lang="en-US" altLang="zh-CN" sz="1200" dirty="0">
                <a:solidFill>
                  <a:srgbClr val="000000"/>
                </a:solidFill>
                <a:latin typeface="Times New Roman" pitchFamily="18" charset="0"/>
                <a:cs typeface="Times New Roman" pitchFamily="18" charset="0"/>
              </a:rPr>
              <a:t>System.out.println(“This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is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bank</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account”);</a:t>
            </a:r>
          </a:p>
          <a:p>
            <a:pPr>
              <a:lnSpc>
                <a:spcPts val="1400"/>
              </a:lnSpc>
              <a:tabLst/>
            </a:pPr>
            <a:r>
              <a:rPr lang="en-US" altLang="zh-CN" sz="1200" dirty="0">
                <a:solidFill>
                  <a:srgbClr val="000000"/>
                </a:solidFill>
                <a:latin typeface="Times New Roman" pitchFamily="18" charset="0"/>
                <a:cs typeface="Times New Roman" pitchFamily="18" charset="0"/>
              </a:rPr>
              <a:t>System.out.println(“Savings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Account”);</a:t>
            </a:r>
          </a:p>
        </p:txBody>
      </p:sp>
      <p:sp>
        <p:nvSpPr>
          <p:cNvPr id="5" name="TextBox 1"/>
          <p:cNvSpPr txBox="1"/>
          <p:nvPr/>
        </p:nvSpPr>
        <p:spPr>
          <a:xfrm>
            <a:off x="5753100" y="1803400"/>
            <a:ext cx="63500" cy="127000"/>
          </a:xfrm>
          <a:prstGeom prst="rect">
            <a:avLst/>
          </a:prstGeom>
          <a:noFill/>
        </p:spPr>
        <p:txBody>
          <a:bodyPr wrap="none" lIns="0" tIns="0" rIns="0" rtlCol="0">
            <a:spAutoFit/>
          </a:bodyPr>
          <a:lstStyle/>
          <a:p>
            <a:pPr>
              <a:lnSpc>
                <a:spcPts val="1000"/>
              </a:lnSpc>
              <a:tabLst/>
            </a:pPr>
            <a:r>
              <a:rPr lang="en-US" altLang="zh-CN" sz="1200" dirty="0">
                <a:solidFill>
                  <a:srgbClr val="000000"/>
                </a:solidFill>
                <a:latin typeface="Times New Roman" pitchFamily="18" charset="0"/>
                <a:cs typeface="Times New Roman" pitchFamily="18" charset="0"/>
              </a:rPr>
              <a:t>}</a:t>
            </a:r>
          </a:p>
        </p:txBody>
      </p:sp>
      <p:sp>
        <p:nvSpPr>
          <p:cNvPr id="6" name="TextBox 1"/>
          <p:cNvSpPr txBox="1"/>
          <p:nvPr/>
        </p:nvSpPr>
        <p:spPr>
          <a:xfrm>
            <a:off x="5638800" y="1993900"/>
            <a:ext cx="63500" cy="127000"/>
          </a:xfrm>
          <a:prstGeom prst="rect">
            <a:avLst/>
          </a:prstGeom>
          <a:noFill/>
        </p:spPr>
        <p:txBody>
          <a:bodyPr wrap="none" lIns="0" tIns="0" rIns="0" rtlCol="0">
            <a:spAutoFit/>
          </a:bodyPr>
          <a:lstStyle/>
          <a:p>
            <a:pPr>
              <a:lnSpc>
                <a:spcPts val="1000"/>
              </a:lnSpc>
              <a:tabLst/>
            </a:pPr>
            <a:r>
              <a:rPr lang="en-US" altLang="zh-CN" sz="1200" dirty="0">
                <a:solidFill>
                  <a:srgbClr val="000000"/>
                </a:solidFill>
                <a:latin typeface="Times New Roman" pitchFamily="18" charset="0"/>
                <a:cs typeface="Times New Roman" pitchFamily="18" charset="0"/>
              </a:rPr>
              <a:t>}</a:t>
            </a:r>
          </a:p>
        </p:txBody>
      </p:sp>
      <p:sp>
        <p:nvSpPr>
          <p:cNvPr id="7" name="TextBox 1"/>
          <p:cNvSpPr txBox="1"/>
          <p:nvPr/>
        </p:nvSpPr>
        <p:spPr>
          <a:xfrm>
            <a:off x="355600" y="863600"/>
            <a:ext cx="3924300" cy="584200"/>
          </a:xfrm>
          <a:prstGeom prst="rect">
            <a:avLst/>
          </a:prstGeom>
          <a:noFill/>
        </p:spPr>
        <p:txBody>
          <a:bodyPr wrap="none" lIns="0" tIns="0" rIns="0" rtlCol="0">
            <a:spAutoFit/>
          </a:bodyPr>
          <a:lstStyle/>
          <a:p>
            <a:pPr>
              <a:lnSpc>
                <a:spcPts val="1200"/>
              </a:lnSpc>
              <a:tabLst>
                <a:tab pos="177800" algn="l"/>
              </a:tabLst>
            </a:pPr>
            <a:r>
              <a:rPr lang="en-US" altLang="zh-CN" sz="1398" b="1" dirty="0">
                <a:solidFill>
                  <a:srgbClr val="000000"/>
                </a:solidFill>
                <a:latin typeface="Times New Roman" pitchFamily="18" charset="0"/>
                <a:cs typeface="Times New Roman" pitchFamily="18" charset="0"/>
              </a:rPr>
              <a:t>SPC</a:t>
            </a:r>
          </a:p>
          <a:p>
            <a:pPr>
              <a:lnSpc>
                <a:spcPts val="1600"/>
              </a:lnSpc>
              <a:tabLst>
                <a:tab pos="177800" algn="l"/>
              </a:tabLst>
            </a:pPr>
            <a:r>
              <a:rPr lang="en-US" altLang="zh-CN" dirty="0"/>
              <a:t>	</a:t>
            </a:r>
            <a:r>
              <a:rPr lang="en-US" altLang="zh-CN" sz="1398" dirty="0">
                <a:solidFill>
                  <a:srgbClr val="000000"/>
                </a:solidFill>
                <a:latin typeface="Times New Roman" pitchFamily="18" charset="0"/>
                <a:cs typeface="Times New Roman" pitchFamily="18" charset="0"/>
              </a:rPr>
              <a:t>&lt;</a:t>
            </a:r>
            <a:r>
              <a:rPr lang="en-US" altLang="zh-CN" sz="1398" b="1" dirty="0">
                <a:solidFill>
                  <a:srgbClr val="FF3300"/>
                </a:solidFill>
                <a:latin typeface="Times New Roman" pitchFamily="18" charset="0"/>
                <a:cs typeface="Times New Roman" pitchFamily="18" charset="0"/>
              </a:rPr>
              <a:t>set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className</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SavingsAccount,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CurrentAccount,</a:t>
            </a:r>
          </a:p>
          <a:p>
            <a:pPr>
              <a:lnSpc>
                <a:spcPts val="1600"/>
              </a:lnSpc>
              <a:tabLst>
                <a:tab pos="177800" algn="l"/>
              </a:tabLst>
            </a:pPr>
            <a:r>
              <a:rPr lang="en-US" altLang="zh-CN" sz="1398" dirty="0">
                <a:solidFill>
                  <a:srgbClr val="000000"/>
                </a:solidFill>
                <a:latin typeface="Times New Roman" pitchFamily="18" charset="0"/>
                <a:cs typeface="Times New Roman" pitchFamily="18" charset="0"/>
              </a:rPr>
              <a:t>LoanAccount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/&gt;</a:t>
            </a:r>
          </a:p>
        </p:txBody>
      </p:sp>
      <p:sp>
        <p:nvSpPr>
          <p:cNvPr id="8" name="TextBox 1"/>
          <p:cNvSpPr txBox="1"/>
          <p:nvPr/>
        </p:nvSpPr>
        <p:spPr>
          <a:xfrm>
            <a:off x="533400" y="1511300"/>
            <a:ext cx="2895600" cy="584200"/>
          </a:xfrm>
          <a:prstGeom prst="rect">
            <a:avLst/>
          </a:prstGeom>
          <a:noFill/>
        </p:spPr>
        <p:txBody>
          <a:bodyPr wrap="none" lIns="0" tIns="0" rIns="0" rtlCol="0">
            <a:spAutoFit/>
          </a:bodyPr>
          <a:lstStyle/>
          <a:p>
            <a:pPr>
              <a:lnSpc>
                <a:spcPts val="1200"/>
              </a:lnSpc>
              <a:tabLst>
                <a:tab pos="177800" algn="l"/>
              </a:tabLst>
            </a:pPr>
            <a:r>
              <a:rPr lang="en-US" altLang="zh-CN" sz="1398" dirty="0">
                <a:solidFill>
                  <a:srgbClr val="000000"/>
                </a:solidFill>
                <a:latin typeface="Times New Roman" pitchFamily="18" charset="0"/>
                <a:cs typeface="Times New Roman" pitchFamily="18" charset="0"/>
              </a:rPr>
              <a:t>&lt;</a:t>
            </a:r>
            <a:r>
              <a:rPr lang="en-US" altLang="zh-CN" sz="1398" b="1" dirty="0">
                <a:solidFill>
                  <a:srgbClr val="FF3300"/>
                </a:solidFill>
                <a:latin typeface="Times New Roman" pitchFamily="18" charset="0"/>
                <a:cs typeface="Times New Roman" pitchFamily="18" charset="0"/>
              </a:rPr>
              <a:t>set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common</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This</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is</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a</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bank</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account/&gt;</a:t>
            </a:r>
          </a:p>
          <a:p>
            <a:pPr>
              <a:lnSpc>
                <a:spcPts val="1600"/>
              </a:lnSpc>
              <a:tabLst>
                <a:tab pos="177800" algn="l"/>
              </a:tabLst>
            </a:pPr>
            <a:r>
              <a:rPr lang="en-US" altLang="zh-CN" sz="1398" dirty="0">
                <a:solidFill>
                  <a:srgbClr val="000000"/>
                </a:solidFill>
                <a:latin typeface="Times New Roman" pitchFamily="18" charset="0"/>
                <a:cs typeface="Times New Roman" pitchFamily="18" charset="0"/>
              </a:rPr>
              <a:t>&lt;</a:t>
            </a:r>
            <a:r>
              <a:rPr lang="en-US" altLang="zh-CN" sz="1398" b="1" dirty="0">
                <a:solidFill>
                  <a:srgbClr val="0033CC"/>
                </a:solidFill>
                <a:latin typeface="Times New Roman" pitchFamily="18" charset="0"/>
                <a:cs typeface="Times New Roman" pitchFamily="18" charset="0"/>
              </a:rPr>
              <a:t>while</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className&gt;</a:t>
            </a:r>
          </a:p>
          <a:p>
            <a:pPr>
              <a:lnSpc>
                <a:spcPts val="1600"/>
              </a:lnSpc>
              <a:tabLst>
                <a:tab pos="177800" algn="l"/>
              </a:tabLst>
            </a:pPr>
            <a:r>
              <a:rPr lang="en-US" altLang="zh-CN" dirty="0"/>
              <a:t>	</a:t>
            </a:r>
            <a:r>
              <a:rPr lang="en-US" altLang="zh-CN" sz="1398" dirty="0">
                <a:solidFill>
                  <a:srgbClr val="000000"/>
                </a:solidFill>
                <a:latin typeface="Times New Roman" pitchFamily="18" charset="0"/>
                <a:cs typeface="Times New Roman" pitchFamily="18" charset="0"/>
              </a:rPr>
              <a:t>&lt;</a:t>
            </a:r>
            <a:r>
              <a:rPr lang="en-US" altLang="zh-CN" sz="1398" b="1" dirty="0">
                <a:solidFill>
                  <a:srgbClr val="CC00CC"/>
                </a:solidFill>
                <a:latin typeface="Times New Roman" pitchFamily="18" charset="0"/>
                <a:cs typeface="Times New Roman" pitchFamily="18" charset="0"/>
              </a:rPr>
              <a:t>select</a:t>
            </a:r>
            <a:r>
              <a:rPr lang="en-US" altLang="zh-CN" sz="1398" dirty="0">
                <a:latin typeface="Times New Roman" pitchFamily="18" charset="0"/>
                <a:cs typeface="Times New Roman" pitchFamily="18" charset="0"/>
              </a:rPr>
              <a:t> </a:t>
            </a:r>
            <a:r>
              <a:rPr lang="en-US" altLang="zh-CN" sz="1398" b="1" dirty="0">
                <a:solidFill>
                  <a:srgbClr val="CC00CC"/>
                </a:solidFill>
                <a:latin typeface="Times New Roman" pitchFamily="18" charset="0"/>
                <a:cs typeface="Times New Roman" pitchFamily="18" charset="0"/>
              </a:rPr>
              <a:t>option</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className&gt;</a:t>
            </a:r>
          </a:p>
        </p:txBody>
      </p:sp>
      <p:sp>
        <p:nvSpPr>
          <p:cNvPr id="9" name="TextBox 1"/>
          <p:cNvSpPr txBox="1"/>
          <p:nvPr/>
        </p:nvSpPr>
        <p:spPr>
          <a:xfrm>
            <a:off x="355600" y="2260600"/>
            <a:ext cx="4559300" cy="3733800"/>
          </a:xfrm>
          <a:prstGeom prst="rect">
            <a:avLst/>
          </a:prstGeom>
          <a:noFill/>
        </p:spPr>
        <p:txBody>
          <a:bodyPr wrap="none" lIns="0" tIns="0" rIns="0" rtlCol="0">
            <a:spAutoFit/>
          </a:bodyPr>
          <a:lstStyle/>
          <a:p>
            <a:pPr>
              <a:lnSpc>
                <a:spcPts val="12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398" dirty="0">
                <a:solidFill>
                  <a:srgbClr val="000000"/>
                </a:solidFill>
                <a:latin typeface="Times New Roman" pitchFamily="18" charset="0"/>
                <a:cs typeface="Times New Roman" pitchFamily="18" charset="0"/>
              </a:rPr>
              <a:t>&lt;</a:t>
            </a:r>
            <a:r>
              <a:rPr lang="en-US" altLang="zh-CN" sz="1398" b="1" dirty="0">
                <a:solidFill>
                  <a:srgbClr val="CC00CC"/>
                </a:solidFill>
                <a:latin typeface="Times New Roman" pitchFamily="18" charset="0"/>
                <a:cs typeface="Times New Roman" pitchFamily="18" charset="0"/>
              </a:rPr>
              <a:t>option</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SavingsAccount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&gt;</a:t>
            </a:r>
          </a:p>
          <a:p>
            <a:pPr>
              <a:lnSpc>
                <a:spcPts val="16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398" dirty="0">
                <a:solidFill>
                  <a:srgbClr val="000000"/>
                </a:solidFill>
                <a:latin typeface="Times New Roman" pitchFamily="18" charset="0"/>
                <a:cs typeface="Times New Roman" pitchFamily="18" charset="0"/>
              </a:rPr>
              <a:t>&lt;</a:t>
            </a:r>
            <a:r>
              <a:rPr lang="en-US" altLang="zh-CN" sz="1398" b="1" dirty="0">
                <a:solidFill>
                  <a:srgbClr val="FF3300"/>
                </a:solidFill>
                <a:latin typeface="Times New Roman" pitchFamily="18" charset="0"/>
                <a:cs typeface="Times New Roman" pitchFamily="18" charset="0"/>
              </a:rPr>
              <a:t>set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messages</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a:t>
            </a:r>
            <a:r>
              <a:rPr lang="en-US" altLang="zh-CN" sz="1398" dirty="0">
                <a:latin typeface="Times New Roman" pitchFamily="18" charset="0"/>
                <a:cs typeface="Times New Roman" pitchFamily="18" charset="0"/>
              </a:rPr>
              <a:t> </a:t>
            </a:r>
            <a:r>
              <a:rPr lang="en-US" altLang="zh-CN" sz="1398" b="1" dirty="0">
                <a:solidFill>
                  <a:srgbClr val="FF3300"/>
                </a:solidFill>
                <a:latin typeface="Times New Roman" pitchFamily="18" charset="0"/>
                <a:cs typeface="Times New Roman" pitchFamily="18" charset="0"/>
              </a:rPr>
              <a:t>@common,</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SavingsAccount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/&gt;</a:t>
            </a:r>
          </a:p>
          <a:p>
            <a:pPr>
              <a:lnSpc>
                <a:spcPts val="16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398" dirty="0">
                <a:solidFill>
                  <a:srgbClr val="000000"/>
                </a:solidFill>
                <a:latin typeface="Times New Roman" pitchFamily="18" charset="0"/>
                <a:cs typeface="Times New Roman" pitchFamily="18" charset="0"/>
              </a:rPr>
              <a:t>&lt;</a:t>
            </a:r>
            <a:r>
              <a:rPr lang="en-US" altLang="zh-CN" sz="1398" b="1" dirty="0">
                <a:solidFill>
                  <a:srgbClr val="FF3300"/>
                </a:solidFill>
                <a:latin typeface="Times New Roman" pitchFamily="18" charset="0"/>
                <a:cs typeface="Times New Roman" pitchFamily="18" charset="0"/>
              </a:rPr>
              <a:t>adapt</a:t>
            </a:r>
            <a:r>
              <a:rPr lang="en-US" altLang="zh-CN" sz="1398" dirty="0">
                <a:solidFill>
                  <a:srgbClr val="000000"/>
                </a:solidFill>
                <a:latin typeface="Times New Roman" pitchFamily="18" charset="0"/>
                <a:cs typeface="Times New Roman" pitchFamily="18" charset="0"/>
              </a:rPr>
              <a:t>Account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/&gt;</a:t>
            </a:r>
          </a:p>
          <a:p>
            <a:pPr>
              <a:lnSpc>
                <a:spcPts val="16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398" dirty="0">
                <a:solidFill>
                  <a:srgbClr val="000000"/>
                </a:solidFill>
                <a:latin typeface="Times New Roman" pitchFamily="18" charset="0"/>
                <a:cs typeface="Times New Roman" pitchFamily="18" charset="0"/>
              </a:rPr>
              <a:t>&lt;</a:t>
            </a:r>
            <a:r>
              <a:rPr lang="en-US" altLang="zh-CN" sz="1398" b="1" dirty="0">
                <a:solidFill>
                  <a:srgbClr val="CC00CC"/>
                </a:solidFill>
                <a:latin typeface="Times New Roman" pitchFamily="18" charset="0"/>
                <a:cs typeface="Times New Roman" pitchFamily="18" charset="0"/>
              </a:rPr>
              <a:t>option</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CurrentAccount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&gt;</a:t>
            </a:r>
          </a:p>
          <a:p>
            <a:pPr>
              <a:lnSpc>
                <a:spcPts val="16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398" dirty="0">
                <a:solidFill>
                  <a:srgbClr val="000000"/>
                </a:solidFill>
                <a:latin typeface="Times New Roman" pitchFamily="18" charset="0"/>
                <a:cs typeface="Times New Roman" pitchFamily="18" charset="0"/>
              </a:rPr>
              <a:t>&lt;</a:t>
            </a:r>
            <a:r>
              <a:rPr lang="en-US" altLang="zh-CN" sz="1398" b="1" dirty="0">
                <a:solidFill>
                  <a:srgbClr val="FF3300"/>
                </a:solidFill>
                <a:latin typeface="Times New Roman" pitchFamily="18" charset="0"/>
                <a:cs typeface="Times New Roman" pitchFamily="18" charset="0"/>
              </a:rPr>
              <a:t>set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messages</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a:t>
            </a:r>
            <a:r>
              <a:rPr lang="en-US" altLang="zh-CN" sz="1398" dirty="0">
                <a:latin typeface="Times New Roman" pitchFamily="18" charset="0"/>
                <a:cs typeface="Times New Roman" pitchFamily="18" charset="0"/>
              </a:rPr>
              <a:t> </a:t>
            </a:r>
            <a:r>
              <a:rPr lang="en-US" altLang="zh-CN" sz="1398" b="1" dirty="0">
                <a:solidFill>
                  <a:srgbClr val="FF3300"/>
                </a:solidFill>
                <a:latin typeface="Times New Roman" pitchFamily="18" charset="0"/>
                <a:cs typeface="Times New Roman" pitchFamily="18" charset="0"/>
              </a:rPr>
              <a:t>@common</a:t>
            </a:r>
            <a:r>
              <a:rPr lang="en-US" altLang="zh-CN" sz="1398" dirty="0">
                <a:solidFill>
                  <a:srgbClr val="000000"/>
                </a:solidFill>
                <a:latin typeface="Times New Roman" pitchFamily="18" charset="0"/>
                <a:cs typeface="Times New Roman" pitchFamily="18" charset="0"/>
              </a:rPr>
              <a: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CurrentAccount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/&gt;</a:t>
            </a:r>
          </a:p>
          <a:p>
            <a:pPr>
              <a:lnSpc>
                <a:spcPts val="16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398" dirty="0">
                <a:solidFill>
                  <a:srgbClr val="000000"/>
                </a:solidFill>
                <a:latin typeface="Times New Roman" pitchFamily="18" charset="0"/>
                <a:cs typeface="Times New Roman" pitchFamily="18" charset="0"/>
              </a:rPr>
              <a:t>&lt;</a:t>
            </a:r>
            <a:r>
              <a:rPr lang="en-US" altLang="zh-CN" sz="1398" b="1" dirty="0">
                <a:solidFill>
                  <a:srgbClr val="FF3300"/>
                </a:solidFill>
                <a:latin typeface="Times New Roman" pitchFamily="18" charset="0"/>
                <a:cs typeface="Times New Roman" pitchFamily="18" charset="0"/>
              </a:rPr>
              <a:t>adapt</a:t>
            </a:r>
            <a:r>
              <a:rPr lang="en-US" altLang="zh-CN" sz="1398" dirty="0">
                <a:solidFill>
                  <a:srgbClr val="000000"/>
                </a:solidFill>
                <a:latin typeface="Times New Roman" pitchFamily="18" charset="0"/>
                <a:cs typeface="Times New Roman" pitchFamily="18" charset="0"/>
              </a:rPr>
              <a:t>Account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/&gt;</a:t>
            </a:r>
          </a:p>
          <a:p>
            <a:pPr>
              <a:lnSpc>
                <a:spcPts val="16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398" dirty="0">
                <a:solidFill>
                  <a:srgbClr val="000000"/>
                </a:solidFill>
                <a:latin typeface="Times New Roman" pitchFamily="18" charset="0"/>
                <a:cs typeface="Times New Roman" pitchFamily="18" charset="0"/>
              </a:rPr>
              <a:t>&lt;</a:t>
            </a:r>
            <a:r>
              <a:rPr lang="en-US" altLang="zh-CN" sz="1398" b="1" dirty="0">
                <a:solidFill>
                  <a:srgbClr val="CC00CC"/>
                </a:solidFill>
                <a:latin typeface="Times New Roman" pitchFamily="18" charset="0"/>
                <a:cs typeface="Times New Roman" pitchFamily="18" charset="0"/>
              </a:rPr>
              <a:t>option</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LoanAccount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&gt;</a:t>
            </a:r>
          </a:p>
          <a:p>
            <a:pPr>
              <a:lnSpc>
                <a:spcPts val="16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398" dirty="0">
                <a:solidFill>
                  <a:srgbClr val="000000"/>
                </a:solidFill>
                <a:latin typeface="Times New Roman" pitchFamily="18" charset="0"/>
                <a:cs typeface="Times New Roman" pitchFamily="18" charset="0"/>
              </a:rPr>
              <a:t>&lt;</a:t>
            </a:r>
            <a:r>
              <a:rPr lang="en-US" altLang="zh-CN" sz="1398" b="1" dirty="0">
                <a:solidFill>
                  <a:srgbClr val="FF3300"/>
                </a:solidFill>
                <a:latin typeface="Times New Roman" pitchFamily="18" charset="0"/>
                <a:cs typeface="Times New Roman" pitchFamily="18" charset="0"/>
              </a:rPr>
              <a:t>set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messages</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a:t>
            </a:r>
            <a:r>
              <a:rPr lang="en-US" altLang="zh-CN" sz="1398" dirty="0">
                <a:latin typeface="Times New Roman" pitchFamily="18" charset="0"/>
                <a:cs typeface="Times New Roman" pitchFamily="18" charset="0"/>
              </a:rPr>
              <a:t> </a:t>
            </a:r>
            <a:r>
              <a:rPr lang="en-US" altLang="zh-CN" sz="1398" b="1" dirty="0">
                <a:solidFill>
                  <a:srgbClr val="FF3300"/>
                </a:solidFill>
                <a:latin typeface="Times New Roman" pitchFamily="18" charset="0"/>
                <a:cs typeface="Times New Roman" pitchFamily="18" charset="0"/>
              </a:rPr>
              <a:t>@common</a:t>
            </a:r>
            <a:r>
              <a:rPr lang="en-US" altLang="zh-CN" sz="1398" dirty="0">
                <a:solidFill>
                  <a:srgbClr val="000000"/>
                </a:solidFill>
                <a:latin typeface="Times New Roman" pitchFamily="18" charset="0"/>
                <a:cs typeface="Times New Roman" pitchFamily="18" charset="0"/>
              </a:rPr>
              <a: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LoanAccount,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Interest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/&gt;</a:t>
            </a:r>
          </a:p>
          <a:p>
            <a:pPr>
              <a:lnSpc>
                <a:spcPts val="16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398" dirty="0">
                <a:solidFill>
                  <a:srgbClr val="000000"/>
                </a:solidFill>
                <a:latin typeface="Times New Roman" pitchFamily="18" charset="0"/>
                <a:cs typeface="Times New Roman" pitchFamily="18" charset="0"/>
              </a:rPr>
              <a:t>&lt;</a:t>
            </a:r>
            <a:r>
              <a:rPr lang="en-US" altLang="zh-CN" sz="1398" b="1" dirty="0">
                <a:solidFill>
                  <a:srgbClr val="FF3300"/>
                </a:solidFill>
                <a:latin typeface="Times New Roman" pitchFamily="18" charset="0"/>
                <a:cs typeface="Times New Roman" pitchFamily="18" charset="0"/>
              </a:rPr>
              <a:t>adapt</a:t>
            </a:r>
            <a:r>
              <a:rPr lang="en-US" altLang="zh-CN" sz="1398" dirty="0">
                <a:solidFill>
                  <a:srgbClr val="000000"/>
                </a:solidFill>
                <a:latin typeface="Times New Roman" pitchFamily="18" charset="0"/>
                <a:cs typeface="Times New Roman" pitchFamily="18" charset="0"/>
              </a:rPr>
              <a:t>Account</a:t>
            </a:r>
            <a:r>
              <a:rPr lang="en-US" altLang="zh-CN" sz="1398" dirty="0">
                <a:latin typeface="Times New Roman" pitchFamily="18" charset="0"/>
                <a:cs typeface="Times New Roman" pitchFamily="18" charset="0"/>
              </a:rPr>
              <a:t> </a:t>
            </a:r>
            <a:r>
              <a:rPr lang="en-US" altLang="zh-CN" sz="1398" dirty="0">
                <a:solidFill>
                  <a:srgbClr val="000000"/>
                </a:solidFill>
                <a:latin typeface="Times New Roman" pitchFamily="18" charset="0"/>
                <a:cs typeface="Times New Roman" pitchFamily="18" charset="0"/>
              </a:rPr>
              <a:t>/&gt;</a:t>
            </a:r>
          </a:p>
          <a:p>
            <a:pPr>
              <a:lnSpc>
                <a:spcPts val="16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398" dirty="0">
                <a:solidFill>
                  <a:srgbClr val="000000"/>
                </a:solidFill>
                <a:latin typeface="Times New Roman" pitchFamily="18" charset="0"/>
                <a:cs typeface="Times New Roman" pitchFamily="18" charset="0"/>
              </a:rPr>
              <a:t>&lt;/select&gt;</a:t>
            </a:r>
          </a:p>
          <a:p>
            <a:pPr>
              <a:lnSpc>
                <a:spcPts val="1600"/>
              </a:lnSpc>
              <a:tabLst>
                <a:tab pos="38100" algn="l"/>
                <a:tab pos="152400" algn="l"/>
                <a:tab pos="228600" algn="l"/>
                <a:tab pos="342900" algn="l"/>
                <a:tab pos="444500" algn="l"/>
                <a:tab pos="457200" algn="l"/>
                <a:tab pos="584200" algn="l"/>
                <a:tab pos="622300" algn="l"/>
                <a:tab pos="800100" algn="l"/>
              </a:tabLst>
            </a:pPr>
            <a:r>
              <a:rPr lang="en-US" altLang="zh-CN" sz="1398" dirty="0">
                <a:solidFill>
                  <a:srgbClr val="000000"/>
                </a:solidFill>
                <a:latin typeface="Times New Roman" pitchFamily="18" charset="0"/>
                <a:cs typeface="Times New Roman" pitchFamily="18" charset="0"/>
              </a:rPr>
              <a:t>&lt;/while&gt;</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6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200" b="1" dirty="0">
                <a:solidFill>
                  <a:srgbClr val="000000"/>
                </a:solidFill>
                <a:latin typeface="Times New Roman" pitchFamily="18" charset="0"/>
                <a:cs typeface="Times New Roman" pitchFamily="18" charset="0"/>
              </a:rPr>
              <a:t>Account</a:t>
            </a:r>
          </a:p>
          <a:p>
            <a:pPr>
              <a:lnSpc>
                <a:spcPts val="14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200" i="1" dirty="0">
                <a:solidFill>
                  <a:srgbClr val="000000"/>
                </a:solidFill>
                <a:latin typeface="Times New Roman" pitchFamily="18" charset="0"/>
                <a:cs typeface="Times New Roman" pitchFamily="18" charset="0"/>
              </a:rPr>
              <a:t>class</a:t>
            </a:r>
            <a:r>
              <a:rPr lang="en-US" altLang="zh-CN" sz="1200" dirty="0">
                <a:latin typeface="Times New Roman" pitchFamily="18" charset="0"/>
                <a:cs typeface="Times New Roman" pitchFamily="18" charset="0"/>
              </a:rPr>
              <a:t>  </a:t>
            </a:r>
            <a:r>
              <a:rPr lang="en-US" altLang="zh-CN" sz="1200" b="1" dirty="0">
                <a:solidFill>
                  <a:srgbClr val="FF0000"/>
                </a:solidFill>
                <a:latin typeface="Times New Roman" pitchFamily="18" charset="0"/>
                <a:cs typeface="Times New Roman" pitchFamily="18" charset="0"/>
              </a:rPr>
              <a:t>@className</a:t>
            </a:r>
            <a:r>
              <a:rPr lang="en-US" altLang="zh-CN" sz="1200" dirty="0">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t>
            </a:r>
          </a:p>
          <a:p>
            <a:pPr>
              <a:lnSpc>
                <a:spcPts val="14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200" i="1" dirty="0">
                <a:solidFill>
                  <a:srgbClr val="000000"/>
                </a:solidFill>
                <a:latin typeface="Times New Roman" pitchFamily="18" charset="0"/>
                <a:cs typeface="Times New Roman" pitchFamily="18" charset="0"/>
              </a:rPr>
              <a:t>public</a:t>
            </a:r>
            <a:r>
              <a:rPr lang="en-US" altLang="zh-CN" sz="1200" dirty="0">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static</a:t>
            </a:r>
            <a:r>
              <a:rPr lang="en-US" altLang="zh-CN" sz="1200" dirty="0">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void</a:t>
            </a:r>
            <a:r>
              <a:rPr lang="en-US" altLang="zh-CN" sz="1200" dirty="0">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main(String[]</a:t>
            </a:r>
            <a:r>
              <a:rPr lang="en-US" altLang="zh-CN" sz="1200" dirty="0">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args)</a:t>
            </a:r>
            <a:r>
              <a:rPr lang="en-US" altLang="zh-CN" sz="1200" dirty="0">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t>
            </a:r>
          </a:p>
          <a:p>
            <a:pPr>
              <a:lnSpc>
                <a:spcPts val="14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200" dirty="0">
                <a:solidFill>
                  <a:srgbClr val="000000"/>
                </a:solidFill>
                <a:latin typeface="Times New Roman" pitchFamily="18" charset="0"/>
                <a:cs typeface="Times New Roman" pitchFamily="18" charset="0"/>
              </a:rPr>
              <a:t>&lt;</a:t>
            </a:r>
            <a:r>
              <a:rPr lang="en-US" altLang="zh-CN" sz="1200" b="1" dirty="0">
                <a:solidFill>
                  <a:srgbClr val="0033CC"/>
                </a:solidFill>
                <a:latin typeface="Times New Roman" pitchFamily="18" charset="0"/>
                <a:cs typeface="Times New Roman" pitchFamily="18" charset="0"/>
              </a:rPr>
              <a:t>while</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messages&gt;</a:t>
            </a:r>
          </a:p>
          <a:p>
            <a:pPr>
              <a:lnSpc>
                <a:spcPts val="1400"/>
              </a:lnSpc>
              <a:tabLst>
                <a:tab pos="38100" algn="l"/>
                <a:tab pos="152400" algn="l"/>
                <a:tab pos="228600" algn="l"/>
                <a:tab pos="342900" algn="l"/>
                <a:tab pos="444500" algn="l"/>
                <a:tab pos="457200" algn="l"/>
                <a:tab pos="584200" algn="l"/>
                <a:tab pos="622300" algn="l"/>
                <a:tab pos="800100" algn="l"/>
              </a:tabLst>
            </a:pPr>
            <a:r>
              <a:rPr lang="en-US" altLang="zh-CN" dirty="0"/>
              <a:t>				</a:t>
            </a:r>
            <a:r>
              <a:rPr lang="en-US" altLang="zh-CN" sz="1200" i="1" dirty="0">
                <a:solidFill>
                  <a:srgbClr val="000000"/>
                </a:solidFill>
                <a:latin typeface="Times New Roman" pitchFamily="18" charset="0"/>
                <a:cs typeface="Times New Roman" pitchFamily="18" charset="0"/>
              </a:rPr>
              <a:t>System.out.println(“</a:t>
            </a:r>
            <a:r>
              <a:rPr lang="en-US" altLang="zh-CN" sz="1200" b="1" dirty="0">
                <a:solidFill>
                  <a:srgbClr val="FF3300"/>
                </a:solidFill>
                <a:latin typeface="Times New Roman" pitchFamily="18" charset="0"/>
                <a:cs typeface="Times New Roman" pitchFamily="18" charset="0"/>
              </a:rPr>
              <a:t>@messages</a:t>
            </a:r>
            <a:r>
              <a:rPr lang="en-US" altLang="zh-CN" sz="1200" i="1" dirty="0">
                <a:solidFill>
                  <a:srgbClr val="000000"/>
                </a:solidFill>
                <a:latin typeface="Times New Roman" pitchFamily="18" charset="0"/>
                <a:cs typeface="Times New Roman" pitchFamily="18" charset="0"/>
              </a:rPr>
              <a:t>”);</a:t>
            </a:r>
          </a:p>
        </p:txBody>
      </p:sp>
      <p:sp>
        <p:nvSpPr>
          <p:cNvPr id="10" name="TextBox 1"/>
          <p:cNvSpPr txBox="1"/>
          <p:nvPr/>
        </p:nvSpPr>
        <p:spPr>
          <a:xfrm>
            <a:off x="508000" y="5918200"/>
            <a:ext cx="584200" cy="317500"/>
          </a:xfrm>
          <a:prstGeom prst="rect">
            <a:avLst/>
          </a:prstGeom>
          <a:noFill/>
        </p:spPr>
        <p:txBody>
          <a:bodyPr wrap="none" lIns="0" tIns="0" rIns="0" rtlCol="0">
            <a:spAutoFit/>
          </a:bodyPr>
          <a:lstStyle/>
          <a:p>
            <a:pPr>
              <a:lnSpc>
                <a:spcPts val="1000"/>
              </a:lnSpc>
              <a:tabLst>
                <a:tab pos="38100" algn="l"/>
              </a:tabLst>
            </a:pPr>
            <a:r>
              <a:rPr lang="en-US" altLang="zh-CN" dirty="0"/>
              <a:t>	</a:t>
            </a:r>
            <a:r>
              <a:rPr lang="en-US" altLang="zh-CN" sz="1200" dirty="0">
                <a:solidFill>
                  <a:srgbClr val="000000"/>
                </a:solidFill>
                <a:latin typeface="Times New Roman" pitchFamily="18" charset="0"/>
                <a:cs typeface="Times New Roman" pitchFamily="18" charset="0"/>
              </a:rPr>
              <a:t>&lt;/while&gt;</a:t>
            </a:r>
          </a:p>
          <a:p>
            <a:pPr>
              <a:lnSpc>
                <a:spcPts val="1400"/>
              </a:lnSpc>
              <a:tabLst>
                <a:tab pos="38100" algn="l"/>
              </a:tabLst>
            </a:pPr>
            <a:r>
              <a:rPr lang="en-US" altLang="zh-CN" sz="1200" i="1" dirty="0">
                <a:solidFill>
                  <a:srgbClr val="000000"/>
                </a:solidFill>
                <a:latin typeface="Times New Roman" pitchFamily="18" charset="0"/>
                <a:cs typeface="Times New Roman" pitchFamily="18" charset="0"/>
              </a:rPr>
              <a:t>}</a:t>
            </a:r>
          </a:p>
        </p:txBody>
      </p:sp>
      <p:sp>
        <p:nvSpPr>
          <p:cNvPr id="11" name="TextBox 1"/>
          <p:cNvSpPr txBox="1"/>
          <p:nvPr/>
        </p:nvSpPr>
        <p:spPr>
          <a:xfrm>
            <a:off x="393700" y="6286500"/>
            <a:ext cx="50800" cy="127000"/>
          </a:xfrm>
          <a:prstGeom prst="rect">
            <a:avLst/>
          </a:prstGeom>
          <a:noFill/>
        </p:spPr>
        <p:txBody>
          <a:bodyPr wrap="none" lIns="0" tIns="0" rIns="0" rtlCol="0">
            <a:spAutoFit/>
          </a:bodyPr>
          <a:lstStyle/>
          <a:p>
            <a:pPr>
              <a:lnSpc>
                <a:spcPts val="1000"/>
              </a:lnSpc>
              <a:tabLst/>
            </a:pPr>
            <a:r>
              <a:rPr lang="en-US" altLang="zh-CN" sz="1200" i="1" dirty="0">
                <a:solidFill>
                  <a:srgbClr val="000000"/>
                </a:solidFill>
                <a:latin typeface="Times New Roman" pitchFamily="18" charset="0"/>
                <a:cs typeface="Times New Roman" pitchFamily="18" charset="0"/>
              </a:rPr>
              <a:t>}</a:t>
            </a:r>
          </a:p>
        </p:txBody>
      </p:sp>
      <p:sp>
        <p:nvSpPr>
          <p:cNvPr id="12" name="TextBox 1"/>
          <p:cNvSpPr txBox="1"/>
          <p:nvPr/>
        </p:nvSpPr>
        <p:spPr>
          <a:xfrm>
            <a:off x="5600700" y="2413000"/>
            <a:ext cx="3060700" cy="3517900"/>
          </a:xfrm>
          <a:prstGeom prst="rect">
            <a:avLst/>
          </a:prstGeom>
          <a:noFill/>
        </p:spPr>
        <p:txBody>
          <a:bodyPr wrap="none" lIns="0" tIns="0" rIns="0" rtlCol="0">
            <a:spAutoFit/>
          </a:bodyPr>
          <a:lstStyle/>
          <a:p>
            <a:pPr>
              <a:lnSpc>
                <a:spcPts val="1200"/>
              </a:lnSpc>
              <a:tabLst>
                <a:tab pos="25400" algn="l"/>
                <a:tab pos="139700" algn="l"/>
                <a:tab pos="292100" algn="l"/>
              </a:tabLst>
            </a:pPr>
            <a:r>
              <a:rPr lang="en-US" altLang="zh-CN" dirty="0"/>
              <a:t>	</a:t>
            </a:r>
            <a:r>
              <a:rPr lang="en-US" altLang="zh-CN" sz="1398" dirty="0">
                <a:solidFill>
                  <a:srgbClr val="000000"/>
                </a:solidFill>
                <a:latin typeface="Times New Roman" pitchFamily="18" charset="0"/>
                <a:cs typeface="Times New Roman" pitchFamily="18" charset="0"/>
              </a:rPr>
              <a:t>c</a:t>
            </a:r>
            <a:r>
              <a:rPr lang="en-US" altLang="zh-CN" sz="1200" dirty="0">
                <a:solidFill>
                  <a:srgbClr val="000000"/>
                </a:solidFill>
                <a:latin typeface="Times New Roman" pitchFamily="18" charset="0"/>
                <a:cs typeface="Times New Roman" pitchFamily="18" charset="0"/>
              </a:rPr>
              <a:t>lass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CurrentAccount</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p>
          <a:p>
            <a:pPr>
              <a:lnSpc>
                <a:spcPts val="1400"/>
              </a:lnSpc>
              <a:tabLst>
                <a:tab pos="25400" algn="l"/>
                <a:tab pos="139700" algn="l"/>
                <a:tab pos="292100" algn="l"/>
              </a:tabLst>
            </a:pPr>
            <a:r>
              <a:rPr lang="en-US" altLang="zh-CN" dirty="0"/>
              <a:t>		</a:t>
            </a:r>
            <a:r>
              <a:rPr lang="en-US" altLang="zh-CN" sz="1200" dirty="0">
                <a:solidFill>
                  <a:srgbClr val="000000"/>
                </a:solidFill>
                <a:latin typeface="Times New Roman" pitchFamily="18" charset="0"/>
                <a:cs typeface="Times New Roman" pitchFamily="18" charset="0"/>
              </a:rPr>
              <a:t>public</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static</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void</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main(String[]</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args)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p>
          <a:p>
            <a:pPr>
              <a:lnSpc>
                <a:spcPts val="1400"/>
              </a:lnSpc>
              <a:tabLst>
                <a:tab pos="25400" algn="l"/>
                <a:tab pos="139700" algn="l"/>
                <a:tab pos="292100" algn="l"/>
              </a:tabLst>
            </a:pPr>
            <a:r>
              <a:rPr lang="en-US" altLang="zh-CN" dirty="0"/>
              <a:t>			</a:t>
            </a:r>
            <a:r>
              <a:rPr lang="en-US" altLang="zh-CN" sz="1200" dirty="0">
                <a:solidFill>
                  <a:srgbClr val="000000"/>
                </a:solidFill>
                <a:latin typeface="Times New Roman" pitchFamily="18" charset="0"/>
                <a:cs typeface="Times New Roman" pitchFamily="18" charset="0"/>
              </a:rPr>
              <a:t>System.out.println(“This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is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bank</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account”);</a:t>
            </a:r>
          </a:p>
          <a:p>
            <a:pPr>
              <a:lnSpc>
                <a:spcPts val="1400"/>
              </a:lnSpc>
              <a:tabLst>
                <a:tab pos="25400" algn="l"/>
                <a:tab pos="139700" algn="l"/>
                <a:tab pos="292100" algn="l"/>
              </a:tabLst>
            </a:pPr>
            <a:r>
              <a:rPr lang="en-US" altLang="zh-CN" dirty="0"/>
              <a:t>			</a:t>
            </a:r>
            <a:r>
              <a:rPr lang="en-US" altLang="zh-CN" sz="1200" dirty="0">
                <a:solidFill>
                  <a:srgbClr val="000000"/>
                </a:solidFill>
                <a:latin typeface="Times New Roman" pitchFamily="18" charset="0"/>
                <a:cs typeface="Times New Roman" pitchFamily="18" charset="0"/>
              </a:rPr>
              <a:t>System.out.println(“Current</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Account”);</a:t>
            </a:r>
          </a:p>
          <a:p>
            <a:pPr>
              <a:lnSpc>
                <a:spcPts val="1400"/>
              </a:lnSpc>
              <a:tabLst>
                <a:tab pos="25400" algn="l"/>
                <a:tab pos="139700" algn="l"/>
                <a:tab pos="292100" algn="l"/>
              </a:tabLst>
            </a:pPr>
            <a:r>
              <a:rPr lang="en-US" altLang="zh-CN" dirty="0"/>
              <a:t>		</a:t>
            </a:r>
            <a:r>
              <a:rPr lang="en-US" altLang="zh-CN" sz="1200" dirty="0">
                <a:solidFill>
                  <a:srgbClr val="000000"/>
                </a:solidFill>
                <a:latin typeface="Times New Roman" pitchFamily="18" charset="0"/>
                <a:cs typeface="Times New Roman" pitchFamily="18" charset="0"/>
              </a:rPr>
              <a:t>}</a:t>
            </a:r>
          </a:p>
          <a:p>
            <a:pPr>
              <a:lnSpc>
                <a:spcPts val="1400"/>
              </a:lnSpc>
              <a:tabLst>
                <a:tab pos="25400" algn="l"/>
                <a:tab pos="139700" algn="l"/>
                <a:tab pos="292100" algn="l"/>
              </a:tabLst>
            </a:pPr>
            <a:r>
              <a:rPr lang="en-US" altLang="zh-CN" dirty="0"/>
              <a:t>	</a:t>
            </a:r>
            <a:r>
              <a:rPr lang="en-US" altLang="zh-CN" sz="1200" dirty="0">
                <a:solidFill>
                  <a:srgbClr val="000000"/>
                </a:solidFill>
                <a:latin typeface="Times New Roman" pitchFamily="18" charset="0"/>
                <a:cs typeface="Times New Roman" pitchFamily="18" charset="0"/>
              </a:rPr>
              <a:t>}</a:t>
            </a:r>
          </a:p>
          <a:p>
            <a:pPr>
              <a:lnSpc>
                <a:spcPts val="1000"/>
              </a:lnSpc>
            </a:pPr>
            <a:endParaRPr lang="en-US" altLang="zh-CN" dirty="0"/>
          </a:p>
          <a:p>
            <a:pPr>
              <a:lnSpc>
                <a:spcPts val="1700"/>
              </a:lnSpc>
              <a:tabLst>
                <a:tab pos="25400" algn="l"/>
                <a:tab pos="139700" algn="l"/>
                <a:tab pos="292100" algn="l"/>
              </a:tabLst>
            </a:pPr>
            <a:r>
              <a:rPr lang="en-US" altLang="zh-CN" dirty="0"/>
              <a:t>	</a:t>
            </a:r>
            <a:r>
              <a:rPr lang="en-US" altLang="zh-CN" sz="1398" dirty="0">
                <a:solidFill>
                  <a:srgbClr val="000000"/>
                </a:solidFill>
                <a:latin typeface="Times New Roman" pitchFamily="18" charset="0"/>
                <a:cs typeface="Times New Roman" pitchFamily="18" charset="0"/>
              </a:rPr>
              <a:t>c</a:t>
            </a:r>
            <a:r>
              <a:rPr lang="en-US" altLang="zh-CN" sz="1200" dirty="0">
                <a:solidFill>
                  <a:srgbClr val="000000"/>
                </a:solidFill>
                <a:latin typeface="Times New Roman" pitchFamily="18" charset="0"/>
                <a:cs typeface="Times New Roman" pitchFamily="18" charset="0"/>
              </a:rPr>
              <a:t>lass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LoanAccount</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p>
          <a:p>
            <a:pPr>
              <a:lnSpc>
                <a:spcPts val="1400"/>
              </a:lnSpc>
              <a:tabLst>
                <a:tab pos="25400" algn="l"/>
                <a:tab pos="139700" algn="l"/>
                <a:tab pos="292100" algn="l"/>
              </a:tabLst>
            </a:pPr>
            <a:r>
              <a:rPr lang="en-US" altLang="zh-CN" dirty="0"/>
              <a:t>		</a:t>
            </a:r>
            <a:r>
              <a:rPr lang="en-US" altLang="zh-CN" sz="1200" dirty="0">
                <a:solidFill>
                  <a:srgbClr val="000000"/>
                </a:solidFill>
                <a:latin typeface="Times New Roman" pitchFamily="18" charset="0"/>
                <a:cs typeface="Times New Roman" pitchFamily="18" charset="0"/>
              </a:rPr>
              <a:t>public</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static</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void</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main(String[]</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args)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p>
          <a:p>
            <a:pPr>
              <a:lnSpc>
                <a:spcPts val="1400"/>
              </a:lnSpc>
              <a:tabLst>
                <a:tab pos="25400" algn="l"/>
                <a:tab pos="139700" algn="l"/>
                <a:tab pos="292100" algn="l"/>
              </a:tabLst>
            </a:pPr>
            <a:r>
              <a:rPr lang="en-US" altLang="zh-CN" dirty="0"/>
              <a:t>			</a:t>
            </a:r>
            <a:r>
              <a:rPr lang="en-US" altLang="zh-CN" sz="1200" dirty="0">
                <a:solidFill>
                  <a:srgbClr val="000000"/>
                </a:solidFill>
                <a:latin typeface="Times New Roman" pitchFamily="18" charset="0"/>
                <a:cs typeface="Times New Roman" pitchFamily="18" charset="0"/>
              </a:rPr>
              <a:t>System.out.println(“This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is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bank</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account”);</a:t>
            </a:r>
          </a:p>
          <a:p>
            <a:pPr>
              <a:lnSpc>
                <a:spcPts val="1400"/>
              </a:lnSpc>
              <a:tabLst>
                <a:tab pos="25400" algn="l"/>
                <a:tab pos="139700" algn="l"/>
                <a:tab pos="292100" algn="l"/>
              </a:tabLst>
            </a:pPr>
            <a:r>
              <a:rPr lang="en-US" altLang="zh-CN" dirty="0"/>
              <a:t>			</a:t>
            </a:r>
            <a:r>
              <a:rPr lang="en-US" altLang="zh-CN" sz="1200" dirty="0">
                <a:solidFill>
                  <a:srgbClr val="000000"/>
                </a:solidFill>
                <a:latin typeface="Times New Roman" pitchFamily="18" charset="0"/>
                <a:cs typeface="Times New Roman" pitchFamily="18" charset="0"/>
              </a:rPr>
              <a:t>System.out.println(“Loan</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Account”);</a:t>
            </a:r>
          </a:p>
          <a:p>
            <a:pPr>
              <a:lnSpc>
                <a:spcPts val="1400"/>
              </a:lnSpc>
              <a:tabLst>
                <a:tab pos="25400" algn="l"/>
                <a:tab pos="139700" algn="l"/>
                <a:tab pos="292100" algn="l"/>
              </a:tabLst>
            </a:pPr>
            <a:r>
              <a:rPr lang="en-US" altLang="zh-CN" dirty="0"/>
              <a:t>			</a:t>
            </a:r>
            <a:r>
              <a:rPr lang="en-US" altLang="zh-CN" sz="1200" dirty="0">
                <a:solidFill>
                  <a:srgbClr val="000000"/>
                </a:solidFill>
                <a:latin typeface="Times New Roman" pitchFamily="18" charset="0"/>
                <a:cs typeface="Times New Roman" pitchFamily="18" charset="0"/>
              </a:rPr>
              <a:t>System.out.println(“Interest”);</a:t>
            </a:r>
          </a:p>
          <a:p>
            <a:pPr>
              <a:lnSpc>
                <a:spcPts val="1400"/>
              </a:lnSpc>
              <a:tabLst>
                <a:tab pos="25400" algn="l"/>
                <a:tab pos="139700" algn="l"/>
                <a:tab pos="292100" algn="l"/>
              </a:tabLst>
            </a:pPr>
            <a:r>
              <a:rPr lang="en-US" altLang="zh-CN" dirty="0"/>
              <a:t>		</a:t>
            </a:r>
            <a:r>
              <a:rPr lang="en-US" altLang="zh-CN" sz="1200" dirty="0">
                <a:solidFill>
                  <a:srgbClr val="000000"/>
                </a:solidFill>
                <a:latin typeface="Times New Roman" pitchFamily="18" charset="0"/>
                <a:cs typeface="Times New Roman" pitchFamily="18" charset="0"/>
              </a:rPr>
              <a:t>}</a:t>
            </a:r>
          </a:p>
          <a:p>
            <a:pPr>
              <a:lnSpc>
                <a:spcPts val="1400"/>
              </a:lnSpc>
              <a:tabLst>
                <a:tab pos="25400" algn="l"/>
                <a:tab pos="139700" algn="l"/>
                <a:tab pos="292100" algn="l"/>
              </a:tabLst>
            </a:pPr>
            <a:r>
              <a:rPr lang="en-US" altLang="zh-CN" dirty="0"/>
              <a:t>	</a:t>
            </a:r>
            <a:r>
              <a:rPr lang="en-US" altLang="zh-CN" sz="1200" dirty="0">
                <a:solidFill>
                  <a:srgbClr val="000000"/>
                </a:solidFill>
                <a:latin typeface="Times New Roman" pitchFamily="18" charset="0"/>
                <a:cs typeface="Times New Roman" pitchFamily="18" charset="0"/>
              </a:rPr>
              <a:t>}</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800"/>
              </a:lnSpc>
              <a:tabLst>
                <a:tab pos="25400" algn="l"/>
                <a:tab pos="139700" algn="l"/>
                <a:tab pos="292100" algn="l"/>
              </a:tabLst>
            </a:pPr>
            <a:r>
              <a:rPr lang="en-US" altLang="zh-CN" sz="1602" dirty="0">
                <a:solidFill>
                  <a:srgbClr val="000000"/>
                </a:solidFill>
                <a:latin typeface="Times New Roman" pitchFamily="18" charset="0"/>
                <a:cs typeface="Times New Roman" pitchFamily="18" charset="0"/>
              </a:rPr>
              <a:t>XVCLProcessor</a:t>
            </a:r>
          </a:p>
        </p:txBody>
      </p:sp>
      <p:sp>
        <p:nvSpPr>
          <p:cNvPr id="13" name="TextBox 1"/>
          <p:cNvSpPr txBox="1"/>
          <p:nvPr/>
        </p:nvSpPr>
        <p:spPr>
          <a:xfrm>
            <a:off x="2311400" y="6057900"/>
            <a:ext cx="6796732" cy="706604"/>
          </a:xfrm>
          <a:prstGeom prst="rect">
            <a:avLst/>
          </a:prstGeom>
          <a:noFill/>
        </p:spPr>
        <p:txBody>
          <a:bodyPr wrap="none" lIns="0" tIns="0" rIns="0" rtlCol="0">
            <a:spAutoFit/>
          </a:bodyPr>
          <a:lstStyle/>
          <a:p>
            <a:pPr>
              <a:lnSpc>
                <a:spcPts val="1800"/>
              </a:lnSpc>
              <a:tabLst>
                <a:tab pos="1816100" algn="l"/>
                <a:tab pos="6578600" algn="l"/>
              </a:tabLst>
            </a:pPr>
            <a:r>
              <a:rPr lang="en-US" altLang="zh-CN" dirty="0"/>
              <a:t>	</a:t>
            </a:r>
            <a:r>
              <a:rPr lang="en-US" altLang="zh-CN" sz="1998" dirty="0">
                <a:solidFill>
                  <a:srgbClr val="FF0000"/>
                </a:solidFill>
                <a:latin typeface="Times New Roman" pitchFamily="18" charset="0"/>
                <a:cs typeface="Times New Roman" pitchFamily="18" charset="0"/>
              </a:rPr>
              <a:t>XVCL</a:t>
            </a:r>
            <a:r>
              <a:rPr lang="en-US" altLang="zh-CN" sz="1998" dirty="0">
                <a:latin typeface="Times New Roman" pitchFamily="18" charset="0"/>
                <a:cs typeface="Times New Roman" pitchFamily="18" charset="0"/>
              </a:rPr>
              <a:t> </a:t>
            </a:r>
            <a:r>
              <a:rPr lang="en-US" altLang="zh-CN" sz="1998" dirty="0">
                <a:solidFill>
                  <a:srgbClr val="FF0000"/>
                </a:solidFill>
                <a:latin typeface="Times New Roman" pitchFamily="18" charset="0"/>
                <a:cs typeface="Times New Roman" pitchFamily="18" charset="0"/>
              </a:rPr>
              <a:t>Website:</a:t>
            </a:r>
            <a:r>
              <a:rPr lang="en-US" altLang="zh-CN" sz="1998" dirty="0">
                <a:latin typeface="Times New Roman" pitchFamily="18" charset="0"/>
                <a:cs typeface="Times New Roman" pitchFamily="18" charset="0"/>
              </a:rPr>
              <a:t> </a:t>
            </a:r>
            <a:r>
              <a:rPr lang="en-US" altLang="zh-CN" sz="1998" dirty="0">
                <a:solidFill>
                  <a:srgbClr val="FF0000"/>
                </a:solidFill>
                <a:latin typeface="Times New Roman" pitchFamily="18" charset="0"/>
                <a:cs typeface="Times New Roman" pitchFamily="18" charset="0"/>
              </a:rPr>
              <a:t>http://xvcl.comp.nus.edu.sg/</a:t>
            </a:r>
          </a:p>
          <a:p>
            <a:pPr>
              <a:lnSpc>
                <a:spcPts val="1900"/>
              </a:lnSpc>
              <a:tabLst>
                <a:tab pos="1816100" algn="l"/>
                <a:tab pos="6578600" algn="l"/>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err="1">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err="1">
                <a:solidFill>
                  <a:srgbClr val="000000"/>
                </a:solidFill>
                <a:latin typeface="æ°å®ä½" pitchFamily="18" charset="0"/>
                <a:cs typeface="æ°å®ä½" pitchFamily="18" charset="0"/>
              </a:rPr>
              <a:t>高级软件工程</a:t>
            </a:r>
            <a:endParaRPr lang="en-US" altLang="zh-CN" sz="1398" dirty="0">
              <a:solidFill>
                <a:srgbClr val="000000"/>
              </a:solidFill>
              <a:latin typeface="Comic Sans MS" pitchFamily="18" charset="0"/>
              <a:cs typeface="Comic Sans MS" pitchFamily="18" charset="0"/>
            </a:endParaRPr>
          </a:p>
          <a:p>
            <a:pPr>
              <a:lnSpc>
                <a:spcPts val="1300"/>
              </a:lnSpc>
              <a:tabLst>
                <a:tab pos="1816100" algn="l"/>
                <a:tab pos="6578600" algn="l"/>
              </a:tabLst>
            </a:pPr>
            <a:r>
              <a:rPr lang="en-US" altLang="zh-CN" dirty="0"/>
              <a:t>		</a:t>
            </a:r>
            <a:r>
              <a:rPr lang="en-US" altLang="zh-CN" sz="1200" dirty="0">
                <a:solidFill>
                  <a:srgbClr val="000000"/>
                </a:solidFill>
                <a:latin typeface="Times New Roman" pitchFamily="18" charset="0"/>
                <a:cs typeface="Times New Roman" pitchFamily="18" charset="0"/>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5400"/>
            <a:ext cx="9080500" cy="67691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 name="TextBox 1"/>
          <p:cNvSpPr txBox="1"/>
          <p:nvPr/>
        </p:nvSpPr>
        <p:spPr>
          <a:xfrm>
            <a:off x="3289300" y="215900"/>
            <a:ext cx="2540000" cy="660400"/>
          </a:xfrm>
          <a:prstGeom prst="rect">
            <a:avLst/>
          </a:prstGeom>
          <a:noFill/>
        </p:spPr>
        <p:txBody>
          <a:bodyPr wrap="none" lIns="0" tIns="0" rIns="0" rtlCol="0">
            <a:spAutoFit/>
          </a:bodyPr>
          <a:lstStyle/>
          <a:p>
            <a:pPr>
              <a:lnSpc>
                <a:spcPts val="5200"/>
              </a:lnSpc>
              <a:tabLst/>
            </a:pPr>
            <a:r>
              <a:rPr lang="en-US" altLang="zh-CN" sz="4002" b="1" dirty="0">
                <a:solidFill>
                  <a:srgbClr val="3D00EA"/>
                </a:solidFill>
                <a:latin typeface="å¾®è½¯éé»" pitchFamily="18" charset="0"/>
                <a:cs typeface="å¾®è½¯éé»" pitchFamily="18" charset="0"/>
              </a:rPr>
              <a:t>组装式复用</a:t>
            </a:r>
          </a:p>
        </p:txBody>
      </p:sp>
      <p:sp>
        <p:nvSpPr>
          <p:cNvPr id="5" name="TextBox 1"/>
          <p:cNvSpPr txBox="1"/>
          <p:nvPr/>
        </p:nvSpPr>
        <p:spPr>
          <a:xfrm>
            <a:off x="1651000" y="4851400"/>
            <a:ext cx="1333500" cy="177800"/>
          </a:xfrm>
          <a:prstGeom prst="rect">
            <a:avLst/>
          </a:prstGeom>
          <a:noFill/>
        </p:spPr>
        <p:txBody>
          <a:bodyPr wrap="none" lIns="0" tIns="0" rIns="0" rtlCol="0">
            <a:spAutoFit/>
          </a:bodyPr>
          <a:lstStyle/>
          <a:p>
            <a:pPr>
              <a:lnSpc>
                <a:spcPts val="1400"/>
              </a:lnSpc>
              <a:tabLst/>
            </a:pPr>
            <a:r>
              <a:rPr lang="en-US" altLang="zh-CN" sz="1596" b="1" dirty="0">
                <a:solidFill>
                  <a:srgbClr val="000000"/>
                </a:solidFill>
                <a:latin typeface="Times New Roman" pitchFamily="18" charset="0"/>
                <a:cs typeface="Times New Roman" pitchFamily="18" charset="0"/>
              </a:rPr>
              <a:t>ShoppingCart</a:t>
            </a:r>
          </a:p>
        </p:txBody>
      </p:sp>
      <p:sp>
        <p:nvSpPr>
          <p:cNvPr id="6" name="TextBox 1"/>
          <p:cNvSpPr txBox="1"/>
          <p:nvPr/>
        </p:nvSpPr>
        <p:spPr>
          <a:xfrm>
            <a:off x="6654800" y="1917700"/>
            <a:ext cx="787400" cy="177800"/>
          </a:xfrm>
          <a:prstGeom prst="rect">
            <a:avLst/>
          </a:prstGeom>
          <a:noFill/>
        </p:spPr>
        <p:txBody>
          <a:bodyPr wrap="none" lIns="0" tIns="0" rIns="0" rtlCol="0">
            <a:spAutoFit/>
          </a:bodyPr>
          <a:lstStyle/>
          <a:p>
            <a:pPr>
              <a:lnSpc>
                <a:spcPts val="1400"/>
              </a:lnSpc>
              <a:tabLst/>
            </a:pPr>
            <a:r>
              <a:rPr lang="en-US" altLang="zh-CN" sz="1596" b="1" dirty="0">
                <a:solidFill>
                  <a:srgbClr val="000000"/>
                </a:solidFill>
                <a:latin typeface="Times New Roman" pitchFamily="18" charset="0"/>
                <a:cs typeface="Times New Roman" pitchFamily="18" charset="0"/>
              </a:rPr>
              <a:t>Delivery</a:t>
            </a:r>
          </a:p>
        </p:txBody>
      </p:sp>
      <p:sp>
        <p:nvSpPr>
          <p:cNvPr id="7" name="TextBox 1"/>
          <p:cNvSpPr txBox="1"/>
          <p:nvPr/>
        </p:nvSpPr>
        <p:spPr>
          <a:xfrm>
            <a:off x="1574800" y="1943100"/>
            <a:ext cx="1866900" cy="1663700"/>
          </a:xfrm>
          <a:prstGeom prst="rect">
            <a:avLst/>
          </a:prstGeom>
          <a:noFill/>
        </p:spPr>
        <p:txBody>
          <a:bodyPr wrap="none" lIns="0" tIns="0" rIns="0" rtlCol="0">
            <a:spAutoFit/>
          </a:bodyPr>
          <a:lstStyle/>
          <a:p>
            <a:pPr>
              <a:lnSpc>
                <a:spcPts val="1400"/>
              </a:lnSpc>
              <a:tabLst>
                <a:tab pos="25400" algn="l"/>
                <a:tab pos="342900" algn="l"/>
              </a:tabLst>
            </a:pPr>
            <a:r>
              <a:rPr lang="en-US" altLang="zh-CN" dirty="0"/>
              <a:t>	</a:t>
            </a:r>
            <a:r>
              <a:rPr lang="en-US" altLang="zh-CN" sz="1596" b="1" dirty="0">
                <a:solidFill>
                  <a:srgbClr val="000000"/>
                </a:solidFill>
                <a:latin typeface="Times New Roman" pitchFamily="18" charset="0"/>
                <a:cs typeface="Times New Roman" pitchFamily="18" charset="0"/>
              </a:rPr>
              <a:t>VirtualAccountMgt.</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200"/>
              </a:lnSpc>
              <a:tabLst>
                <a:tab pos="25400" algn="l"/>
                <a:tab pos="342900" algn="l"/>
              </a:tabLst>
            </a:pPr>
            <a:r>
              <a:rPr lang="en-US" altLang="zh-CN" dirty="0"/>
              <a:t>		</a:t>
            </a:r>
            <a:r>
              <a:rPr lang="en-US" altLang="zh-CN" sz="1776" b="1" dirty="0">
                <a:solidFill>
                  <a:srgbClr val="000000"/>
                </a:solidFill>
                <a:latin typeface="Times New Roman" pitchFamily="18" charset="0"/>
                <a:cs typeface="Times New Roman" pitchFamily="18" charset="0"/>
              </a:rPr>
              <a:t>optional</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500"/>
              </a:lnSpc>
              <a:tabLst>
                <a:tab pos="25400" algn="l"/>
                <a:tab pos="342900" algn="l"/>
              </a:tabLst>
            </a:pPr>
            <a:r>
              <a:rPr lang="en-US" altLang="zh-CN" sz="1596" b="1" dirty="0">
                <a:solidFill>
                  <a:srgbClr val="000000"/>
                </a:solidFill>
                <a:latin typeface="Times New Roman" pitchFamily="18" charset="0"/>
                <a:cs typeface="Times New Roman" pitchFamily="18" charset="0"/>
              </a:rPr>
              <a:t>MainUI</a:t>
            </a:r>
          </a:p>
        </p:txBody>
      </p:sp>
      <p:sp>
        <p:nvSpPr>
          <p:cNvPr id="8" name="TextBox 1"/>
          <p:cNvSpPr txBox="1"/>
          <p:nvPr/>
        </p:nvSpPr>
        <p:spPr>
          <a:xfrm>
            <a:off x="4495800" y="1968500"/>
            <a:ext cx="1841500" cy="1612900"/>
          </a:xfrm>
          <a:prstGeom prst="rect">
            <a:avLst/>
          </a:prstGeom>
          <a:noFill/>
        </p:spPr>
        <p:txBody>
          <a:bodyPr wrap="none" lIns="0" tIns="0" rIns="0" rtlCol="0">
            <a:spAutoFit/>
          </a:bodyPr>
          <a:lstStyle/>
          <a:p>
            <a:pPr>
              <a:lnSpc>
                <a:spcPts val="1400"/>
              </a:lnSpc>
              <a:tabLst>
                <a:tab pos="317500" algn="l"/>
                <a:tab pos="482600" algn="l"/>
              </a:tabLst>
            </a:pPr>
            <a:r>
              <a:rPr lang="en-US" altLang="zh-CN" sz="1596" b="1" dirty="0">
                <a:solidFill>
                  <a:srgbClr val="000000"/>
                </a:solidFill>
                <a:latin typeface="Times New Roman" pitchFamily="18" charset="0"/>
                <a:cs typeface="Times New Roman" pitchFamily="18" charset="0"/>
              </a:rPr>
              <a:t>TransInform</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000"/>
              </a:lnSpc>
              <a:tabLst>
                <a:tab pos="317500" algn="l"/>
                <a:tab pos="482600" algn="l"/>
              </a:tabLst>
            </a:pPr>
            <a:r>
              <a:rPr lang="en-US" altLang="zh-CN" dirty="0"/>
              <a:t>		</a:t>
            </a:r>
            <a:r>
              <a:rPr lang="en-US" altLang="zh-CN" sz="1776" b="1" dirty="0">
                <a:solidFill>
                  <a:srgbClr val="000000"/>
                </a:solidFill>
                <a:latin typeface="Times New Roman" pitchFamily="18" charset="0"/>
                <a:cs typeface="Times New Roman" pitchFamily="18" charset="0"/>
              </a:rPr>
              <a:t>optional</a:t>
            </a:r>
          </a:p>
          <a:p>
            <a:pPr>
              <a:lnSpc>
                <a:spcPts val="1000"/>
              </a:lnSpc>
            </a:pPr>
            <a:endParaRPr lang="en-US" altLang="zh-CN" dirty="0"/>
          </a:p>
          <a:p>
            <a:pPr>
              <a:lnSpc>
                <a:spcPts val="1000"/>
              </a:lnSpc>
            </a:pPr>
            <a:endParaRPr lang="en-US" altLang="zh-CN" dirty="0"/>
          </a:p>
          <a:p>
            <a:pPr>
              <a:lnSpc>
                <a:spcPts val="2200"/>
              </a:lnSpc>
              <a:tabLst>
                <a:tab pos="317500" algn="l"/>
                <a:tab pos="482600" algn="l"/>
              </a:tabLst>
            </a:pPr>
            <a:r>
              <a:rPr lang="en-US" altLang="zh-CN" dirty="0"/>
              <a:t>	</a:t>
            </a:r>
            <a:r>
              <a:rPr lang="en-US" altLang="zh-CN" sz="1596" b="1" dirty="0">
                <a:solidFill>
                  <a:srgbClr val="000000"/>
                </a:solidFill>
                <a:latin typeface="Times New Roman" pitchFamily="18" charset="0"/>
                <a:cs typeface="Times New Roman" pitchFamily="18" charset="0"/>
              </a:rPr>
              <a:t>OrderTreatment</a:t>
            </a:r>
          </a:p>
        </p:txBody>
      </p:sp>
      <p:sp>
        <p:nvSpPr>
          <p:cNvPr id="9" name="TextBox 1"/>
          <p:cNvSpPr txBox="1"/>
          <p:nvPr/>
        </p:nvSpPr>
        <p:spPr>
          <a:xfrm>
            <a:off x="6032500" y="3937000"/>
            <a:ext cx="2247900" cy="1117600"/>
          </a:xfrm>
          <a:prstGeom prst="rect">
            <a:avLst/>
          </a:prstGeom>
          <a:noFill/>
        </p:spPr>
        <p:txBody>
          <a:bodyPr wrap="none" lIns="0" tIns="0" rIns="0" rtlCol="0">
            <a:spAutoFit/>
          </a:bodyPr>
          <a:lstStyle/>
          <a:p>
            <a:pPr>
              <a:lnSpc>
                <a:spcPts val="1600"/>
              </a:lnSpc>
              <a:tabLst>
                <a:tab pos="584200" algn="l"/>
                <a:tab pos="1384300" algn="l"/>
              </a:tabLst>
            </a:pPr>
            <a:r>
              <a:rPr lang="en-US" altLang="zh-CN" sz="1776" b="1" dirty="0">
                <a:solidFill>
                  <a:srgbClr val="000000"/>
                </a:solidFill>
                <a:latin typeface="Times New Roman" pitchFamily="18" charset="0"/>
                <a:cs typeface="Times New Roman" pitchFamily="18" charset="0"/>
              </a:rPr>
              <a:t>abstract</a:t>
            </a:r>
          </a:p>
          <a:p>
            <a:pPr>
              <a:lnSpc>
                <a:spcPts val="0"/>
              </a:lnSpc>
              <a:tabLst>
                <a:tab pos="584200" algn="l"/>
                <a:tab pos="1384300" algn="l"/>
              </a:tabLst>
            </a:pPr>
            <a:r>
              <a:rPr lang="en-US" altLang="zh-CN" dirty="0"/>
              <a:t>		</a:t>
            </a:r>
            <a:r>
              <a:rPr lang="en-US" altLang="zh-CN" sz="1596" b="1" dirty="0">
                <a:solidFill>
                  <a:srgbClr val="000000"/>
                </a:solidFill>
                <a:latin typeface="Times New Roman" pitchFamily="18" charset="0"/>
                <a:cs typeface="Times New Roman" pitchFamily="18" charset="0"/>
              </a:rPr>
              <a:t>Discount</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300"/>
              </a:lnSpc>
              <a:tabLst>
                <a:tab pos="584200" algn="l"/>
                <a:tab pos="1384300" algn="l"/>
              </a:tabLst>
            </a:pPr>
            <a:r>
              <a:rPr lang="en-US" altLang="zh-CN" dirty="0"/>
              <a:t>	</a:t>
            </a:r>
            <a:r>
              <a:rPr lang="en-US" altLang="zh-CN" sz="1596" b="1" dirty="0">
                <a:solidFill>
                  <a:srgbClr val="000000"/>
                </a:solidFill>
                <a:latin typeface="Times New Roman" pitchFamily="18" charset="0"/>
                <a:cs typeface="Times New Roman" pitchFamily="18" charset="0"/>
              </a:rPr>
              <a:t>PayByVirtualCur.</a:t>
            </a:r>
          </a:p>
        </p:txBody>
      </p:sp>
      <p:sp>
        <p:nvSpPr>
          <p:cNvPr id="10" name="TextBox 1"/>
          <p:cNvSpPr txBox="1"/>
          <p:nvPr/>
        </p:nvSpPr>
        <p:spPr>
          <a:xfrm>
            <a:off x="3200400" y="4254500"/>
            <a:ext cx="2438400" cy="800100"/>
          </a:xfrm>
          <a:prstGeom prst="rect">
            <a:avLst/>
          </a:prstGeom>
          <a:noFill/>
        </p:spPr>
        <p:txBody>
          <a:bodyPr wrap="none" lIns="0" tIns="0" rIns="0" rtlCol="0">
            <a:spAutoFit/>
          </a:bodyPr>
          <a:lstStyle/>
          <a:p>
            <a:pPr>
              <a:lnSpc>
                <a:spcPts val="1600"/>
              </a:lnSpc>
              <a:tabLst>
                <a:tab pos="762000" algn="l"/>
              </a:tabLst>
            </a:pPr>
            <a:r>
              <a:rPr lang="en-US" altLang="zh-CN" sz="1776" b="1" dirty="0">
                <a:solidFill>
                  <a:srgbClr val="000000"/>
                </a:solidFill>
                <a:latin typeface="Times New Roman" pitchFamily="18" charset="0"/>
                <a:cs typeface="Times New Roman" pitchFamily="18" charset="0"/>
              </a:rPr>
              <a:t>Payment</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600"/>
              </a:lnSpc>
              <a:tabLst>
                <a:tab pos="762000" algn="l"/>
              </a:tabLst>
            </a:pPr>
            <a:r>
              <a:rPr lang="en-US" altLang="zh-CN" dirty="0"/>
              <a:t>	</a:t>
            </a:r>
            <a:r>
              <a:rPr lang="en-US" altLang="zh-CN" sz="1596" b="1" dirty="0">
                <a:solidFill>
                  <a:srgbClr val="000000"/>
                </a:solidFill>
                <a:latin typeface="Times New Roman" pitchFamily="18" charset="0"/>
                <a:cs typeface="Times New Roman" pitchFamily="18" charset="0"/>
              </a:rPr>
              <a:t>PayByCreditCard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581900" cy="5143500"/>
          </a:xfrm>
          <a:prstGeom prst="rect">
            <a:avLst/>
          </a:prstGeom>
          <a:noFill/>
        </p:spPr>
        <p:txBody>
          <a:bodyPr wrap="none" lIns="0" tIns="0" rIns="0" rtlCol="0">
            <a:spAutoFit/>
          </a:bodyPr>
          <a:lstStyle/>
          <a:p>
            <a:pPr>
              <a:lnSpc>
                <a:spcPts val="5200"/>
              </a:lnSpc>
              <a:tabLst>
                <a:tab pos="342900" algn="l"/>
                <a:tab pos="1803400" algn="l"/>
              </a:tabLst>
            </a:pPr>
            <a:r>
              <a:rPr lang="en-US" altLang="zh-CN" dirty="0"/>
              <a:t>		</a:t>
            </a:r>
            <a:r>
              <a:rPr lang="en-US" altLang="zh-CN" sz="4002" b="1" dirty="0">
                <a:solidFill>
                  <a:srgbClr val="3D00EA"/>
                </a:solidFill>
                <a:latin typeface="å¾®è½¯éé»" pitchFamily="18" charset="0"/>
                <a:cs typeface="å¾®è½¯éé»" pitchFamily="18" charset="0"/>
              </a:rPr>
              <a:t>软件复用的一般过程</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900"/>
              </a:lnSpc>
              <a:tabLst>
                <a:tab pos="342900" algn="l"/>
                <a:tab pos="18034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抽象</a:t>
            </a:r>
            <a:r>
              <a:rPr lang="en-US" altLang="zh-CN" sz="3000" b="1" dirty="0">
                <a:solidFill>
                  <a:srgbClr val="000000"/>
                </a:solidFill>
                <a:latin typeface="Comic Sans MS" pitchFamily="18" charset="0"/>
                <a:cs typeface="Comic Sans MS" pitchFamily="18" charset="0"/>
              </a:rPr>
              <a:t>(</a:t>
            </a:r>
            <a:r>
              <a:rPr lang="en-US" altLang="zh-CN" sz="3000" b="1" dirty="0">
                <a:solidFill>
                  <a:srgbClr val="000000"/>
                </a:solidFill>
                <a:latin typeface="å¾®è½¯éé»" pitchFamily="18" charset="0"/>
                <a:cs typeface="å¾®è½¯éé»" pitchFamily="18" charset="0"/>
              </a:rPr>
              <a:t>泛化</a:t>
            </a:r>
            <a:r>
              <a:rPr lang="en-US" altLang="zh-CN" sz="3000" b="1" dirty="0">
                <a:solidFill>
                  <a:srgbClr val="000000"/>
                </a:solidFill>
                <a:latin typeface="Comic Sans MS" pitchFamily="18" charset="0"/>
                <a:cs typeface="Comic Sans MS" pitchFamily="18" charset="0"/>
              </a:rPr>
              <a:t>)</a:t>
            </a:r>
            <a:r>
              <a:rPr lang="en-US" altLang="zh-CN" sz="3000" b="1" dirty="0">
                <a:solidFill>
                  <a:srgbClr val="000000"/>
                </a:solidFill>
                <a:latin typeface="å¾®è½¯éé»" pitchFamily="18" charset="0"/>
                <a:cs typeface="å¾®è½¯éé»" pitchFamily="18" charset="0"/>
              </a:rPr>
              <a:t>：创造可复用对象或从已有软件</a:t>
            </a:r>
          </a:p>
          <a:p>
            <a:pPr>
              <a:lnSpc>
                <a:spcPts val="3500"/>
              </a:lnSpc>
              <a:tabLst>
                <a:tab pos="342900" algn="l"/>
                <a:tab pos="1803400" algn="l"/>
              </a:tabLst>
            </a:pPr>
            <a:r>
              <a:rPr lang="en-US" altLang="zh-CN" dirty="0"/>
              <a:t>	</a:t>
            </a:r>
            <a:r>
              <a:rPr lang="en-US" altLang="zh-CN" sz="3000" b="1" dirty="0">
                <a:solidFill>
                  <a:srgbClr val="000000"/>
                </a:solidFill>
                <a:latin typeface="å¾®è½¯éé»" pitchFamily="18" charset="0"/>
                <a:cs typeface="å¾®è½¯éé»" pitchFamily="18" charset="0"/>
              </a:rPr>
              <a:t>制品中抽取可复用部分并刻画其可复用特性</a:t>
            </a:r>
          </a:p>
          <a:p>
            <a:pPr>
              <a:lnSpc>
                <a:spcPts val="4400"/>
              </a:lnSpc>
              <a:tabLst>
                <a:tab pos="342900" algn="l"/>
                <a:tab pos="18034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选取：复用者根据自身的需要以及可复用对</a:t>
            </a:r>
          </a:p>
          <a:p>
            <a:pPr>
              <a:lnSpc>
                <a:spcPts val="3400"/>
              </a:lnSpc>
              <a:tabLst>
                <a:tab pos="342900" algn="l"/>
                <a:tab pos="1803400" algn="l"/>
              </a:tabLst>
            </a:pPr>
            <a:r>
              <a:rPr lang="en-US" altLang="zh-CN" dirty="0"/>
              <a:t>	</a:t>
            </a:r>
            <a:r>
              <a:rPr lang="en-US" altLang="zh-CN" sz="3000" b="1" dirty="0">
                <a:solidFill>
                  <a:srgbClr val="000000"/>
                </a:solidFill>
                <a:latin typeface="å¾®è½¯éé»" pitchFamily="18" charset="0"/>
                <a:cs typeface="å¾®è½¯éé»" pitchFamily="18" charset="0"/>
              </a:rPr>
              <a:t>象的描述寻找、比较和选择适合需要的</a:t>
            </a:r>
          </a:p>
          <a:p>
            <a:pPr>
              <a:lnSpc>
                <a:spcPts val="4400"/>
              </a:lnSpc>
              <a:tabLst>
                <a:tab pos="342900" algn="l"/>
                <a:tab pos="18034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定制</a:t>
            </a:r>
            <a:r>
              <a:rPr lang="en-US" altLang="zh-CN" sz="3000" b="1" dirty="0">
                <a:solidFill>
                  <a:srgbClr val="000000"/>
                </a:solidFill>
                <a:latin typeface="Comic Sans MS" pitchFamily="18" charset="0"/>
                <a:cs typeface="Comic Sans MS" pitchFamily="18" charset="0"/>
              </a:rPr>
              <a:t>(</a:t>
            </a:r>
            <a:r>
              <a:rPr lang="en-US" altLang="zh-CN" sz="3000" b="1" dirty="0">
                <a:solidFill>
                  <a:srgbClr val="000000"/>
                </a:solidFill>
                <a:latin typeface="å¾®è½¯éé»" pitchFamily="18" charset="0"/>
                <a:cs typeface="å¾®è½¯éé»" pitchFamily="18" charset="0"/>
              </a:rPr>
              <a:t>特化</a:t>
            </a:r>
            <a:r>
              <a:rPr lang="en-US" altLang="zh-CN" sz="3000" b="1" dirty="0">
                <a:solidFill>
                  <a:srgbClr val="000000"/>
                </a:solidFill>
                <a:latin typeface="Comic Sans MS" pitchFamily="18" charset="0"/>
                <a:cs typeface="Comic Sans MS" pitchFamily="18" charset="0"/>
              </a:rPr>
              <a:t>)</a:t>
            </a:r>
            <a:r>
              <a:rPr lang="en-US" altLang="zh-CN" sz="3000" b="1" dirty="0">
                <a:solidFill>
                  <a:srgbClr val="000000"/>
                </a:solidFill>
                <a:latin typeface="å¾®è½¯éé»" pitchFamily="18" charset="0"/>
                <a:cs typeface="å¾®è½¯éé»" pitchFamily="18" charset="0"/>
              </a:rPr>
              <a:t>：对可复用件制品进行修改、定</a:t>
            </a:r>
          </a:p>
          <a:p>
            <a:pPr>
              <a:lnSpc>
                <a:spcPts val="3500"/>
              </a:lnSpc>
              <a:tabLst>
                <a:tab pos="342900" algn="l"/>
                <a:tab pos="1803400" algn="l"/>
              </a:tabLst>
            </a:pPr>
            <a:r>
              <a:rPr lang="en-US" altLang="zh-CN" dirty="0"/>
              <a:t>	</a:t>
            </a:r>
            <a:r>
              <a:rPr lang="en-US" altLang="zh-CN" sz="3000" b="1" dirty="0">
                <a:solidFill>
                  <a:srgbClr val="000000"/>
                </a:solidFill>
                <a:latin typeface="å¾®è½¯éé»" pitchFamily="18" charset="0"/>
                <a:cs typeface="å¾®è½¯éé»" pitchFamily="18" charset="0"/>
              </a:rPr>
              <a:t>制或适配，使其满足复用环境</a:t>
            </a:r>
          </a:p>
          <a:p>
            <a:pPr>
              <a:lnSpc>
                <a:spcPts val="4400"/>
              </a:lnSpc>
              <a:tabLst>
                <a:tab pos="342900" algn="l"/>
                <a:tab pos="18034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集成</a:t>
            </a:r>
            <a:r>
              <a:rPr lang="en-US" altLang="zh-CN" sz="3000" b="1" dirty="0">
                <a:solidFill>
                  <a:srgbClr val="000000"/>
                </a:solidFill>
                <a:latin typeface="Comic Sans MS" pitchFamily="18" charset="0"/>
                <a:cs typeface="Comic Sans MS" pitchFamily="18" charset="0"/>
              </a:rPr>
              <a:t>(</a:t>
            </a:r>
            <a:r>
              <a:rPr lang="en-US" altLang="zh-CN" sz="3000" b="1" dirty="0">
                <a:solidFill>
                  <a:srgbClr val="000000"/>
                </a:solidFill>
                <a:latin typeface="å¾®è½¯éé»" pitchFamily="18" charset="0"/>
                <a:cs typeface="å¾®è½¯éé»" pitchFamily="18" charset="0"/>
              </a:rPr>
              <a:t>组装</a:t>
            </a:r>
            <a:r>
              <a:rPr lang="en-US" altLang="zh-CN" sz="3000" b="1" dirty="0">
                <a:solidFill>
                  <a:srgbClr val="000000"/>
                </a:solidFill>
                <a:latin typeface="Comic Sans MS" pitchFamily="18" charset="0"/>
                <a:cs typeface="Comic Sans MS" pitchFamily="18" charset="0"/>
              </a:rPr>
              <a:t>)</a:t>
            </a:r>
            <a:r>
              <a:rPr lang="en-US" altLang="zh-CN" sz="3000" b="1" dirty="0">
                <a:solidFill>
                  <a:srgbClr val="000000"/>
                </a:solidFill>
                <a:latin typeface="å¾®è½¯éé»" pitchFamily="18" charset="0"/>
                <a:cs typeface="å¾®è½¯éé»" pitchFamily="18" charset="0"/>
              </a:rPr>
              <a:t>：将特化后的可复用制品与其它</a:t>
            </a:r>
          </a:p>
          <a:p>
            <a:pPr>
              <a:lnSpc>
                <a:spcPts val="3500"/>
              </a:lnSpc>
              <a:tabLst>
                <a:tab pos="342900" algn="l"/>
                <a:tab pos="1803400" algn="l"/>
              </a:tabLst>
            </a:pPr>
            <a:r>
              <a:rPr lang="en-US" altLang="zh-CN" dirty="0"/>
              <a:t>	</a:t>
            </a:r>
            <a:r>
              <a:rPr lang="en-US" altLang="zh-CN" sz="3000" b="1" dirty="0">
                <a:solidFill>
                  <a:srgbClr val="000000"/>
                </a:solidFill>
                <a:latin typeface="å¾®è½¯éé»" pitchFamily="18" charset="0"/>
                <a:cs typeface="å¾®è½¯éé»" pitchFamily="18" charset="0"/>
              </a:rPr>
              <a:t>制品一起集成为应用系统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93700"/>
            <a:ext cx="7581900" cy="5473700"/>
          </a:xfrm>
          <a:prstGeom prst="rect">
            <a:avLst/>
          </a:prstGeom>
          <a:noFill/>
        </p:spPr>
        <p:txBody>
          <a:bodyPr wrap="none" lIns="0" tIns="0" rIns="0" rtlCol="0">
            <a:spAutoFit/>
          </a:bodyPr>
          <a:lstStyle/>
          <a:p>
            <a:pPr>
              <a:lnSpc>
                <a:spcPts val="5200"/>
              </a:lnSpc>
              <a:tabLst>
                <a:tab pos="457200" algn="l"/>
                <a:tab pos="736600" algn="l"/>
                <a:tab pos="2578100" algn="l"/>
              </a:tabLst>
            </a:pPr>
            <a:r>
              <a:rPr lang="en-US" altLang="zh-CN" dirty="0"/>
              <a:t>			</a:t>
            </a:r>
            <a:r>
              <a:rPr lang="en-US" altLang="zh-CN" sz="4002" b="1" dirty="0">
                <a:solidFill>
                  <a:srgbClr val="3D00EA"/>
                </a:solidFill>
                <a:latin typeface="å¾®è½¯éé»" pitchFamily="18" charset="0"/>
                <a:cs typeface="å¾®è½¯éé»" pitchFamily="18" charset="0"/>
              </a:rPr>
              <a:t>软件复用效益</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400"/>
              </a:lnSpc>
              <a:tabLst>
                <a:tab pos="457200" algn="l"/>
                <a:tab pos="736600" algn="l"/>
                <a:tab pos="2578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降低软件开发成本</a:t>
            </a:r>
          </a:p>
          <a:p>
            <a:pPr>
              <a:lnSpc>
                <a:spcPts val="3400"/>
              </a:lnSpc>
              <a:tabLst>
                <a:tab pos="457200" algn="l"/>
                <a:tab pos="736600" algn="l"/>
                <a:tab pos="25781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节省：被复用部分的开发成本</a:t>
            </a:r>
          </a:p>
          <a:p>
            <a:pPr>
              <a:lnSpc>
                <a:spcPts val="3600"/>
              </a:lnSpc>
              <a:tabLst>
                <a:tab pos="457200" algn="l"/>
                <a:tab pos="736600" algn="l"/>
                <a:tab pos="25781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额外成本：开发可复用制品的成本更高、额外的技</a:t>
            </a:r>
          </a:p>
          <a:p>
            <a:pPr>
              <a:lnSpc>
                <a:spcPts val="2300"/>
              </a:lnSpc>
              <a:tabLst>
                <a:tab pos="457200" algn="l"/>
                <a:tab pos="736600" algn="l"/>
                <a:tab pos="2578100" algn="l"/>
              </a:tabLst>
            </a:pPr>
            <a:r>
              <a:rPr lang="en-US" altLang="zh-CN" dirty="0"/>
              <a:t>		</a:t>
            </a:r>
            <a:r>
              <a:rPr lang="en-US" altLang="zh-CN" sz="2400" dirty="0">
                <a:solidFill>
                  <a:srgbClr val="000000"/>
                </a:solidFill>
                <a:latin typeface="SimHei" pitchFamily="18" charset="0"/>
                <a:cs typeface="SimHei" pitchFamily="18" charset="0"/>
              </a:rPr>
              <a:t>术基础设施和管理开销</a:t>
            </a:r>
          </a:p>
          <a:p>
            <a:pPr>
              <a:lnSpc>
                <a:spcPts val="5200"/>
              </a:lnSpc>
              <a:tabLst>
                <a:tab pos="457200" algn="l"/>
                <a:tab pos="736600" algn="l"/>
                <a:tab pos="2578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提高软件开发生产率</a:t>
            </a:r>
          </a:p>
          <a:p>
            <a:pPr>
              <a:lnSpc>
                <a:spcPts val="3400"/>
              </a:lnSpc>
              <a:tabLst>
                <a:tab pos="457200" algn="l"/>
                <a:tab pos="736600" algn="l"/>
                <a:tab pos="25781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大约</a:t>
            </a:r>
            <a:r>
              <a:rPr lang="en-US" altLang="zh-CN" sz="2400" dirty="0">
                <a:solidFill>
                  <a:srgbClr val="000000"/>
                </a:solidFill>
                <a:latin typeface="Comic Sans MS" pitchFamily="18" charset="0"/>
                <a:cs typeface="Comic Sans MS" pitchFamily="18" charset="0"/>
              </a:rPr>
              <a:t>30%~50%</a:t>
            </a:r>
            <a:r>
              <a:rPr lang="en-US" altLang="zh-CN" sz="2400" dirty="0">
                <a:solidFill>
                  <a:srgbClr val="000000"/>
                </a:solidFill>
                <a:latin typeface="SimHei" pitchFamily="18" charset="0"/>
                <a:cs typeface="SimHei" pitchFamily="18" charset="0"/>
              </a:rPr>
              <a:t>的复用可使生产率提高</a:t>
            </a:r>
            <a:r>
              <a:rPr lang="en-US" altLang="zh-CN" sz="2400" dirty="0">
                <a:solidFill>
                  <a:srgbClr val="000000"/>
                </a:solidFill>
                <a:latin typeface="Comic Sans MS" pitchFamily="18" charset="0"/>
                <a:cs typeface="Comic Sans MS" pitchFamily="18" charset="0"/>
              </a:rPr>
              <a:t>25%~40%</a:t>
            </a:r>
          </a:p>
          <a:p>
            <a:pPr>
              <a:lnSpc>
                <a:spcPts val="4900"/>
              </a:lnSpc>
              <a:tabLst>
                <a:tab pos="457200" algn="l"/>
                <a:tab pos="736600" algn="l"/>
                <a:tab pos="2578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提高产品质量</a:t>
            </a:r>
          </a:p>
          <a:p>
            <a:pPr>
              <a:lnSpc>
                <a:spcPts val="3400"/>
              </a:lnSpc>
              <a:tabLst>
                <a:tab pos="457200" algn="l"/>
                <a:tab pos="736600" algn="l"/>
                <a:tab pos="25781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被复用代码中的错误率为每千行约有</a:t>
            </a:r>
            <a:r>
              <a:rPr lang="en-US" altLang="zh-CN" sz="2400" dirty="0">
                <a:solidFill>
                  <a:srgbClr val="000000"/>
                </a:solidFill>
                <a:latin typeface="Comic Sans MS" pitchFamily="18" charset="0"/>
                <a:cs typeface="Comic Sans MS" pitchFamily="18" charset="0"/>
              </a:rPr>
              <a:t>0.9</a:t>
            </a:r>
            <a:r>
              <a:rPr lang="en-US" altLang="zh-CN" sz="2400" dirty="0">
                <a:solidFill>
                  <a:srgbClr val="000000"/>
                </a:solidFill>
                <a:latin typeface="SimHei" pitchFamily="18" charset="0"/>
                <a:cs typeface="SimHei" pitchFamily="18" charset="0"/>
              </a:rPr>
              <a:t>个错误，而</a:t>
            </a:r>
          </a:p>
          <a:p>
            <a:pPr>
              <a:lnSpc>
                <a:spcPts val="2800"/>
              </a:lnSpc>
              <a:tabLst>
                <a:tab pos="457200" algn="l"/>
                <a:tab pos="736600" algn="l"/>
                <a:tab pos="2578100" algn="l"/>
              </a:tabLst>
            </a:pPr>
            <a:r>
              <a:rPr lang="en-US" altLang="zh-CN" dirty="0"/>
              <a:t>		</a:t>
            </a:r>
            <a:r>
              <a:rPr lang="en-US" altLang="zh-CN" sz="2400" dirty="0">
                <a:solidFill>
                  <a:srgbClr val="000000"/>
                </a:solidFill>
                <a:latin typeface="SimHei" pitchFamily="18" charset="0"/>
                <a:cs typeface="SimHei" pitchFamily="18" charset="0"/>
              </a:rPr>
              <a:t>新开发代码中的错误率是每千行约有</a:t>
            </a:r>
            <a:r>
              <a:rPr lang="en-US" altLang="zh-CN" sz="2400" dirty="0">
                <a:solidFill>
                  <a:srgbClr val="000000"/>
                </a:solidFill>
                <a:latin typeface="Comic Sans MS" pitchFamily="18" charset="0"/>
                <a:cs typeface="Comic Sans MS" pitchFamily="18" charset="0"/>
              </a:rPr>
              <a:t>4.1</a:t>
            </a:r>
            <a:r>
              <a:rPr lang="en-US" altLang="zh-CN" sz="2400" dirty="0">
                <a:solidFill>
                  <a:srgbClr val="000000"/>
                </a:solidFill>
                <a:latin typeface="SimHei" pitchFamily="18" charset="0"/>
                <a:cs typeface="SimHei" pitchFamily="18" charset="0"/>
              </a:rPr>
              <a:t>个错误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569200" cy="5334000"/>
          </a:xfrm>
          <a:prstGeom prst="rect">
            <a:avLst/>
          </a:prstGeom>
          <a:noFill/>
        </p:spPr>
        <p:txBody>
          <a:bodyPr wrap="none" lIns="0" tIns="0" rIns="0" rtlCol="0">
            <a:spAutoFit/>
          </a:bodyPr>
          <a:lstStyle/>
          <a:p>
            <a:pPr>
              <a:lnSpc>
                <a:spcPts val="5200"/>
              </a:lnSpc>
              <a:tabLst>
                <a:tab pos="457200" algn="l"/>
                <a:tab pos="914400" algn="l"/>
                <a:tab pos="1143000" algn="l"/>
                <a:tab pos="2578100" algn="l"/>
              </a:tabLst>
            </a:pPr>
            <a:r>
              <a:rPr lang="en-US" altLang="zh-CN" dirty="0"/>
              <a:t>				</a:t>
            </a:r>
            <a:r>
              <a:rPr lang="en-US" altLang="zh-CN" sz="4002" b="1" dirty="0">
                <a:solidFill>
                  <a:srgbClr val="3D00EA"/>
                </a:solidFill>
                <a:latin typeface="å¾®è½¯éé»" pitchFamily="18" charset="0"/>
                <a:cs typeface="å¾®è½¯éé»" pitchFamily="18" charset="0"/>
              </a:rPr>
              <a:t>软件复用成本</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6200"/>
              </a:lnSpc>
              <a:tabLst>
                <a:tab pos="457200" algn="l"/>
                <a:tab pos="914400" algn="l"/>
                <a:tab pos="1143000" algn="l"/>
                <a:tab pos="2578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软件复用本身需要额外代价</a:t>
            </a:r>
          </a:p>
          <a:p>
            <a:pPr>
              <a:lnSpc>
                <a:spcPts val="3700"/>
              </a:lnSpc>
              <a:tabLst>
                <a:tab pos="457200" algn="l"/>
                <a:tab pos="914400" algn="l"/>
                <a:tab pos="1143000" algn="l"/>
                <a:tab pos="25781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开发可复用构件的增加成本</a:t>
            </a:r>
          </a:p>
          <a:p>
            <a:pPr>
              <a:lnSpc>
                <a:spcPts val="3100"/>
              </a:lnSpc>
              <a:tabLst>
                <a:tab pos="457200" algn="l"/>
                <a:tab pos="914400" algn="l"/>
                <a:tab pos="1143000" algn="l"/>
                <a:tab pos="2578100" algn="l"/>
              </a:tabLst>
            </a:pPr>
            <a:r>
              <a:rPr lang="en-US" altLang="zh-CN" dirty="0"/>
              <a:t>		</a:t>
            </a:r>
            <a:r>
              <a:rPr lang="en-US" altLang="zh-CN" sz="2100" dirty="0">
                <a:solidFill>
                  <a:srgbClr val="010000"/>
                </a:solidFill>
                <a:latin typeface="Comic Sans MS" pitchFamily="18" charset="0"/>
                <a:cs typeface="Comic Sans MS" pitchFamily="18" charset="0"/>
              </a:rPr>
              <a:t>•</a:t>
            </a:r>
            <a:r>
              <a:rPr lang="en-US" altLang="zh-CN" sz="2100" dirty="0">
                <a:latin typeface="Times New Roman" pitchFamily="18" charset="0"/>
                <a:cs typeface="Times New Roman" pitchFamily="18" charset="0"/>
              </a:rPr>
              <a:t>  </a:t>
            </a:r>
            <a:r>
              <a:rPr lang="en-US" altLang="zh-CN" sz="2100" dirty="0">
                <a:solidFill>
                  <a:srgbClr val="000000"/>
                </a:solidFill>
                <a:latin typeface="æ°å®ä½" pitchFamily="18" charset="0"/>
                <a:cs typeface="æ°å®ä½" pitchFamily="18" charset="0"/>
              </a:rPr>
              <a:t>通常创建和维护一个可复用构件的成本是在单个工程中</a:t>
            </a:r>
          </a:p>
          <a:p>
            <a:pPr>
              <a:lnSpc>
                <a:spcPts val="2300"/>
              </a:lnSpc>
              <a:tabLst>
                <a:tab pos="457200" algn="l"/>
                <a:tab pos="914400" algn="l"/>
                <a:tab pos="1143000" algn="l"/>
                <a:tab pos="2578100" algn="l"/>
              </a:tabLst>
            </a:pPr>
            <a:r>
              <a:rPr lang="en-US" altLang="zh-CN" dirty="0"/>
              <a:t>			</a:t>
            </a:r>
            <a:r>
              <a:rPr lang="en-US" altLang="zh-CN" sz="2100" dirty="0">
                <a:solidFill>
                  <a:srgbClr val="000000"/>
                </a:solidFill>
                <a:latin typeface="æ°å®ä½" pitchFamily="18" charset="0"/>
                <a:cs typeface="æ°å®ä½" pitchFamily="18" charset="0"/>
              </a:rPr>
              <a:t>实现同样功能模块成本的</a:t>
            </a:r>
            <a:r>
              <a:rPr lang="en-US" altLang="zh-CN" sz="2100" b="1" dirty="0">
                <a:solidFill>
                  <a:srgbClr val="000000"/>
                </a:solidFill>
                <a:latin typeface="Comic Sans MS" pitchFamily="18" charset="0"/>
                <a:cs typeface="Comic Sans MS" pitchFamily="18" charset="0"/>
              </a:rPr>
              <a:t>1.5-3</a:t>
            </a:r>
            <a:r>
              <a:rPr lang="en-US" altLang="zh-CN" sz="2100" dirty="0">
                <a:solidFill>
                  <a:srgbClr val="000000"/>
                </a:solidFill>
                <a:latin typeface="æ°å®ä½" pitchFamily="18" charset="0"/>
                <a:cs typeface="æ°å®ä½" pitchFamily="18" charset="0"/>
              </a:rPr>
              <a:t>倍</a:t>
            </a:r>
          </a:p>
          <a:p>
            <a:pPr>
              <a:lnSpc>
                <a:spcPts val="3700"/>
              </a:lnSpc>
              <a:tabLst>
                <a:tab pos="457200" algn="l"/>
                <a:tab pos="914400" algn="l"/>
                <a:tab pos="1143000" algn="l"/>
                <a:tab pos="25781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建立和维护构件库的成本</a:t>
            </a:r>
          </a:p>
          <a:p>
            <a:pPr>
              <a:lnSpc>
                <a:spcPts val="3700"/>
              </a:lnSpc>
              <a:tabLst>
                <a:tab pos="457200" algn="l"/>
                <a:tab pos="914400" algn="l"/>
                <a:tab pos="1143000" algn="l"/>
                <a:tab pos="25781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复用构件本身也需要成本</a:t>
            </a:r>
          </a:p>
          <a:p>
            <a:pPr>
              <a:lnSpc>
                <a:spcPts val="3100"/>
              </a:lnSpc>
              <a:tabLst>
                <a:tab pos="457200" algn="l"/>
                <a:tab pos="914400" algn="l"/>
                <a:tab pos="1143000" algn="l"/>
                <a:tab pos="2578100" algn="l"/>
              </a:tabLst>
            </a:pPr>
            <a:r>
              <a:rPr lang="en-US" altLang="zh-CN" dirty="0"/>
              <a:t>		</a:t>
            </a:r>
            <a:r>
              <a:rPr lang="en-US" altLang="zh-CN" sz="2100" dirty="0">
                <a:solidFill>
                  <a:srgbClr val="010000"/>
                </a:solidFill>
                <a:latin typeface="Comic Sans MS" pitchFamily="18" charset="0"/>
                <a:cs typeface="Comic Sans MS" pitchFamily="18" charset="0"/>
              </a:rPr>
              <a:t>•</a:t>
            </a:r>
            <a:r>
              <a:rPr lang="en-US" altLang="zh-CN" sz="2100" dirty="0">
                <a:latin typeface="Times New Roman" pitchFamily="18" charset="0"/>
                <a:cs typeface="Times New Roman" pitchFamily="18" charset="0"/>
              </a:rPr>
              <a:t>  </a:t>
            </a:r>
            <a:r>
              <a:rPr lang="en-US" altLang="zh-CN" sz="2100" dirty="0">
                <a:solidFill>
                  <a:srgbClr val="000000"/>
                </a:solidFill>
                <a:latin typeface="æ°å®ä½" pitchFamily="18" charset="0"/>
                <a:cs typeface="æ°å®ä½" pitchFamily="18" charset="0"/>
              </a:rPr>
              <a:t>通常开发软件系统时复用一个构件的成本大约是开发与</a:t>
            </a:r>
          </a:p>
          <a:p>
            <a:pPr>
              <a:lnSpc>
                <a:spcPts val="2000"/>
              </a:lnSpc>
              <a:tabLst>
                <a:tab pos="457200" algn="l"/>
                <a:tab pos="914400" algn="l"/>
                <a:tab pos="1143000" algn="l"/>
                <a:tab pos="2578100" algn="l"/>
              </a:tabLst>
            </a:pPr>
            <a:r>
              <a:rPr lang="en-US" altLang="zh-CN" dirty="0"/>
              <a:t>			</a:t>
            </a:r>
            <a:r>
              <a:rPr lang="en-US" altLang="zh-CN" sz="2100" dirty="0">
                <a:solidFill>
                  <a:srgbClr val="000000"/>
                </a:solidFill>
                <a:latin typeface="æ°å®ä½" pitchFamily="18" charset="0"/>
                <a:cs typeface="æ°å®ä½" pitchFamily="18" charset="0"/>
              </a:rPr>
              <a:t>其功能等价的模块的成本的四分之一</a:t>
            </a:r>
          </a:p>
          <a:p>
            <a:pPr>
              <a:lnSpc>
                <a:spcPts val="3300"/>
              </a:lnSpc>
              <a:tabLst>
                <a:tab pos="457200" algn="l"/>
                <a:tab pos="914400" algn="l"/>
                <a:tab pos="1143000" algn="l"/>
                <a:tab pos="2578100" algn="l"/>
              </a:tabLst>
            </a:pPr>
            <a:r>
              <a:rPr lang="en-US" altLang="zh-CN" dirty="0"/>
              <a:t>		</a:t>
            </a:r>
            <a:r>
              <a:rPr lang="en-US" altLang="zh-CN" sz="2100" dirty="0">
                <a:solidFill>
                  <a:srgbClr val="010000"/>
                </a:solidFill>
                <a:latin typeface="Comic Sans MS" pitchFamily="18" charset="0"/>
                <a:cs typeface="Comic Sans MS" pitchFamily="18" charset="0"/>
              </a:rPr>
              <a:t>•</a:t>
            </a:r>
            <a:r>
              <a:rPr lang="en-US" altLang="zh-CN" sz="2100" dirty="0">
                <a:latin typeface="Times New Roman" pitchFamily="18" charset="0"/>
                <a:cs typeface="Times New Roman" pitchFamily="18" charset="0"/>
              </a:rPr>
              <a:t>  </a:t>
            </a:r>
            <a:r>
              <a:rPr lang="en-US" altLang="zh-CN" sz="2100" dirty="0">
                <a:solidFill>
                  <a:srgbClr val="000000"/>
                </a:solidFill>
                <a:latin typeface="æ°å®ä½" pitchFamily="18" charset="0"/>
                <a:cs typeface="æ°å®ä½" pitchFamily="18" charset="0"/>
              </a:rPr>
              <a:t>因此一个可复用构件通常要被复用</a:t>
            </a:r>
            <a:r>
              <a:rPr lang="en-US" altLang="zh-CN" sz="2100" b="1" dirty="0">
                <a:solidFill>
                  <a:srgbClr val="000000"/>
                </a:solidFill>
                <a:latin typeface="Comic Sans MS" pitchFamily="18" charset="0"/>
                <a:cs typeface="Comic Sans MS" pitchFamily="18" charset="0"/>
              </a:rPr>
              <a:t>3-5</a:t>
            </a:r>
            <a:r>
              <a:rPr lang="en-US" altLang="zh-CN" sz="2100" dirty="0">
                <a:solidFill>
                  <a:srgbClr val="000000"/>
                </a:solidFill>
                <a:latin typeface="æ°å®ä½" pitchFamily="18" charset="0"/>
                <a:cs typeface="æ°å®ä½" pitchFamily="18" charset="0"/>
              </a:rPr>
              <a:t>次才能收回其初</a:t>
            </a:r>
          </a:p>
          <a:p>
            <a:pPr>
              <a:lnSpc>
                <a:spcPts val="2200"/>
              </a:lnSpc>
              <a:tabLst>
                <a:tab pos="457200" algn="l"/>
                <a:tab pos="914400" algn="l"/>
                <a:tab pos="1143000" algn="l"/>
                <a:tab pos="2578100" algn="l"/>
              </a:tabLst>
            </a:pPr>
            <a:r>
              <a:rPr lang="en-US" altLang="zh-CN" dirty="0"/>
              <a:t>			</a:t>
            </a:r>
            <a:r>
              <a:rPr lang="en-US" altLang="zh-CN" sz="2100" dirty="0">
                <a:solidFill>
                  <a:srgbClr val="000000"/>
                </a:solidFill>
                <a:latin typeface="æ°å®ä½" pitchFamily="18" charset="0"/>
                <a:cs typeface="æ°å®ä½" pitchFamily="18" charset="0"/>
              </a:rPr>
              <a:t>期开发的成本</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93700"/>
            <a:ext cx="8051800" cy="5461000"/>
          </a:xfrm>
          <a:prstGeom prst="rect">
            <a:avLst/>
          </a:prstGeom>
          <a:noFill/>
        </p:spPr>
        <p:txBody>
          <a:bodyPr wrap="none" lIns="0" tIns="0" rIns="0" rtlCol="0">
            <a:spAutoFit/>
          </a:bodyPr>
          <a:lstStyle/>
          <a:p>
            <a:pPr>
              <a:lnSpc>
                <a:spcPts val="5200"/>
              </a:lnSpc>
              <a:tabLst>
                <a:tab pos="342900" algn="l"/>
                <a:tab pos="2819400" algn="l"/>
              </a:tabLst>
            </a:pPr>
            <a:r>
              <a:rPr lang="en-US" altLang="zh-CN" dirty="0"/>
              <a:t>		</a:t>
            </a:r>
            <a:r>
              <a:rPr lang="en-US" altLang="zh-CN" sz="4002" b="1" dirty="0">
                <a:solidFill>
                  <a:srgbClr val="3D00EA"/>
                </a:solidFill>
                <a:latin typeface="å¾®è½¯éé»" pitchFamily="18" charset="0"/>
                <a:cs typeface="å¾®è½¯éé»" pitchFamily="18" charset="0"/>
              </a:rPr>
              <a:t>复用的力量</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6200"/>
              </a:lnSpc>
              <a:tabLst>
                <a:tab pos="342900" algn="l"/>
                <a:tab pos="28194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Comic Sans MS" pitchFamily="18" charset="0"/>
                <a:cs typeface="Comic Sans MS" pitchFamily="18" charset="0"/>
              </a:rPr>
              <a:t>Frederick</a:t>
            </a:r>
            <a:r>
              <a:rPr lang="en-US" altLang="zh-CN" sz="4002" dirty="0">
                <a:latin typeface="Times New Roman" pitchFamily="18" charset="0"/>
                <a:cs typeface="Times New Roman" pitchFamily="18" charset="0"/>
              </a:rPr>
              <a:t>  </a:t>
            </a:r>
            <a:r>
              <a:rPr lang="en-US" altLang="zh-CN" sz="4002" b="1" dirty="0">
                <a:solidFill>
                  <a:srgbClr val="000000"/>
                </a:solidFill>
                <a:latin typeface="Comic Sans MS" pitchFamily="18" charset="0"/>
                <a:cs typeface="Comic Sans MS" pitchFamily="18" charset="0"/>
              </a:rPr>
              <a:t>P.</a:t>
            </a:r>
            <a:r>
              <a:rPr lang="en-US" altLang="zh-CN" sz="4002" dirty="0">
                <a:latin typeface="Times New Roman" pitchFamily="18" charset="0"/>
                <a:cs typeface="Times New Roman" pitchFamily="18" charset="0"/>
              </a:rPr>
              <a:t>  </a:t>
            </a:r>
            <a:r>
              <a:rPr lang="en-US" altLang="zh-CN" sz="4002" b="1" dirty="0">
                <a:solidFill>
                  <a:srgbClr val="000000"/>
                </a:solidFill>
                <a:latin typeface="Comic Sans MS" pitchFamily="18" charset="0"/>
                <a:cs typeface="Comic Sans MS" pitchFamily="18" charset="0"/>
              </a:rPr>
              <a:t>Brooks</a:t>
            </a:r>
          </a:p>
          <a:p>
            <a:pPr>
              <a:lnSpc>
                <a:spcPts val="4600"/>
              </a:lnSpc>
              <a:tabLst>
                <a:tab pos="342900" algn="l"/>
                <a:tab pos="2819400" algn="l"/>
              </a:tabLst>
            </a:pPr>
            <a:r>
              <a:rPr lang="en-US" altLang="zh-CN" dirty="0"/>
              <a:t>	</a:t>
            </a:r>
            <a:r>
              <a:rPr lang="en-US" altLang="zh-CN" sz="4002" b="1" dirty="0">
                <a:solidFill>
                  <a:srgbClr val="000000"/>
                </a:solidFill>
                <a:latin typeface="å¾®è½¯éé»" pitchFamily="18" charset="0"/>
                <a:cs typeface="å¾®è½¯éé»" pitchFamily="18" charset="0"/>
              </a:rPr>
              <a:t>再论《没有银弹》：</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500"/>
              </a:lnSpc>
              <a:tabLst>
                <a:tab pos="342900" algn="l"/>
                <a:tab pos="2819400" algn="l"/>
              </a:tabLst>
            </a:pPr>
            <a:r>
              <a:rPr lang="en-US" altLang="zh-CN" dirty="0"/>
              <a:t>	</a:t>
            </a:r>
            <a:r>
              <a:rPr lang="en-US" altLang="zh-CN" sz="3379" b="1" dirty="0">
                <a:solidFill>
                  <a:srgbClr val="000000"/>
                </a:solidFill>
                <a:latin typeface="å¾®è½¯éé»" pitchFamily="18" charset="0"/>
                <a:cs typeface="å¾®è½¯éé»" pitchFamily="18" charset="0"/>
              </a:rPr>
              <a:t>解决软件构建根本困难的最佳方法是不进</a:t>
            </a:r>
          </a:p>
          <a:p>
            <a:pPr>
              <a:lnSpc>
                <a:spcPts val="3900"/>
              </a:lnSpc>
              <a:tabLst>
                <a:tab pos="342900" algn="l"/>
                <a:tab pos="2819400" algn="l"/>
              </a:tabLst>
            </a:pPr>
            <a:r>
              <a:rPr lang="en-US" altLang="zh-CN" dirty="0"/>
              <a:t>	</a:t>
            </a:r>
            <a:r>
              <a:rPr lang="en-US" altLang="zh-CN" sz="3379" b="1" dirty="0">
                <a:solidFill>
                  <a:srgbClr val="000000"/>
                </a:solidFill>
                <a:latin typeface="å¾®è½¯éé»" pitchFamily="18" charset="0"/>
                <a:cs typeface="å¾®è½¯éé»" pitchFamily="18" charset="0"/>
              </a:rPr>
              <a:t>行任何开发</a:t>
            </a:r>
            <a:r>
              <a:rPr lang="en-US" altLang="zh-CN" sz="3379" b="1" dirty="0">
                <a:solidFill>
                  <a:srgbClr val="000000"/>
                </a:solidFill>
                <a:latin typeface="Comic Sans MS" pitchFamily="18" charset="0"/>
                <a:cs typeface="Comic Sans MS" pitchFamily="18" charset="0"/>
              </a:rPr>
              <a:t>(</a:t>
            </a:r>
            <a:r>
              <a:rPr lang="en-US" altLang="zh-CN" sz="3379" b="1" dirty="0">
                <a:solidFill>
                  <a:srgbClr val="000000"/>
                </a:solidFill>
                <a:latin typeface="å¾®è½¯éé»" pitchFamily="18" charset="0"/>
                <a:cs typeface="å¾®è½¯éé»" pitchFamily="18" charset="0"/>
              </a:rPr>
              <a:t>复用</a:t>
            </a:r>
            <a:r>
              <a:rPr lang="en-US" altLang="zh-CN" sz="3379" b="1" dirty="0">
                <a:solidFill>
                  <a:srgbClr val="000000"/>
                </a:solidFill>
                <a:latin typeface="Comic Sans MS" pitchFamily="18" charset="0"/>
                <a:cs typeface="Comic Sans MS" pitchFamily="18" charset="0"/>
              </a:rPr>
              <a:t>)</a:t>
            </a:r>
            <a:r>
              <a:rPr lang="en-US" altLang="zh-CN" sz="3379" b="1" dirty="0">
                <a:solidFill>
                  <a:srgbClr val="000000"/>
                </a:solidFill>
                <a:latin typeface="å¾®è½¯éé»" pitchFamily="18" charset="0"/>
                <a:cs typeface="å¾®è½¯éé»" pitchFamily="18" charset="0"/>
              </a:rPr>
              <a:t>。</a:t>
            </a:r>
            <a:r>
              <a:rPr lang="en-US" altLang="zh-CN" sz="3379" b="1" dirty="0">
                <a:solidFill>
                  <a:srgbClr val="FF0000"/>
                </a:solidFill>
                <a:latin typeface="å¾®è½¯éé»" pitchFamily="18" charset="0"/>
                <a:cs typeface="å¾®è½¯éé»" pitchFamily="18" charset="0"/>
              </a:rPr>
              <a:t>软件包</a:t>
            </a:r>
            <a:r>
              <a:rPr lang="en-US" altLang="zh-CN" sz="3379" b="1" dirty="0">
                <a:solidFill>
                  <a:srgbClr val="000000"/>
                </a:solidFill>
                <a:latin typeface="å¾®è½¯éé»" pitchFamily="18" charset="0"/>
                <a:cs typeface="å¾®è½¯éé»" pitchFamily="18" charset="0"/>
              </a:rPr>
              <a:t>只是达到上述</a:t>
            </a:r>
          </a:p>
          <a:p>
            <a:pPr>
              <a:lnSpc>
                <a:spcPts val="3700"/>
              </a:lnSpc>
              <a:tabLst>
                <a:tab pos="342900" algn="l"/>
                <a:tab pos="2819400" algn="l"/>
              </a:tabLst>
            </a:pPr>
            <a:r>
              <a:rPr lang="en-US" altLang="zh-CN" dirty="0"/>
              <a:t>	</a:t>
            </a:r>
            <a:r>
              <a:rPr lang="en-US" altLang="zh-CN" sz="3379" b="1" dirty="0">
                <a:solidFill>
                  <a:srgbClr val="000000"/>
                </a:solidFill>
                <a:latin typeface="å¾®è½¯éé»" pitchFamily="18" charset="0"/>
                <a:cs typeface="å¾®è½¯éé»" pitchFamily="18" charset="0"/>
              </a:rPr>
              <a:t>目标的方法之一，另外的方法是</a:t>
            </a:r>
            <a:r>
              <a:rPr lang="en-US" altLang="zh-CN" sz="3379" b="1" dirty="0">
                <a:solidFill>
                  <a:srgbClr val="FF0000"/>
                </a:solidFill>
                <a:latin typeface="å¾®è½¯éé»" pitchFamily="18" charset="0"/>
                <a:cs typeface="å¾®è½¯éé»" pitchFamily="18" charset="0"/>
              </a:rPr>
              <a:t>程序复用</a:t>
            </a:r>
            <a:r>
              <a:rPr lang="en-US" altLang="zh-CN" sz="3379" b="1" dirty="0">
                <a:solidFill>
                  <a:srgbClr val="000000"/>
                </a:solidFill>
                <a:latin typeface="å¾®è½¯éé»" pitchFamily="18" charset="0"/>
                <a:cs typeface="å¾®è½¯éé»" pitchFamily="18" charset="0"/>
              </a:rPr>
              <a:t>。</a:t>
            </a:r>
          </a:p>
          <a:p>
            <a:pPr>
              <a:lnSpc>
                <a:spcPts val="3800"/>
              </a:lnSpc>
              <a:tabLst>
                <a:tab pos="342900" algn="l"/>
                <a:tab pos="2819400" algn="l"/>
              </a:tabLst>
            </a:pPr>
            <a:r>
              <a:rPr lang="en-US" altLang="zh-CN" dirty="0"/>
              <a:t>	</a:t>
            </a:r>
            <a:r>
              <a:rPr lang="en-US" altLang="zh-CN" sz="3379" b="1" dirty="0">
                <a:solidFill>
                  <a:srgbClr val="000000"/>
                </a:solidFill>
                <a:latin typeface="å¾®è½¯éé»" pitchFamily="18" charset="0"/>
                <a:cs typeface="å¾®è½¯éé»" pitchFamily="18" charset="0"/>
              </a:rPr>
              <a:t>实际上，类的容易复用和通过继承方便地</a:t>
            </a:r>
          </a:p>
          <a:p>
            <a:pPr>
              <a:lnSpc>
                <a:spcPts val="3800"/>
              </a:lnSpc>
              <a:tabLst>
                <a:tab pos="342900" algn="l"/>
                <a:tab pos="2819400" algn="l"/>
              </a:tabLst>
            </a:pPr>
            <a:r>
              <a:rPr lang="en-US" altLang="zh-CN" dirty="0"/>
              <a:t>	</a:t>
            </a:r>
            <a:r>
              <a:rPr lang="en-US" altLang="zh-CN" sz="3379" b="1" dirty="0">
                <a:solidFill>
                  <a:srgbClr val="000000"/>
                </a:solidFill>
                <a:latin typeface="å¾®è½¯éé»" pitchFamily="18" charset="0"/>
                <a:cs typeface="å¾®è½¯éé»" pitchFamily="18" charset="0"/>
              </a:rPr>
              <a:t>定制是面向对象技术最吸引人的地方。</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797800" cy="5384800"/>
          </a:xfrm>
          <a:prstGeom prst="rect">
            <a:avLst/>
          </a:prstGeom>
          <a:noFill/>
        </p:spPr>
        <p:txBody>
          <a:bodyPr wrap="none" lIns="0" tIns="0" rIns="0" rtlCol="0">
            <a:spAutoFit/>
          </a:bodyPr>
          <a:lstStyle/>
          <a:p>
            <a:pPr>
              <a:lnSpc>
                <a:spcPts val="5200"/>
              </a:lnSpc>
              <a:tabLst>
                <a:tab pos="342900" algn="l"/>
                <a:tab pos="2311400" algn="l"/>
              </a:tabLst>
            </a:pPr>
            <a:r>
              <a:rPr lang="en-US" altLang="zh-CN" dirty="0"/>
              <a:t>		</a:t>
            </a:r>
            <a:r>
              <a:rPr lang="en-US" altLang="zh-CN" sz="4002" b="1" dirty="0">
                <a:solidFill>
                  <a:srgbClr val="3D00EA"/>
                </a:solidFill>
                <a:latin typeface="å¾®è½¯éé»" pitchFamily="18" charset="0"/>
                <a:cs typeface="å¾®è½¯éé»" pitchFamily="18" charset="0"/>
              </a:rPr>
              <a:t>复用的一般状况</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700"/>
              </a:lnSpc>
              <a:tabLst>
                <a:tab pos="342900" algn="l"/>
                <a:tab pos="2311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Frederick</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P.</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Brooks</a:t>
            </a:r>
          </a:p>
          <a:p>
            <a:pPr>
              <a:lnSpc>
                <a:spcPts val="4200"/>
              </a:lnSpc>
              <a:tabLst>
                <a:tab pos="342900" algn="l"/>
                <a:tab pos="2311400" algn="l"/>
              </a:tabLst>
            </a:pPr>
            <a:r>
              <a:rPr lang="en-US" altLang="zh-CN" dirty="0"/>
              <a:t>	</a:t>
            </a:r>
            <a:r>
              <a:rPr lang="en-US" altLang="zh-CN" sz="3600" b="1" dirty="0">
                <a:solidFill>
                  <a:srgbClr val="000000"/>
                </a:solidFill>
                <a:latin typeface="å¾®è½¯éé»" pitchFamily="18" charset="0"/>
                <a:cs typeface="å¾®è½¯éé»" pitchFamily="18" charset="0"/>
              </a:rPr>
              <a:t>再论《没有银弹》：</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400"/>
              </a:lnSpc>
              <a:tabLst>
                <a:tab pos="342900" algn="l"/>
                <a:tab pos="2311400" algn="l"/>
              </a:tabLst>
            </a:pPr>
            <a:r>
              <a:rPr lang="en-US" altLang="zh-CN" dirty="0"/>
              <a:t>	</a:t>
            </a:r>
            <a:r>
              <a:rPr lang="en-US" altLang="zh-CN" sz="2961" b="1" dirty="0">
                <a:solidFill>
                  <a:srgbClr val="000000"/>
                </a:solidFill>
                <a:latin typeface="å¾®è½¯éé»" pitchFamily="18" charset="0"/>
                <a:cs typeface="å¾®è½¯éé»" pitchFamily="18" charset="0"/>
              </a:rPr>
              <a:t>大多数有丰富经验的程序员拥有自己的私人开</a:t>
            </a:r>
          </a:p>
          <a:p>
            <a:pPr>
              <a:lnSpc>
                <a:spcPts val="3400"/>
              </a:lnSpc>
              <a:tabLst>
                <a:tab pos="342900" algn="l"/>
                <a:tab pos="2311400" algn="l"/>
              </a:tabLst>
            </a:pPr>
            <a:r>
              <a:rPr lang="en-US" altLang="zh-CN" dirty="0"/>
              <a:t>	</a:t>
            </a:r>
            <a:r>
              <a:rPr lang="en-US" altLang="zh-CN" sz="2961" b="1" dirty="0">
                <a:solidFill>
                  <a:srgbClr val="000000"/>
                </a:solidFill>
                <a:latin typeface="å¾®è½¯éé»" pitchFamily="18" charset="0"/>
                <a:cs typeface="å¾®è½¯éé»" pitchFamily="18" charset="0"/>
              </a:rPr>
              <a:t>发库，可以使他们使用大约</a:t>
            </a:r>
            <a:r>
              <a:rPr lang="en-US" altLang="zh-CN" sz="2961" b="1" dirty="0">
                <a:solidFill>
                  <a:srgbClr val="FF0000"/>
                </a:solidFill>
                <a:latin typeface="Comic Sans MS" pitchFamily="18" charset="0"/>
                <a:cs typeface="Comic Sans MS" pitchFamily="18" charset="0"/>
              </a:rPr>
              <a:t>30</a:t>
            </a:r>
            <a:r>
              <a:rPr lang="en-US" altLang="zh-CN" sz="2961" b="1" dirty="0">
                <a:solidFill>
                  <a:srgbClr val="FF0000"/>
                </a:solidFill>
                <a:latin typeface="å¾®è½¯éé»" pitchFamily="18" charset="0"/>
                <a:cs typeface="å¾®è½¯éé»" pitchFamily="18" charset="0"/>
              </a:rPr>
              <a:t>％的复用代码</a:t>
            </a:r>
            <a:r>
              <a:rPr lang="en-US" altLang="zh-CN" sz="2961" b="1" dirty="0">
                <a:solidFill>
                  <a:srgbClr val="000000"/>
                </a:solidFill>
                <a:latin typeface="å¾®è½¯éé»" pitchFamily="18" charset="0"/>
                <a:cs typeface="å¾®è½¯éé»" pitchFamily="18" charset="0"/>
              </a:rPr>
              <a:t>来</a:t>
            </a:r>
          </a:p>
          <a:p>
            <a:pPr>
              <a:lnSpc>
                <a:spcPts val="3300"/>
              </a:lnSpc>
              <a:tabLst>
                <a:tab pos="342900" algn="l"/>
                <a:tab pos="2311400" algn="l"/>
              </a:tabLst>
            </a:pPr>
            <a:r>
              <a:rPr lang="en-US" altLang="zh-CN" dirty="0"/>
              <a:t>	</a:t>
            </a:r>
            <a:r>
              <a:rPr lang="en-US" altLang="zh-CN" sz="2961" b="1" dirty="0">
                <a:solidFill>
                  <a:srgbClr val="000000"/>
                </a:solidFill>
                <a:latin typeface="å¾®è½¯éé»" pitchFamily="18" charset="0"/>
                <a:cs typeface="å¾®è½¯éé»" pitchFamily="18" charset="0"/>
              </a:rPr>
              <a:t>开发软件。公司级别的复用能提供</a:t>
            </a:r>
            <a:r>
              <a:rPr lang="en-US" altLang="zh-CN" sz="2961" b="1" dirty="0">
                <a:solidFill>
                  <a:srgbClr val="FF0000"/>
                </a:solidFill>
                <a:latin typeface="Comic Sans MS" pitchFamily="18" charset="0"/>
                <a:cs typeface="Comic Sans MS" pitchFamily="18" charset="0"/>
              </a:rPr>
              <a:t>70</a:t>
            </a:r>
            <a:r>
              <a:rPr lang="en-US" altLang="zh-CN" sz="2961" b="1" dirty="0">
                <a:solidFill>
                  <a:srgbClr val="FF0000"/>
                </a:solidFill>
                <a:latin typeface="å¾®è½¯éé»" pitchFamily="18" charset="0"/>
                <a:cs typeface="å¾®è½¯éé»" pitchFamily="18" charset="0"/>
              </a:rPr>
              <a:t>％的复用</a:t>
            </a:r>
          </a:p>
          <a:p>
            <a:pPr>
              <a:lnSpc>
                <a:spcPts val="3300"/>
              </a:lnSpc>
              <a:tabLst>
                <a:tab pos="342900" algn="l"/>
                <a:tab pos="2311400" algn="l"/>
              </a:tabLst>
            </a:pPr>
            <a:r>
              <a:rPr lang="en-US" altLang="zh-CN" dirty="0"/>
              <a:t>	</a:t>
            </a:r>
            <a:r>
              <a:rPr lang="en-US" altLang="zh-CN" sz="2961" b="1" dirty="0">
                <a:solidFill>
                  <a:srgbClr val="FF0000"/>
                </a:solidFill>
                <a:latin typeface="å¾®è½¯éé»" pitchFamily="18" charset="0"/>
                <a:cs typeface="å¾®è½¯éé»" pitchFamily="18" charset="0"/>
              </a:rPr>
              <a:t>代码量</a:t>
            </a:r>
            <a:r>
              <a:rPr lang="en-US" altLang="zh-CN" sz="2961" b="1" dirty="0">
                <a:solidFill>
                  <a:srgbClr val="000000"/>
                </a:solidFill>
                <a:latin typeface="å¾®è½¯éé»" pitchFamily="18" charset="0"/>
                <a:cs typeface="å¾®è½¯éé»" pitchFamily="18" charset="0"/>
              </a:rPr>
              <a:t>，它需要</a:t>
            </a:r>
            <a:r>
              <a:rPr lang="en-US" altLang="zh-CN" sz="2961" b="1" dirty="0">
                <a:solidFill>
                  <a:srgbClr val="FF0000"/>
                </a:solidFill>
                <a:latin typeface="å¾®è½¯éé»" pitchFamily="18" charset="0"/>
                <a:cs typeface="å¾®è½¯éé»" pitchFamily="18" charset="0"/>
              </a:rPr>
              <a:t>特殊的开发库和管理支持</a:t>
            </a:r>
            <a:r>
              <a:rPr lang="en-US" altLang="zh-CN" sz="2961" b="1" dirty="0">
                <a:solidFill>
                  <a:srgbClr val="000000"/>
                </a:solidFill>
                <a:latin typeface="å¾®è½¯éé»" pitchFamily="18" charset="0"/>
                <a:cs typeface="å¾®è½¯éé»" pitchFamily="18" charset="0"/>
              </a:rPr>
              <a:t>。公</a:t>
            </a:r>
          </a:p>
          <a:p>
            <a:pPr>
              <a:lnSpc>
                <a:spcPts val="3300"/>
              </a:lnSpc>
              <a:tabLst>
                <a:tab pos="342900" algn="l"/>
                <a:tab pos="2311400" algn="l"/>
              </a:tabLst>
            </a:pPr>
            <a:r>
              <a:rPr lang="en-US" altLang="zh-CN" dirty="0"/>
              <a:t>	</a:t>
            </a:r>
            <a:r>
              <a:rPr lang="en-US" altLang="zh-CN" sz="2961" b="1" dirty="0">
                <a:solidFill>
                  <a:srgbClr val="000000"/>
                </a:solidFill>
                <a:latin typeface="å¾®è½¯éé»" pitchFamily="18" charset="0"/>
                <a:cs typeface="å¾®è½¯éé»" pitchFamily="18" charset="0"/>
              </a:rPr>
              <a:t>司级别的复用代码也意味着需要对项目中的变</a:t>
            </a:r>
          </a:p>
          <a:p>
            <a:pPr>
              <a:lnSpc>
                <a:spcPts val="3300"/>
              </a:lnSpc>
              <a:tabLst>
                <a:tab pos="342900" algn="l"/>
                <a:tab pos="2311400" algn="l"/>
              </a:tabLst>
            </a:pPr>
            <a:r>
              <a:rPr lang="en-US" altLang="zh-CN" dirty="0"/>
              <a:t>	</a:t>
            </a:r>
            <a:r>
              <a:rPr lang="en-US" altLang="zh-CN" sz="2961" b="1" dirty="0">
                <a:solidFill>
                  <a:srgbClr val="000000"/>
                </a:solidFill>
                <a:latin typeface="å¾®è½¯éé»" pitchFamily="18" charset="0"/>
                <a:cs typeface="å¾®è½¯éé»" pitchFamily="18" charset="0"/>
              </a:rPr>
              <a:t>更进行</a:t>
            </a:r>
            <a:r>
              <a:rPr lang="en-US" altLang="zh-CN" sz="2961" b="1" dirty="0">
                <a:solidFill>
                  <a:srgbClr val="FF0000"/>
                </a:solidFill>
                <a:latin typeface="å¾®è½¯éé»" pitchFamily="18" charset="0"/>
                <a:cs typeface="å¾®è½¯éé»" pitchFamily="18" charset="0"/>
              </a:rPr>
              <a:t>统计和度量</a:t>
            </a:r>
            <a:r>
              <a:rPr lang="en-US" altLang="zh-CN" sz="2961" b="1" dirty="0">
                <a:solidFill>
                  <a:srgbClr val="000000"/>
                </a:solidFill>
                <a:latin typeface="å¾®è½¯éé»" pitchFamily="18" charset="0"/>
                <a:cs typeface="å¾®è½¯éé»" pitchFamily="18" charset="0"/>
              </a:rPr>
              <a:t>，从而提高</a:t>
            </a:r>
            <a:r>
              <a:rPr lang="en-US" altLang="zh-CN" sz="2961" b="1" dirty="0">
                <a:solidFill>
                  <a:srgbClr val="FF0000"/>
                </a:solidFill>
                <a:latin typeface="å¾®è½¯éé»" pitchFamily="18" charset="0"/>
                <a:cs typeface="å¾®è½¯éé»" pitchFamily="18" charset="0"/>
              </a:rPr>
              <a:t>复用的可信程度</a:t>
            </a:r>
            <a:r>
              <a:rPr lang="en-US" altLang="zh-CN" sz="2961" b="1" dirty="0">
                <a:solidFill>
                  <a:srgbClr val="000000"/>
                </a:solidFill>
                <a:latin typeface="å¾®è½¯éé»" pitchFamily="18" charset="0"/>
                <a:cs typeface="å¾®è½¯éé»"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42900"/>
            <a:ext cx="7645400" cy="4330700"/>
          </a:xfrm>
          <a:prstGeom prst="rect">
            <a:avLst/>
          </a:prstGeom>
          <a:noFill/>
        </p:spPr>
        <p:txBody>
          <a:bodyPr wrap="none" lIns="0" tIns="0" rIns="0" rtlCol="0">
            <a:spAutoFit/>
          </a:bodyPr>
          <a:lstStyle/>
          <a:p>
            <a:pPr>
              <a:lnSpc>
                <a:spcPts val="5200"/>
              </a:lnSpc>
              <a:tabLst>
                <a:tab pos="342900" algn="l"/>
                <a:tab pos="1803400" algn="l"/>
              </a:tabLst>
            </a:pPr>
            <a:r>
              <a:rPr lang="en-US" altLang="zh-CN" dirty="0"/>
              <a:t>		</a:t>
            </a:r>
            <a:r>
              <a:rPr lang="en-US" altLang="zh-CN" sz="4002" b="1" dirty="0">
                <a:solidFill>
                  <a:srgbClr val="3D00EA"/>
                </a:solidFill>
                <a:latin typeface="å¾®è½¯éé»" pitchFamily="18" charset="0"/>
                <a:cs typeface="å¾®è½¯éé»" pitchFamily="18" charset="0"/>
              </a:rPr>
              <a:t>关于复用的几点启示</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1803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软件复用是必要</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大幅提高软件生产率、</a:t>
            </a:r>
          </a:p>
          <a:p>
            <a:pPr>
              <a:lnSpc>
                <a:spcPts val="3800"/>
              </a:lnSpc>
              <a:tabLst>
                <a:tab pos="342900" algn="l"/>
                <a:tab pos="1803400" algn="l"/>
              </a:tabLst>
            </a:pPr>
            <a:r>
              <a:rPr lang="en-US" altLang="zh-CN" dirty="0"/>
              <a:t>	</a:t>
            </a:r>
            <a:r>
              <a:rPr lang="en-US" altLang="zh-CN" sz="3198" b="1" dirty="0">
                <a:solidFill>
                  <a:srgbClr val="000000"/>
                </a:solidFill>
                <a:latin typeface="å¾®è½¯éé»" pitchFamily="18" charset="0"/>
                <a:cs typeface="å¾®è½¯éé»" pitchFamily="18" charset="0"/>
              </a:rPr>
              <a:t>质量等</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而且可行的</a:t>
            </a:r>
          </a:p>
          <a:p>
            <a:pPr>
              <a:lnSpc>
                <a:spcPts val="4600"/>
              </a:lnSpc>
              <a:tabLst>
                <a:tab pos="342900" algn="l"/>
                <a:tab pos="1803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软件复用几乎已经存在于每个程序员的日</a:t>
            </a:r>
          </a:p>
          <a:p>
            <a:pPr>
              <a:lnSpc>
                <a:spcPts val="3700"/>
              </a:lnSpc>
              <a:tabLst>
                <a:tab pos="342900" algn="l"/>
                <a:tab pos="1803400" algn="l"/>
              </a:tabLst>
            </a:pPr>
            <a:r>
              <a:rPr lang="en-US" altLang="zh-CN" dirty="0"/>
              <a:t>	</a:t>
            </a:r>
            <a:r>
              <a:rPr lang="en-US" altLang="zh-CN" sz="3198" b="1" dirty="0">
                <a:solidFill>
                  <a:srgbClr val="000000"/>
                </a:solidFill>
                <a:latin typeface="å¾®è½¯éé»" pitchFamily="18" charset="0"/>
                <a:cs typeface="å¾®è½¯éé»" pitchFamily="18" charset="0"/>
              </a:rPr>
              <a:t>常工作中</a:t>
            </a:r>
          </a:p>
          <a:p>
            <a:pPr>
              <a:lnSpc>
                <a:spcPts val="4700"/>
              </a:lnSpc>
              <a:tabLst>
                <a:tab pos="342900" algn="l"/>
                <a:tab pos="1803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对软件开发现状的根本性转变需要系统、</a:t>
            </a:r>
          </a:p>
          <a:p>
            <a:pPr>
              <a:lnSpc>
                <a:spcPts val="3700"/>
              </a:lnSpc>
              <a:tabLst>
                <a:tab pos="342900" algn="l"/>
                <a:tab pos="1803400" algn="l"/>
              </a:tabLst>
            </a:pPr>
            <a:r>
              <a:rPr lang="en-US" altLang="zh-CN" dirty="0"/>
              <a:t>	</a:t>
            </a:r>
            <a:r>
              <a:rPr lang="en-US" altLang="zh-CN" sz="3198" b="1" dirty="0">
                <a:solidFill>
                  <a:srgbClr val="000000"/>
                </a:solidFill>
                <a:latin typeface="å¾®è½¯éé»" pitchFamily="18" charset="0"/>
                <a:cs typeface="å¾®è½¯éé»" pitchFamily="18" charset="0"/>
              </a:rPr>
              <a:t>全面的软件复用</a:t>
            </a:r>
          </a:p>
        </p:txBody>
      </p:sp>
      <p:sp>
        <p:nvSpPr>
          <p:cNvPr id="43" name="TextBox 1"/>
          <p:cNvSpPr txBox="1"/>
          <p:nvPr/>
        </p:nvSpPr>
        <p:spPr>
          <a:xfrm>
            <a:off x="927100" y="4610100"/>
            <a:ext cx="101600" cy="1447800"/>
          </a:xfrm>
          <a:prstGeom prst="rect">
            <a:avLst/>
          </a:prstGeom>
          <a:noFill/>
        </p:spPr>
        <p:txBody>
          <a:bodyPr wrap="none" lIns="0" tIns="0" rIns="0" rtlCol="0">
            <a:spAutoFit/>
          </a:bodyPr>
          <a:lstStyle/>
          <a:p>
            <a:pPr>
              <a:lnSpc>
                <a:spcPts val="2700"/>
              </a:lnSpc>
              <a:tabLst/>
            </a:pPr>
            <a:r>
              <a:rPr lang="en-US" altLang="zh-CN" sz="1998" dirty="0">
                <a:solidFill>
                  <a:srgbClr val="010000"/>
                </a:solidFill>
                <a:latin typeface="Comic Sans MS" pitchFamily="18" charset="0"/>
                <a:cs typeface="Comic Sans MS" pitchFamily="18" charset="0"/>
              </a:rPr>
              <a:t>–</a:t>
            </a:r>
          </a:p>
          <a:p>
            <a:pPr>
              <a:lnSpc>
                <a:spcPts val="2800"/>
              </a:lnSpc>
              <a:tabLst/>
            </a:pPr>
            <a:r>
              <a:rPr lang="en-US" altLang="zh-CN" sz="1998" dirty="0">
                <a:solidFill>
                  <a:srgbClr val="010000"/>
                </a:solidFill>
                <a:latin typeface="Comic Sans MS" pitchFamily="18" charset="0"/>
                <a:cs typeface="Comic Sans MS" pitchFamily="18" charset="0"/>
              </a:rPr>
              <a:t>–</a:t>
            </a:r>
          </a:p>
          <a:p>
            <a:pPr>
              <a:lnSpc>
                <a:spcPts val="2800"/>
              </a:lnSpc>
              <a:tabLst/>
            </a:pPr>
            <a:r>
              <a:rPr lang="en-US" altLang="zh-CN" sz="1998" dirty="0">
                <a:solidFill>
                  <a:srgbClr val="010000"/>
                </a:solidFill>
                <a:latin typeface="Comic Sans MS" pitchFamily="18" charset="0"/>
                <a:cs typeface="Comic Sans MS" pitchFamily="18" charset="0"/>
              </a:rPr>
              <a:t>–</a:t>
            </a:r>
          </a:p>
          <a:p>
            <a:pPr>
              <a:lnSpc>
                <a:spcPts val="2800"/>
              </a:lnSpc>
              <a:tabLst/>
            </a:pPr>
            <a:r>
              <a:rPr lang="en-US" altLang="zh-CN" sz="1998" dirty="0">
                <a:solidFill>
                  <a:srgbClr val="010000"/>
                </a:solidFill>
                <a:latin typeface="Comic Sans MS" pitchFamily="18" charset="0"/>
                <a:cs typeface="Comic Sans MS" pitchFamily="18" charset="0"/>
              </a:rPr>
              <a:t>–</a:t>
            </a:r>
          </a:p>
        </p:txBody>
      </p:sp>
      <p:sp>
        <p:nvSpPr>
          <p:cNvPr id="44" name="TextBox 1"/>
          <p:cNvSpPr txBox="1"/>
          <p:nvPr/>
        </p:nvSpPr>
        <p:spPr>
          <a:xfrm>
            <a:off x="1206500" y="4660900"/>
            <a:ext cx="6845300" cy="1346200"/>
          </a:xfrm>
          <a:prstGeom prst="rect">
            <a:avLst/>
          </a:prstGeom>
          <a:noFill/>
        </p:spPr>
        <p:txBody>
          <a:bodyPr wrap="none" lIns="0" tIns="0" rIns="0" rtlCol="0">
            <a:spAutoFit/>
          </a:bodyPr>
          <a:lstStyle/>
          <a:p>
            <a:pPr>
              <a:lnSpc>
                <a:spcPts val="1900"/>
              </a:lnSpc>
              <a:tabLst/>
            </a:pPr>
            <a:r>
              <a:rPr lang="en-US" altLang="zh-CN" sz="1998" dirty="0">
                <a:solidFill>
                  <a:srgbClr val="000000"/>
                </a:solidFill>
                <a:latin typeface="SimHei" pitchFamily="18" charset="0"/>
                <a:cs typeface="SimHei" pitchFamily="18" charset="0"/>
              </a:rPr>
              <a:t>有意识地、全面地复用而非偶然复用</a:t>
            </a:r>
          </a:p>
          <a:p>
            <a:pPr>
              <a:lnSpc>
                <a:spcPts val="3100"/>
              </a:lnSpc>
              <a:tabLst/>
            </a:pPr>
            <a:r>
              <a:rPr lang="en-US" altLang="zh-CN" sz="1998" dirty="0">
                <a:solidFill>
                  <a:srgbClr val="000000"/>
                </a:solidFill>
                <a:latin typeface="SimHei" pitchFamily="18" charset="0"/>
                <a:cs typeface="SimHei" pitchFamily="18" charset="0"/>
              </a:rPr>
              <a:t>组织级</a:t>
            </a:r>
            <a:r>
              <a:rPr lang="en-US" altLang="zh-CN" sz="1998" dirty="0">
                <a:solidFill>
                  <a:srgbClr val="000000"/>
                </a:solidFill>
                <a:latin typeface="Comic Sans MS" pitchFamily="18" charset="0"/>
                <a:cs typeface="Comic Sans MS" pitchFamily="18" charset="0"/>
              </a:rPr>
              <a:t>(</a:t>
            </a:r>
            <a:r>
              <a:rPr lang="en-US" altLang="zh-CN" sz="1998" dirty="0">
                <a:solidFill>
                  <a:srgbClr val="000000"/>
                </a:solidFill>
                <a:latin typeface="SimHei" pitchFamily="18" charset="0"/>
                <a:cs typeface="SimHei" pitchFamily="18" charset="0"/>
              </a:rPr>
              <a:t>甚至公共复用库</a:t>
            </a:r>
            <a:r>
              <a:rPr lang="en-US" altLang="zh-CN" sz="1998" dirty="0">
                <a:solidFill>
                  <a:srgbClr val="000000"/>
                </a:solidFill>
                <a:latin typeface="Comic Sans MS" pitchFamily="18" charset="0"/>
                <a:cs typeface="Comic Sans MS" pitchFamily="18" charset="0"/>
              </a:rPr>
              <a:t>)</a:t>
            </a:r>
            <a:r>
              <a:rPr lang="en-US" altLang="zh-CN" sz="1998" dirty="0">
                <a:solidFill>
                  <a:srgbClr val="000000"/>
                </a:solidFill>
                <a:latin typeface="SimHei" pitchFamily="18" charset="0"/>
                <a:cs typeface="SimHei" pitchFamily="18" charset="0"/>
              </a:rPr>
              <a:t>而非个人级</a:t>
            </a:r>
          </a:p>
          <a:p>
            <a:pPr>
              <a:lnSpc>
                <a:spcPts val="2500"/>
              </a:lnSpc>
              <a:tabLst/>
            </a:pPr>
            <a:r>
              <a:rPr lang="en-US" altLang="zh-CN" sz="1998" dirty="0">
                <a:solidFill>
                  <a:srgbClr val="000000"/>
                </a:solidFill>
                <a:latin typeface="SimHei" pitchFamily="18" charset="0"/>
                <a:cs typeface="SimHei" pitchFamily="18" charset="0"/>
              </a:rPr>
              <a:t>规范、系统地复用而非随意地复用</a:t>
            </a:r>
          </a:p>
          <a:p>
            <a:pPr>
              <a:lnSpc>
                <a:spcPts val="2800"/>
              </a:lnSpc>
              <a:tabLst/>
            </a:pPr>
            <a:r>
              <a:rPr lang="en-US" altLang="zh-CN" sz="1998" dirty="0">
                <a:solidFill>
                  <a:srgbClr val="000000"/>
                </a:solidFill>
                <a:latin typeface="SimHei" pitchFamily="18" charset="0"/>
                <a:cs typeface="SimHei" pitchFamily="18" charset="0"/>
              </a:rPr>
              <a:t>围绕复用进一步在企业间及企业内形成专业、细致的分工合作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1"/>
          <p:cNvSpPr txBox="1"/>
          <p:nvPr/>
        </p:nvSpPr>
        <p:spPr>
          <a:xfrm>
            <a:off x="469900" y="419100"/>
            <a:ext cx="5174493" cy="6329938"/>
          </a:xfrm>
          <a:prstGeom prst="rect">
            <a:avLst/>
          </a:prstGeom>
          <a:noFill/>
        </p:spPr>
        <p:txBody>
          <a:bodyPr wrap="none" lIns="0" tIns="0" rIns="0" rtlCol="0">
            <a:spAutoFit/>
          </a:bodyPr>
          <a:lstStyle/>
          <a:p>
            <a:pPr>
              <a:lnSpc>
                <a:spcPts val="5200"/>
              </a:lnSpc>
              <a:tabLst>
                <a:tab pos="18415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64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软件复用及软件构件</a:t>
            </a:r>
          </a:p>
          <a:p>
            <a:pPr>
              <a:lnSpc>
                <a:spcPts val="5700"/>
              </a:lnSpc>
              <a:tabLst>
                <a:tab pos="1841500" algn="l"/>
                <a:tab pos="3086100" algn="l"/>
              </a:tabLst>
            </a:pPr>
            <a:r>
              <a:rPr lang="en-US" altLang="zh-CN" sz="4002" dirty="0">
                <a:solidFill>
                  <a:srgbClr val="FF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u="sng" dirty="0">
                <a:solidFill>
                  <a:srgbClr val="FF0000"/>
                </a:solidFill>
                <a:latin typeface="å¾®è½¯éé»" pitchFamily="18" charset="0"/>
                <a:cs typeface="å¾®è½¯éé»" pitchFamily="18" charset="0"/>
              </a:rPr>
              <a:t>基于构件的软件开发</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构件组装技术</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软件构件模型</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软件构件库</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复用管理与复用实施</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900"/>
              </a:lnSpc>
              <a:tabLst>
                <a:tab pos="1841500" algn="l"/>
                <a:tab pos="30861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93700"/>
            <a:ext cx="7658100" cy="5575300"/>
          </a:xfrm>
          <a:prstGeom prst="rect">
            <a:avLst/>
          </a:prstGeom>
          <a:noFill/>
        </p:spPr>
        <p:txBody>
          <a:bodyPr wrap="none" lIns="0" tIns="0" rIns="0" rtlCol="0">
            <a:spAutoFit/>
          </a:bodyPr>
          <a:lstStyle/>
          <a:p>
            <a:pPr>
              <a:lnSpc>
                <a:spcPts val="5200"/>
              </a:lnSpc>
              <a:tabLst>
                <a:tab pos="342900" algn="l"/>
                <a:tab pos="457200" algn="l"/>
                <a:tab pos="736600" algn="l"/>
                <a:tab pos="1295400" algn="l"/>
              </a:tabLst>
            </a:pPr>
            <a:r>
              <a:rPr lang="en-US" altLang="zh-CN" dirty="0"/>
              <a:t>				</a:t>
            </a:r>
            <a:r>
              <a:rPr lang="en-US" altLang="zh-CN" sz="4002" b="1" dirty="0">
                <a:solidFill>
                  <a:srgbClr val="3D00EA"/>
                </a:solidFill>
                <a:latin typeface="å¾®è½¯éé»" pitchFamily="18" charset="0"/>
                <a:cs typeface="å¾®è½¯éé»" pitchFamily="18" charset="0"/>
              </a:rPr>
              <a:t>基于构件的软件开发方法</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800"/>
              </a:lnSpc>
              <a:tabLst>
                <a:tab pos="342900" algn="l"/>
                <a:tab pos="457200" algn="l"/>
                <a:tab pos="736600" algn="l"/>
                <a:tab pos="1295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CBSD:</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Component</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Based</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Soft.</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Dev.</a:t>
            </a:r>
          </a:p>
          <a:p>
            <a:pPr>
              <a:lnSpc>
                <a:spcPts val="4200"/>
              </a:lnSpc>
              <a:tabLst>
                <a:tab pos="342900" algn="l"/>
                <a:tab pos="457200" algn="l"/>
                <a:tab pos="736600" algn="l"/>
                <a:tab pos="1295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通过组装一组可复用的软件构件来构造目</a:t>
            </a:r>
          </a:p>
          <a:p>
            <a:pPr>
              <a:lnSpc>
                <a:spcPts val="3300"/>
              </a:lnSpc>
              <a:tabLst>
                <a:tab pos="342900" algn="l"/>
                <a:tab pos="457200" algn="l"/>
                <a:tab pos="736600" algn="l"/>
                <a:tab pos="1295400" algn="l"/>
              </a:tabLst>
            </a:pPr>
            <a:r>
              <a:rPr lang="en-US" altLang="zh-CN" dirty="0"/>
              <a:t>	</a:t>
            </a:r>
            <a:r>
              <a:rPr lang="en-US" altLang="zh-CN" sz="3198" b="1" dirty="0">
                <a:solidFill>
                  <a:srgbClr val="000000"/>
                </a:solidFill>
                <a:latin typeface="å¾®è½¯éé»" pitchFamily="18" charset="0"/>
                <a:cs typeface="å¾®è½¯éé»" pitchFamily="18" charset="0"/>
              </a:rPr>
              <a:t>标软件系统</a:t>
            </a:r>
          </a:p>
          <a:p>
            <a:pPr>
              <a:lnSpc>
                <a:spcPts val="3200"/>
              </a:lnSpc>
              <a:tabLst>
                <a:tab pos="342900" algn="l"/>
                <a:tab pos="457200" algn="l"/>
                <a:tab pos="736600" algn="l"/>
                <a:tab pos="1295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Comic Sans MS" pitchFamily="18" charset="0"/>
                <a:cs typeface="Comic Sans MS" pitchFamily="18" charset="0"/>
              </a:rPr>
              <a:t>Brooks</a:t>
            </a:r>
            <a:r>
              <a:rPr lang="en-US" altLang="zh-CN" sz="2400" dirty="0">
                <a:solidFill>
                  <a:srgbClr val="000000"/>
                </a:solidFill>
                <a:latin typeface="SimHei" pitchFamily="18" charset="0"/>
                <a:cs typeface="SimHei" pitchFamily="18" charset="0"/>
              </a:rPr>
              <a:t>：购买</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或其它获取方式</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而非构造</a:t>
            </a:r>
          </a:p>
          <a:p>
            <a:pPr>
              <a:lnSpc>
                <a:spcPts val="3100"/>
              </a:lnSpc>
              <a:tabLst>
                <a:tab pos="342900" algn="l"/>
                <a:tab pos="457200" algn="l"/>
                <a:tab pos="736600" algn="l"/>
                <a:tab pos="1295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关注于集成</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组装</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而非编码实现</a:t>
            </a:r>
          </a:p>
          <a:p>
            <a:pPr>
              <a:lnSpc>
                <a:spcPts val="3300"/>
              </a:lnSpc>
              <a:tabLst>
                <a:tab pos="342900" algn="l"/>
                <a:tab pos="457200" algn="l"/>
                <a:tab pos="736600" algn="l"/>
                <a:tab pos="1295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基本假设：许多系统之间存在足够多的共性，从而</a:t>
            </a:r>
          </a:p>
          <a:p>
            <a:pPr>
              <a:lnSpc>
                <a:spcPts val="2000"/>
              </a:lnSpc>
              <a:tabLst>
                <a:tab pos="342900" algn="l"/>
                <a:tab pos="457200" algn="l"/>
                <a:tab pos="736600" algn="l"/>
                <a:tab pos="1295400" algn="l"/>
              </a:tabLst>
            </a:pPr>
            <a:r>
              <a:rPr lang="en-US" altLang="zh-CN" dirty="0"/>
              <a:t>			</a:t>
            </a:r>
            <a:r>
              <a:rPr lang="en-US" altLang="zh-CN" sz="2400" dirty="0">
                <a:solidFill>
                  <a:srgbClr val="000000"/>
                </a:solidFill>
                <a:latin typeface="SimHei" pitchFamily="18" charset="0"/>
                <a:cs typeface="SimHei" pitchFamily="18" charset="0"/>
              </a:rPr>
              <a:t>使基于构件复用的开发成为可能</a:t>
            </a:r>
          </a:p>
          <a:p>
            <a:pPr>
              <a:lnSpc>
                <a:spcPts val="4600"/>
              </a:lnSpc>
              <a:tabLst>
                <a:tab pos="342900" algn="l"/>
                <a:tab pos="457200" algn="l"/>
                <a:tab pos="736600" algn="l"/>
                <a:tab pos="1295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基本过程：设计系统体系结构、搜集并获</a:t>
            </a:r>
          </a:p>
          <a:p>
            <a:pPr>
              <a:lnSpc>
                <a:spcPts val="3400"/>
              </a:lnSpc>
              <a:tabLst>
                <a:tab pos="342900" algn="l"/>
                <a:tab pos="457200" algn="l"/>
                <a:tab pos="736600" algn="l"/>
                <a:tab pos="1295400" algn="l"/>
              </a:tabLst>
            </a:pPr>
            <a:r>
              <a:rPr lang="en-US" altLang="zh-CN" dirty="0"/>
              <a:t>	</a:t>
            </a:r>
            <a:r>
              <a:rPr lang="en-US" altLang="zh-CN" sz="3198" b="1" dirty="0">
                <a:solidFill>
                  <a:srgbClr val="000000"/>
                </a:solidFill>
                <a:latin typeface="å¾®è½¯éé»" pitchFamily="18" charset="0"/>
                <a:cs typeface="å¾®è½¯éé»" pitchFamily="18" charset="0"/>
              </a:rPr>
              <a:t>取可复用构件、修改</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定制</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适配、组装、</a:t>
            </a:r>
          </a:p>
          <a:p>
            <a:pPr>
              <a:lnSpc>
                <a:spcPts val="3300"/>
              </a:lnSpc>
              <a:tabLst>
                <a:tab pos="342900" algn="l"/>
                <a:tab pos="457200" algn="l"/>
                <a:tab pos="736600" algn="l"/>
                <a:tab pos="1295400" algn="l"/>
              </a:tabLst>
            </a:pPr>
            <a:r>
              <a:rPr lang="en-US" altLang="zh-CN" dirty="0"/>
              <a:t>	</a:t>
            </a:r>
            <a:r>
              <a:rPr lang="en-US" altLang="zh-CN" sz="3198" b="1" dirty="0">
                <a:solidFill>
                  <a:srgbClr val="000000"/>
                </a:solidFill>
                <a:latin typeface="å¾®è½¯éé»" pitchFamily="18" charset="0"/>
                <a:cs typeface="å¾®è½¯éé»" pitchFamily="18" charset="0"/>
              </a:rPr>
              <a:t>验证</a:t>
            </a:r>
            <a:r>
              <a:rPr lang="en-US" altLang="zh-CN" sz="3198" b="1" dirty="0">
                <a:solidFill>
                  <a:srgbClr val="000000"/>
                </a:solidFill>
                <a:latin typeface="Times New Roman" pitchFamily="18" charset="0"/>
                <a:cs typeface="Times New Roman"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469900" y="419100"/>
            <a:ext cx="5174493" cy="6329938"/>
          </a:xfrm>
          <a:prstGeom prst="rect">
            <a:avLst/>
          </a:prstGeom>
          <a:noFill/>
        </p:spPr>
        <p:txBody>
          <a:bodyPr wrap="none" lIns="0" tIns="0" rIns="0" rtlCol="0">
            <a:spAutoFit/>
          </a:bodyPr>
          <a:lstStyle/>
          <a:p>
            <a:pPr>
              <a:lnSpc>
                <a:spcPts val="5200"/>
              </a:lnSpc>
              <a:tabLst>
                <a:tab pos="18415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64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软件复用及软件构件</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基于构件的软件开发</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构件组装技术</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软件构件模型</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软件构件库</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复用管理与复用实施</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900"/>
              </a:lnSpc>
              <a:tabLst>
                <a:tab pos="1841500" algn="l"/>
                <a:tab pos="30861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469900" y="393700"/>
            <a:ext cx="6907340" cy="6371616"/>
          </a:xfrm>
          <a:prstGeom prst="rect">
            <a:avLst/>
          </a:prstGeom>
          <a:noFill/>
        </p:spPr>
        <p:txBody>
          <a:bodyPr wrap="none" lIns="0" tIns="0" rIns="0" rtlCol="0">
            <a:spAutoFit/>
          </a:bodyPr>
          <a:lstStyle/>
          <a:p>
            <a:pPr>
              <a:lnSpc>
                <a:spcPts val="5500"/>
              </a:lnSpc>
              <a:tabLst>
                <a:tab pos="457200" algn="l"/>
                <a:tab pos="1384300" algn="l"/>
                <a:tab pos="1841500" algn="l"/>
              </a:tabLst>
            </a:pPr>
            <a:r>
              <a:rPr lang="en-US" altLang="zh-CN" dirty="0"/>
              <a:t>		</a:t>
            </a:r>
            <a:r>
              <a:rPr lang="en-US" altLang="zh-CN" sz="4002" b="1" dirty="0">
                <a:solidFill>
                  <a:srgbClr val="3D00EA"/>
                </a:solidFill>
                <a:latin typeface="Comic Sans MS" pitchFamily="18" charset="0"/>
                <a:cs typeface="Comic Sans MS" pitchFamily="18" charset="0"/>
              </a:rPr>
              <a:t>CBSD</a:t>
            </a:r>
            <a:r>
              <a:rPr lang="en-US" altLang="zh-CN" sz="4002" b="1" dirty="0">
                <a:solidFill>
                  <a:srgbClr val="3D00EA"/>
                </a:solidFill>
                <a:latin typeface="å¾®è½¯éé»" pitchFamily="18" charset="0"/>
                <a:cs typeface="å¾®è½¯éé»" pitchFamily="18" charset="0"/>
              </a:rPr>
              <a:t>的三个主要子过程</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600"/>
              </a:lnSpc>
              <a:tabLst>
                <a:tab pos="457200" algn="l"/>
                <a:tab pos="1384300" algn="l"/>
                <a:tab pos="18415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构件开发</a:t>
            </a:r>
          </a:p>
          <a:p>
            <a:pPr>
              <a:lnSpc>
                <a:spcPts val="3400"/>
              </a:lnSpc>
              <a:tabLst>
                <a:tab pos="457200" algn="l"/>
                <a:tab pos="13843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共性和可变性分析</a:t>
            </a:r>
          </a:p>
          <a:p>
            <a:pPr>
              <a:lnSpc>
                <a:spcPts val="3400"/>
              </a:lnSpc>
              <a:tabLst>
                <a:tab pos="457200" algn="l"/>
                <a:tab pos="13843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构件实现：面向对象语言为主</a:t>
            </a:r>
          </a:p>
          <a:p>
            <a:pPr>
              <a:lnSpc>
                <a:spcPts val="3400"/>
              </a:lnSpc>
              <a:tabLst>
                <a:tab pos="457200" algn="l"/>
                <a:tab pos="13843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构件包装、测试及发布</a:t>
            </a:r>
          </a:p>
          <a:p>
            <a:pPr>
              <a:lnSpc>
                <a:spcPts val="5200"/>
              </a:lnSpc>
              <a:tabLst>
                <a:tab pos="457200" algn="l"/>
                <a:tab pos="1384300" algn="l"/>
                <a:tab pos="18415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构件管理</a:t>
            </a:r>
          </a:p>
          <a:p>
            <a:pPr>
              <a:lnSpc>
                <a:spcPts val="3400"/>
              </a:lnSpc>
              <a:tabLst>
                <a:tab pos="457200" algn="l"/>
                <a:tab pos="13843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构件库管理系统及其管理、构件的描述与检索</a:t>
            </a:r>
          </a:p>
          <a:p>
            <a:pPr>
              <a:lnSpc>
                <a:spcPts val="3400"/>
              </a:lnSpc>
              <a:tabLst>
                <a:tab pos="457200" algn="l"/>
                <a:tab pos="13843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构件的版本及演化管理</a:t>
            </a:r>
          </a:p>
          <a:p>
            <a:pPr>
              <a:lnSpc>
                <a:spcPts val="5200"/>
              </a:lnSpc>
              <a:tabLst>
                <a:tab pos="457200" algn="l"/>
                <a:tab pos="1384300" algn="l"/>
                <a:tab pos="18415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基于构件的应用开发</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800"/>
              </a:lnSpc>
              <a:tabLst>
                <a:tab pos="457200" algn="l"/>
                <a:tab pos="1384300" algn="l"/>
                <a:tab pos="18415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658100" cy="5181600"/>
          </a:xfrm>
          <a:prstGeom prst="rect">
            <a:avLst/>
          </a:prstGeom>
          <a:noFill/>
        </p:spPr>
        <p:txBody>
          <a:bodyPr wrap="none" lIns="0" tIns="0" rIns="0" rtlCol="0">
            <a:spAutoFit/>
          </a:bodyPr>
          <a:lstStyle/>
          <a:p>
            <a:pPr>
              <a:lnSpc>
                <a:spcPts val="5200"/>
              </a:lnSpc>
              <a:tabLst>
                <a:tab pos="342900" algn="l"/>
                <a:tab pos="457200" algn="l"/>
                <a:tab pos="787400" algn="l"/>
              </a:tabLst>
            </a:pPr>
            <a:r>
              <a:rPr lang="en-US" altLang="zh-CN" dirty="0"/>
              <a:t>			</a:t>
            </a:r>
            <a:r>
              <a:rPr lang="en-US" altLang="zh-CN" sz="4002" b="1" dirty="0">
                <a:solidFill>
                  <a:srgbClr val="3D00EA"/>
                </a:solidFill>
                <a:latin typeface="å¾®è½¯éé»" pitchFamily="18" charset="0"/>
                <a:cs typeface="å¾®è½¯éé»" pitchFamily="18" charset="0"/>
              </a:rPr>
              <a:t>借鉴其它成熟工业领域的经验</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700"/>
              </a:lnSpc>
              <a:tabLst>
                <a:tab pos="342900" algn="l"/>
                <a:tab pos="457200" algn="l"/>
                <a:tab pos="787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其它成熟工业领域：汽车工业、建筑</a:t>
            </a:r>
          </a:p>
          <a:p>
            <a:pPr>
              <a:lnSpc>
                <a:spcPts val="4100"/>
              </a:lnSpc>
              <a:tabLst>
                <a:tab pos="342900" algn="l"/>
                <a:tab pos="457200" algn="l"/>
                <a:tab pos="787400" algn="l"/>
              </a:tabLst>
            </a:pPr>
            <a:r>
              <a:rPr lang="en-US" altLang="zh-CN" dirty="0"/>
              <a:t>	</a:t>
            </a:r>
            <a:r>
              <a:rPr lang="en-US" altLang="zh-CN" sz="3600" b="1" dirty="0">
                <a:solidFill>
                  <a:srgbClr val="000000"/>
                </a:solidFill>
                <a:latin typeface="å¾®è½¯éé»" pitchFamily="18" charset="0"/>
                <a:cs typeface="å¾®è½¯éé»" pitchFamily="18" charset="0"/>
              </a:rPr>
              <a:t>业、计算机硬件工业</a:t>
            </a:r>
          </a:p>
          <a:p>
            <a:pPr>
              <a:lnSpc>
                <a:spcPts val="5200"/>
              </a:lnSpc>
              <a:tabLst>
                <a:tab pos="342900" algn="l"/>
                <a:tab pos="457200" algn="l"/>
                <a:tab pos="787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硬件工业</a:t>
            </a:r>
          </a:p>
          <a:p>
            <a:pPr>
              <a:lnSpc>
                <a:spcPts val="4000"/>
              </a:lnSpc>
              <a:tabLst>
                <a:tab pos="342900" algn="l"/>
                <a:tab pos="457200" algn="l"/>
                <a:tab pos="7874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Comic Sans MS" pitchFamily="18" charset="0"/>
                <a:cs typeface="Comic Sans MS" pitchFamily="18" charset="0"/>
              </a:rPr>
              <a:t>IC</a:t>
            </a:r>
            <a:r>
              <a:rPr lang="en-US" altLang="zh-CN" sz="2802" dirty="0">
                <a:solidFill>
                  <a:srgbClr val="000000"/>
                </a:solidFill>
                <a:latin typeface="SimHei" pitchFamily="18" charset="0"/>
                <a:cs typeface="SimHei" pitchFamily="18" charset="0"/>
              </a:rPr>
              <a:t>设计及制造</a:t>
            </a:r>
          </a:p>
          <a:p>
            <a:pPr>
              <a:lnSpc>
                <a:spcPts val="4000"/>
              </a:lnSpc>
              <a:tabLst>
                <a:tab pos="342900" algn="l"/>
                <a:tab pos="457200" algn="l"/>
                <a:tab pos="7874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板、机级集成商</a:t>
            </a:r>
          </a:p>
          <a:p>
            <a:pPr>
              <a:lnSpc>
                <a:spcPts val="4000"/>
              </a:lnSpc>
              <a:tabLst>
                <a:tab pos="342900" algn="l"/>
                <a:tab pos="457200" algn="l"/>
                <a:tab pos="7874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遵循标准的体系结构及标准</a:t>
            </a:r>
          </a:p>
          <a:p>
            <a:pPr>
              <a:lnSpc>
                <a:spcPts val="5100"/>
              </a:lnSpc>
              <a:tabLst>
                <a:tab pos="342900" algn="l"/>
                <a:tab pos="457200" algn="l"/>
                <a:tab pos="787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建筑业：各种建筑构件的生产与组装</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93700"/>
            <a:ext cx="7645400" cy="5499100"/>
          </a:xfrm>
          <a:prstGeom prst="rect">
            <a:avLst/>
          </a:prstGeom>
          <a:noFill/>
        </p:spPr>
        <p:txBody>
          <a:bodyPr wrap="none" lIns="0" tIns="0" rIns="0" rtlCol="0">
            <a:spAutoFit/>
          </a:bodyPr>
          <a:lstStyle/>
          <a:p>
            <a:pPr>
              <a:lnSpc>
                <a:spcPts val="5200"/>
              </a:lnSpc>
              <a:tabLst>
                <a:tab pos="342900" algn="l"/>
                <a:tab pos="457200" algn="l"/>
                <a:tab pos="7366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构件分类</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457200" algn="l"/>
                <a:tab pos="7366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基础构件：与计算机平台相关的通用构件</a:t>
            </a:r>
          </a:p>
          <a:p>
            <a:pPr>
              <a:lnSpc>
                <a:spcPts val="3100"/>
              </a:lnSpc>
              <a:tabLst>
                <a:tab pos="342900" algn="l"/>
                <a:tab pos="457200" algn="l"/>
                <a:tab pos="736600" algn="l"/>
                <a:tab pos="30861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如：表示层构件、报表构件、加密构件</a:t>
            </a:r>
            <a:r>
              <a:rPr lang="en-US" altLang="zh-CN" sz="2202" dirty="0">
                <a:solidFill>
                  <a:srgbClr val="000000"/>
                </a:solidFill>
                <a:latin typeface="Times New Roman" pitchFamily="18" charset="0"/>
                <a:cs typeface="Times New Roman" pitchFamily="18" charset="0"/>
              </a:rPr>
              <a:t>…</a:t>
            </a:r>
          </a:p>
          <a:p>
            <a:pPr>
              <a:lnSpc>
                <a:spcPts val="4600"/>
              </a:lnSpc>
              <a:tabLst>
                <a:tab pos="342900" algn="l"/>
                <a:tab pos="457200" algn="l"/>
                <a:tab pos="7366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领域构件：应用领域中共性构件</a:t>
            </a:r>
          </a:p>
          <a:p>
            <a:pPr>
              <a:lnSpc>
                <a:spcPts val="4600"/>
              </a:lnSpc>
              <a:tabLst>
                <a:tab pos="342900" algn="l"/>
                <a:tab pos="457200" algn="l"/>
                <a:tab pos="7366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应用构件：特定应用的专用构件</a:t>
            </a:r>
          </a:p>
          <a:p>
            <a:pPr>
              <a:lnSpc>
                <a:spcPts val="4600"/>
              </a:lnSpc>
              <a:tabLst>
                <a:tab pos="342900" algn="l"/>
                <a:tab pos="457200" algn="l"/>
                <a:tab pos="7366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特定领域中复用更易取得成功：软件产品</a:t>
            </a:r>
          </a:p>
          <a:p>
            <a:pPr>
              <a:lnSpc>
                <a:spcPts val="3700"/>
              </a:lnSpc>
              <a:tabLst>
                <a:tab pos="342900" algn="l"/>
                <a:tab pos="457200" algn="l"/>
                <a:tab pos="736600" algn="l"/>
                <a:tab pos="3086100" algn="l"/>
              </a:tabLst>
            </a:pPr>
            <a:r>
              <a:rPr lang="en-US" altLang="zh-CN" dirty="0"/>
              <a:t>	</a:t>
            </a:r>
            <a:r>
              <a:rPr lang="en-US" altLang="zh-CN" sz="3198" b="1" dirty="0">
                <a:solidFill>
                  <a:srgbClr val="000000"/>
                </a:solidFill>
                <a:latin typeface="å¾®è½¯éé»" pitchFamily="18" charset="0"/>
                <a:cs typeface="å¾®è½¯éé»" pitchFamily="18" charset="0"/>
              </a:rPr>
              <a:t>线开发</a:t>
            </a:r>
          </a:p>
          <a:p>
            <a:pPr>
              <a:lnSpc>
                <a:spcPts val="3200"/>
              </a:lnSpc>
              <a:tabLst>
                <a:tab pos="342900" algn="l"/>
                <a:tab pos="457200" algn="l"/>
                <a:tab pos="736600" algn="l"/>
                <a:tab pos="30861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领域工程－产生特定领域体系结构</a:t>
            </a:r>
            <a:r>
              <a:rPr lang="en-US" altLang="zh-CN" sz="2202" dirty="0">
                <a:solidFill>
                  <a:srgbClr val="000000"/>
                </a:solidFill>
                <a:latin typeface="Comic Sans MS" pitchFamily="18" charset="0"/>
                <a:cs typeface="Comic Sans MS" pitchFamily="18" charset="0"/>
              </a:rPr>
              <a:t>(DSSA)</a:t>
            </a:r>
            <a:r>
              <a:rPr lang="en-US" altLang="zh-CN" sz="2202" dirty="0">
                <a:solidFill>
                  <a:srgbClr val="000000"/>
                </a:solidFill>
                <a:latin typeface="SimHei" pitchFamily="18" charset="0"/>
                <a:cs typeface="SimHei" pitchFamily="18" charset="0"/>
              </a:rPr>
              <a:t>及相关共性构</a:t>
            </a:r>
          </a:p>
          <a:p>
            <a:pPr>
              <a:lnSpc>
                <a:spcPts val="2300"/>
              </a:lnSpc>
              <a:tabLst>
                <a:tab pos="342900" algn="l"/>
                <a:tab pos="457200" algn="l"/>
                <a:tab pos="736600" algn="l"/>
                <a:tab pos="3086100" algn="l"/>
              </a:tabLst>
            </a:pPr>
            <a:r>
              <a:rPr lang="en-US" altLang="zh-CN" dirty="0"/>
              <a:t>			</a:t>
            </a:r>
            <a:r>
              <a:rPr lang="en-US" altLang="zh-CN" sz="2202" dirty="0">
                <a:solidFill>
                  <a:srgbClr val="000000"/>
                </a:solidFill>
                <a:latin typeface="SimHei" pitchFamily="18" charset="0"/>
                <a:cs typeface="SimHei" pitchFamily="18" charset="0"/>
              </a:rPr>
              <a:t>件的过程</a:t>
            </a:r>
          </a:p>
          <a:p>
            <a:pPr>
              <a:lnSpc>
                <a:spcPts val="3500"/>
              </a:lnSpc>
              <a:tabLst>
                <a:tab pos="342900" algn="l"/>
                <a:tab pos="457200" algn="l"/>
                <a:tab pos="736600" algn="l"/>
                <a:tab pos="30861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基于</a:t>
            </a:r>
            <a:r>
              <a:rPr lang="en-US" altLang="zh-CN" sz="2202" dirty="0">
                <a:solidFill>
                  <a:srgbClr val="000000"/>
                </a:solidFill>
                <a:latin typeface="Comic Sans MS" pitchFamily="18" charset="0"/>
                <a:cs typeface="Comic Sans MS" pitchFamily="18" charset="0"/>
              </a:rPr>
              <a:t>DSSA</a:t>
            </a:r>
            <a:r>
              <a:rPr lang="en-US" altLang="zh-CN" sz="2202" dirty="0">
                <a:solidFill>
                  <a:srgbClr val="000000"/>
                </a:solidFill>
                <a:latin typeface="SimHei" pitchFamily="18" charset="0"/>
                <a:cs typeface="SimHei" pitchFamily="18" charset="0"/>
              </a:rPr>
              <a:t>的应用工程－基于</a:t>
            </a:r>
            <a:r>
              <a:rPr lang="en-US" altLang="zh-CN" sz="2202" dirty="0">
                <a:solidFill>
                  <a:srgbClr val="000000"/>
                </a:solidFill>
                <a:latin typeface="Comic Sans MS" pitchFamily="18" charset="0"/>
                <a:cs typeface="Comic Sans MS" pitchFamily="18" charset="0"/>
              </a:rPr>
              <a:t>DSSA</a:t>
            </a:r>
            <a:r>
              <a:rPr lang="en-US" altLang="zh-CN" sz="2202" dirty="0">
                <a:solidFill>
                  <a:srgbClr val="000000"/>
                </a:solidFill>
                <a:latin typeface="SimHei" pitchFamily="18" charset="0"/>
                <a:cs typeface="SimHei" pitchFamily="18" charset="0"/>
              </a:rPr>
              <a:t>的应用产品组装开发</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594600" cy="5359400"/>
          </a:xfrm>
          <a:prstGeom prst="rect">
            <a:avLst/>
          </a:prstGeom>
          <a:noFill/>
        </p:spPr>
        <p:txBody>
          <a:bodyPr wrap="none" lIns="0" tIns="0" rIns="0" rtlCol="0">
            <a:spAutoFit/>
          </a:bodyPr>
          <a:lstStyle/>
          <a:p>
            <a:pPr>
              <a:lnSpc>
                <a:spcPts val="5200"/>
              </a:lnSpc>
              <a:tabLst>
                <a:tab pos="457200" algn="l"/>
                <a:tab pos="736600" algn="l"/>
                <a:tab pos="2311400" algn="l"/>
              </a:tabLst>
            </a:pPr>
            <a:r>
              <a:rPr lang="en-US" altLang="zh-CN" dirty="0"/>
              <a:t>			</a:t>
            </a:r>
            <a:r>
              <a:rPr lang="en-US" altLang="zh-CN" sz="4002" b="1" dirty="0">
                <a:solidFill>
                  <a:srgbClr val="3D00EA"/>
                </a:solidFill>
                <a:latin typeface="å¾®è½¯éé»" pitchFamily="18" charset="0"/>
                <a:cs typeface="å¾®è½¯éé»" pitchFamily="18" charset="0"/>
              </a:rPr>
              <a:t>构件的获取途径</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400"/>
              </a:lnSpc>
              <a:tabLst>
                <a:tab pos="457200" algn="l"/>
                <a:tab pos="736600" algn="l"/>
                <a:tab pos="2311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外部</a:t>
            </a:r>
          </a:p>
          <a:p>
            <a:pPr>
              <a:lnSpc>
                <a:spcPts val="3400"/>
              </a:lnSpc>
              <a:tabLst>
                <a:tab pos="457200" algn="l"/>
                <a:tab pos="7366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Comic Sans MS" pitchFamily="18" charset="0"/>
                <a:cs typeface="Comic Sans MS" pitchFamily="18" charset="0"/>
              </a:rPr>
              <a:t>COTS</a:t>
            </a:r>
            <a:r>
              <a:rPr lang="en-US" altLang="zh-CN" sz="2400" dirty="0">
                <a:solidFill>
                  <a:srgbClr val="000000"/>
                </a:solidFill>
                <a:latin typeface="SimHei" pitchFamily="18" charset="0"/>
                <a:cs typeface="SimHei" pitchFamily="18" charset="0"/>
              </a:rPr>
              <a:t>：商用第三方构件</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标准件</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Times New Roman" pitchFamily="18" charset="0"/>
                <a:cs typeface="Times New Roman" pitchFamily="18" charset="0"/>
              </a:rPr>
              <a:t>—</a:t>
            </a:r>
            <a:r>
              <a:rPr lang="en-US" altLang="zh-CN" sz="2400" dirty="0">
                <a:solidFill>
                  <a:srgbClr val="000000"/>
                </a:solidFill>
                <a:latin typeface="SimHei" pitchFamily="18" charset="0"/>
                <a:cs typeface="SimHei" pitchFamily="18" charset="0"/>
              </a:rPr>
              <a:t>需要专业的公共</a:t>
            </a:r>
          </a:p>
          <a:p>
            <a:pPr>
              <a:lnSpc>
                <a:spcPts val="2500"/>
              </a:lnSpc>
              <a:tabLst>
                <a:tab pos="457200" algn="l"/>
                <a:tab pos="736600" algn="l"/>
                <a:tab pos="2311400" algn="l"/>
              </a:tabLst>
            </a:pPr>
            <a:r>
              <a:rPr lang="en-US" altLang="zh-CN" dirty="0"/>
              <a:t>		</a:t>
            </a:r>
            <a:r>
              <a:rPr lang="en-US" altLang="zh-CN" sz="2400" dirty="0">
                <a:solidFill>
                  <a:srgbClr val="000000"/>
                </a:solidFill>
                <a:latin typeface="SimHei" pitchFamily="18" charset="0"/>
                <a:cs typeface="SimHei" pitchFamily="18" charset="0"/>
              </a:rPr>
              <a:t>构件库和成熟、活跃的构件市场支持</a:t>
            </a:r>
          </a:p>
          <a:p>
            <a:pPr>
              <a:lnSpc>
                <a:spcPts val="3800"/>
              </a:lnSpc>
              <a:tabLst>
                <a:tab pos="457200" algn="l"/>
                <a:tab pos="7366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开源构件</a:t>
            </a:r>
          </a:p>
          <a:p>
            <a:pPr>
              <a:lnSpc>
                <a:spcPts val="3400"/>
              </a:lnSpc>
              <a:tabLst>
                <a:tab pos="457200" algn="l"/>
                <a:tab pos="7366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外包开发构件</a:t>
            </a:r>
          </a:p>
          <a:p>
            <a:pPr>
              <a:lnSpc>
                <a:spcPts val="4900"/>
              </a:lnSpc>
              <a:tabLst>
                <a:tab pos="457200" algn="l"/>
                <a:tab pos="736600" algn="l"/>
                <a:tab pos="2311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内部</a:t>
            </a:r>
          </a:p>
          <a:p>
            <a:pPr>
              <a:lnSpc>
                <a:spcPts val="3400"/>
              </a:lnSpc>
              <a:tabLst>
                <a:tab pos="457200" algn="l"/>
                <a:tab pos="7366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以往开发所积累的构件</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通过企业构件库</a:t>
            </a:r>
            <a:r>
              <a:rPr lang="en-US" altLang="zh-CN" sz="2400" dirty="0">
                <a:solidFill>
                  <a:srgbClr val="000000"/>
                </a:solidFill>
                <a:latin typeface="Comic Sans MS" pitchFamily="18" charset="0"/>
                <a:cs typeface="Comic Sans MS" pitchFamily="18" charset="0"/>
              </a:rPr>
              <a:t>)</a:t>
            </a:r>
          </a:p>
          <a:p>
            <a:pPr>
              <a:lnSpc>
                <a:spcPts val="3400"/>
              </a:lnSpc>
              <a:tabLst>
                <a:tab pos="457200" algn="l"/>
                <a:tab pos="7366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从遗产系统中挖掘、改造并包装</a:t>
            </a:r>
          </a:p>
          <a:p>
            <a:pPr>
              <a:lnSpc>
                <a:spcPts val="3400"/>
              </a:lnSpc>
              <a:tabLst>
                <a:tab pos="457200" algn="l"/>
                <a:tab pos="7366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专门的构件开发组所开发</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54000"/>
            <a:ext cx="6832600" cy="1714500"/>
          </a:xfrm>
          <a:prstGeom prst="rect">
            <a:avLst/>
          </a:prstGeom>
          <a:noFill/>
        </p:spPr>
        <p:txBody>
          <a:bodyPr wrap="none" lIns="0" tIns="0" rIns="0" rtlCol="0">
            <a:spAutoFit/>
          </a:bodyPr>
          <a:lstStyle/>
          <a:p>
            <a:pPr>
              <a:lnSpc>
                <a:spcPts val="5200"/>
              </a:lnSpc>
              <a:tabLst>
                <a:tab pos="1803400" algn="l"/>
              </a:tabLst>
            </a:pPr>
            <a:r>
              <a:rPr lang="en-US" altLang="zh-CN" dirty="0"/>
              <a:t>	</a:t>
            </a:r>
            <a:r>
              <a:rPr lang="en-US" altLang="zh-CN" sz="4002" b="1" dirty="0">
                <a:solidFill>
                  <a:srgbClr val="3D00EA"/>
                </a:solidFill>
                <a:latin typeface="å¾®è½¯éé»" pitchFamily="18" charset="0"/>
                <a:cs typeface="å¾®è½¯éé»" pitchFamily="18" charset="0"/>
              </a:rPr>
              <a:t>现状及发展趋势分析</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1803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软件技术在各个方面上逐渐发展成熟</a:t>
            </a:r>
          </a:p>
        </p:txBody>
      </p:sp>
      <p:sp>
        <p:nvSpPr>
          <p:cNvPr id="43" name="TextBox 1"/>
          <p:cNvSpPr txBox="1"/>
          <p:nvPr/>
        </p:nvSpPr>
        <p:spPr>
          <a:xfrm>
            <a:off x="927100" y="1981200"/>
            <a:ext cx="114300" cy="1587500"/>
          </a:xfrm>
          <a:prstGeom prst="rect">
            <a:avLst/>
          </a:prstGeom>
          <a:noFill/>
        </p:spPr>
        <p:txBody>
          <a:bodyPr wrap="none" lIns="0" tIns="0" rIns="0" rtlCol="0">
            <a:spAutoFit/>
          </a:bodyPr>
          <a:lstStyle/>
          <a:p>
            <a:pPr>
              <a:lnSpc>
                <a:spcPts val="30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p:txBody>
      </p:sp>
      <p:sp>
        <p:nvSpPr>
          <p:cNvPr id="44" name="TextBox 1"/>
          <p:cNvSpPr txBox="1"/>
          <p:nvPr/>
        </p:nvSpPr>
        <p:spPr>
          <a:xfrm>
            <a:off x="1206500" y="2044700"/>
            <a:ext cx="6527800" cy="1498600"/>
          </a:xfrm>
          <a:prstGeom prst="rect">
            <a:avLst/>
          </a:prstGeom>
          <a:noFill/>
        </p:spPr>
        <p:txBody>
          <a:bodyPr wrap="none" lIns="0" tIns="0" rIns="0" rtlCol="0">
            <a:spAutoFit/>
          </a:bodyPr>
          <a:lstStyle/>
          <a:p>
            <a:pPr>
              <a:lnSpc>
                <a:spcPts val="2300"/>
              </a:lnSpc>
              <a:tabLst/>
            </a:pPr>
            <a:r>
              <a:rPr lang="en-US" altLang="zh-CN" sz="2202" dirty="0">
                <a:solidFill>
                  <a:srgbClr val="000000"/>
                </a:solidFill>
                <a:latin typeface="SimHei" pitchFamily="18" charset="0"/>
                <a:cs typeface="SimHei" pitchFamily="18" charset="0"/>
              </a:rPr>
              <a:t>技术上：结构化、面向对象</a:t>
            </a:r>
            <a:r>
              <a:rPr lang="en-US" altLang="zh-CN" sz="2202" dirty="0">
                <a:latin typeface="Times New Roman" pitchFamily="18" charset="0"/>
                <a:cs typeface="Times New Roman" pitchFamily="18" charset="0"/>
              </a:rPr>
              <a:t> </a:t>
            </a:r>
            <a:r>
              <a:rPr lang="en-US" altLang="zh-CN" sz="2202" dirty="0">
                <a:solidFill>
                  <a:srgbClr val="000000"/>
                </a:solidFill>
                <a:latin typeface="Times New Roman" pitchFamily="18" charset="0"/>
                <a:cs typeface="Times New Roman"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构件</a:t>
            </a:r>
          </a:p>
          <a:p>
            <a:pPr>
              <a:lnSpc>
                <a:spcPts val="3100"/>
              </a:lnSpc>
              <a:tabLst/>
            </a:pPr>
            <a:r>
              <a:rPr lang="en-US" altLang="zh-CN" sz="2202" dirty="0">
                <a:solidFill>
                  <a:srgbClr val="000000"/>
                </a:solidFill>
                <a:latin typeface="SimHei" pitchFamily="18" charset="0"/>
                <a:cs typeface="SimHei" pitchFamily="18" charset="0"/>
              </a:rPr>
              <a:t>系统层：中间件</a:t>
            </a:r>
            <a:r>
              <a:rPr lang="en-US" altLang="zh-CN" sz="2202" dirty="0">
                <a:solidFill>
                  <a:srgbClr val="000000"/>
                </a:solidFill>
                <a:latin typeface="Times New Roman" pitchFamily="18" charset="0"/>
                <a:cs typeface="Times New Roman"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软件构件运行基础</a:t>
            </a:r>
          </a:p>
          <a:p>
            <a:pPr>
              <a:lnSpc>
                <a:spcPts val="3300"/>
              </a:lnSpc>
              <a:tabLst/>
            </a:pPr>
            <a:r>
              <a:rPr lang="en-US" altLang="zh-CN" sz="2202" dirty="0">
                <a:solidFill>
                  <a:srgbClr val="000000"/>
                </a:solidFill>
                <a:latin typeface="SimHei" pitchFamily="18" charset="0"/>
                <a:cs typeface="SimHei" pitchFamily="18" charset="0"/>
              </a:rPr>
              <a:t>应用层：软件平台化</a:t>
            </a:r>
            <a:r>
              <a:rPr lang="en-US" altLang="zh-CN" sz="2202" dirty="0">
                <a:solidFill>
                  <a:srgbClr val="000000"/>
                </a:solidFill>
                <a:latin typeface="Times New Roman" pitchFamily="18" charset="0"/>
                <a:cs typeface="Times New Roman" pitchFamily="18" charset="0"/>
              </a:rPr>
              <a:t>—</a:t>
            </a:r>
            <a:r>
              <a:rPr lang="en-US" altLang="zh-CN" sz="2202" dirty="0">
                <a:solidFill>
                  <a:srgbClr val="000000"/>
                </a:solidFill>
                <a:latin typeface="Comic Sans MS" pitchFamily="18" charset="0"/>
                <a:cs typeface="Comic Sans MS" pitchFamily="18" charset="0"/>
              </a:rPr>
              <a:t>SAP</a:t>
            </a:r>
            <a:r>
              <a:rPr lang="en-US" altLang="zh-CN" sz="2202" dirty="0">
                <a:solidFill>
                  <a:srgbClr val="000000"/>
                </a:solidFill>
                <a:latin typeface="SimHei" pitchFamily="18" charset="0"/>
                <a:cs typeface="SimHei" pitchFamily="18" charset="0"/>
              </a:rPr>
              <a:t>、</a:t>
            </a:r>
            <a:r>
              <a:rPr lang="en-US" altLang="zh-CN" sz="2202" dirty="0">
                <a:solidFill>
                  <a:srgbClr val="000000"/>
                </a:solidFill>
                <a:latin typeface="Comic Sans MS" pitchFamily="18" charset="0"/>
                <a:cs typeface="Comic Sans MS" pitchFamily="18" charset="0"/>
              </a:rPr>
              <a:t>Oracle</a:t>
            </a:r>
            <a:r>
              <a:rPr lang="en-US" altLang="zh-CN" sz="2202" dirty="0">
                <a:solidFill>
                  <a:srgbClr val="000000"/>
                </a:solidFill>
                <a:latin typeface="Times New Roman" pitchFamily="18" charset="0"/>
                <a:cs typeface="Times New Roman"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软件构件开发</a:t>
            </a:r>
          </a:p>
          <a:p>
            <a:pPr>
              <a:lnSpc>
                <a:spcPts val="2900"/>
              </a:lnSpc>
              <a:tabLst/>
            </a:pPr>
            <a:r>
              <a:rPr lang="en-US" altLang="zh-CN" sz="2202" dirty="0">
                <a:solidFill>
                  <a:srgbClr val="000000"/>
                </a:solidFill>
                <a:latin typeface="SimHei" pitchFamily="18" charset="0"/>
                <a:cs typeface="SimHei" pitchFamily="18" charset="0"/>
              </a:rPr>
              <a:t>形态上：“软件服务化”</a:t>
            </a:r>
            <a:r>
              <a:rPr lang="en-US" altLang="zh-CN" sz="2202" dirty="0">
                <a:solidFill>
                  <a:srgbClr val="000000"/>
                </a:solidFill>
                <a:latin typeface="Times New Roman" pitchFamily="18" charset="0"/>
                <a:cs typeface="Times New Roman"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构件的一种形态</a:t>
            </a:r>
          </a:p>
        </p:txBody>
      </p:sp>
      <p:sp>
        <p:nvSpPr>
          <p:cNvPr id="45" name="TextBox 1"/>
          <p:cNvSpPr txBox="1"/>
          <p:nvPr/>
        </p:nvSpPr>
        <p:spPr>
          <a:xfrm>
            <a:off x="469900" y="3619500"/>
            <a:ext cx="7988300" cy="2120900"/>
          </a:xfrm>
          <a:prstGeom prst="rect">
            <a:avLst/>
          </a:prstGeom>
          <a:noFill/>
        </p:spPr>
        <p:txBody>
          <a:bodyPr wrap="none" lIns="0" tIns="0" rIns="0" rtlCol="0">
            <a:spAutoFit/>
          </a:bodyPr>
          <a:lstStyle/>
          <a:p>
            <a:pPr>
              <a:lnSpc>
                <a:spcPts val="4400"/>
              </a:lnSpc>
              <a:tabLst>
                <a:tab pos="457200" algn="l"/>
                <a:tab pos="7366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当前软件应用、基础运行平台</a:t>
            </a:r>
          </a:p>
          <a:p>
            <a:pPr>
              <a:lnSpc>
                <a:spcPts val="3100"/>
              </a:lnSpc>
              <a:tabLst>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复杂性</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强化了</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开发技术</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的重要性</a:t>
            </a:r>
          </a:p>
          <a:p>
            <a:pPr>
              <a:lnSpc>
                <a:spcPts val="3100"/>
              </a:lnSpc>
              <a:tabLst>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规模化</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强化了</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工业化生产的需求</a:t>
            </a:r>
          </a:p>
          <a:p>
            <a:pPr>
              <a:lnSpc>
                <a:spcPts val="3100"/>
              </a:lnSpc>
              <a:tabLst>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技术规整性</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提高了软件开发的效率和复用性</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领域成熟性，</a:t>
            </a:r>
          </a:p>
          <a:p>
            <a:pPr>
              <a:lnSpc>
                <a:spcPts val="2700"/>
              </a:lnSpc>
              <a:tabLst>
                <a:tab pos="457200" algn="l"/>
                <a:tab pos="736600" algn="l"/>
              </a:tabLst>
            </a:pPr>
            <a:r>
              <a:rPr lang="en-US" altLang="zh-CN" dirty="0"/>
              <a:t>		</a:t>
            </a:r>
            <a:r>
              <a:rPr lang="en-US" altLang="zh-CN" sz="2202" dirty="0">
                <a:solidFill>
                  <a:srgbClr val="000000"/>
                </a:solidFill>
                <a:latin typeface="SimHei" pitchFamily="18" charset="0"/>
                <a:cs typeface="SimHei" pitchFamily="18" charset="0"/>
              </a:rPr>
              <a:t>如</a:t>
            </a:r>
            <a:r>
              <a:rPr lang="en-US" altLang="zh-CN" sz="2202" dirty="0">
                <a:solidFill>
                  <a:srgbClr val="000000"/>
                </a:solidFill>
                <a:latin typeface="Comic Sans MS" pitchFamily="18" charset="0"/>
                <a:cs typeface="Comic Sans MS" pitchFamily="18" charset="0"/>
              </a:rPr>
              <a:t>ERP)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3" name="TextBox 1"/>
          <p:cNvSpPr txBox="1"/>
          <p:nvPr/>
        </p:nvSpPr>
        <p:spPr>
          <a:xfrm>
            <a:off x="8001000" y="6273800"/>
            <a:ext cx="520700" cy="241300"/>
          </a:xfrm>
          <a:prstGeom prst="rect">
            <a:avLst/>
          </a:prstGeom>
          <a:noFill/>
        </p:spPr>
        <p:txBody>
          <a:bodyPr wrap="none" lIns="0" tIns="0" rIns="0" rtlCol="0">
            <a:spAutoFit/>
          </a:bodyPr>
          <a:lstStyle/>
          <a:p>
            <a:pPr>
              <a:lnSpc>
                <a:spcPts val="1900"/>
              </a:lnSpc>
              <a:tabLst/>
            </a:pPr>
            <a:r>
              <a:rPr lang="en-US" altLang="zh-CN" sz="1398" dirty="0">
                <a:solidFill>
                  <a:srgbClr val="000000"/>
                </a:solidFill>
                <a:latin typeface="Comic Sans MS" pitchFamily="18" charset="0"/>
                <a:cs typeface="Comic Sans MS" pitchFamily="18" charset="0"/>
              </a:rPr>
              <a:t>25/58</a:t>
            </a:r>
          </a:p>
        </p:txBody>
      </p:sp>
      <p:sp>
        <p:nvSpPr>
          <p:cNvPr id="6" name="TextBox 1"/>
          <p:cNvSpPr txBox="1"/>
          <p:nvPr/>
        </p:nvSpPr>
        <p:spPr>
          <a:xfrm>
            <a:off x="469900" y="368300"/>
            <a:ext cx="8000588" cy="4823115"/>
          </a:xfrm>
          <a:prstGeom prst="rect">
            <a:avLst/>
          </a:prstGeom>
          <a:noFill/>
        </p:spPr>
        <p:txBody>
          <a:bodyPr wrap="none" lIns="0" tIns="0" rIns="0" rtlCol="0">
            <a:spAutoFit/>
          </a:bodyPr>
          <a:lstStyle/>
          <a:p>
            <a:pPr>
              <a:lnSpc>
                <a:spcPts val="5200"/>
              </a:lnSpc>
              <a:tabLst>
                <a:tab pos="279400" algn="l"/>
                <a:tab pos="457200" algn="l"/>
                <a:tab pos="533400" algn="l"/>
              </a:tabLst>
            </a:pPr>
            <a:r>
              <a:rPr lang="en-US" altLang="zh-CN" dirty="0"/>
              <a:t>	</a:t>
            </a:r>
            <a:r>
              <a:rPr lang="en-US" altLang="zh-CN" sz="4002" b="1" dirty="0">
                <a:solidFill>
                  <a:srgbClr val="3D00EA"/>
                </a:solidFill>
                <a:latin typeface="å¾®è½¯éé»" pitchFamily="18" charset="0"/>
                <a:cs typeface="å¾®è½¯éé»" pitchFamily="18" charset="0"/>
              </a:rPr>
              <a:t>跨越：从手工作坊到工业化大生产</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279400" algn="l"/>
                <a:tab pos="457200" algn="l"/>
                <a:tab pos="533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软件构件</a:t>
            </a:r>
          </a:p>
          <a:p>
            <a:pPr>
              <a:lnSpc>
                <a:spcPts val="2800"/>
              </a:lnSpc>
              <a:tabLst>
                <a:tab pos="279400" algn="l"/>
                <a:tab pos="457200" algn="l"/>
                <a:tab pos="533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软件资源的基础单元，企业的基本资源</a:t>
            </a:r>
            <a:r>
              <a:rPr lang="en-US" altLang="zh-CN" sz="1998" dirty="0">
                <a:solidFill>
                  <a:srgbClr val="000000"/>
                </a:solidFill>
                <a:latin typeface="Comic Sans MS" pitchFamily="18" charset="0"/>
                <a:cs typeface="Comic Sans MS" pitchFamily="18" charset="0"/>
              </a:rPr>
              <a:t>/</a:t>
            </a:r>
            <a:r>
              <a:rPr lang="en-US" altLang="zh-CN" sz="1998" dirty="0">
                <a:solidFill>
                  <a:srgbClr val="000000"/>
                </a:solidFill>
                <a:latin typeface="SimHei" pitchFamily="18" charset="0"/>
                <a:cs typeface="SimHei" pitchFamily="18" charset="0"/>
              </a:rPr>
              <a:t>资产表现形式</a:t>
            </a:r>
          </a:p>
          <a:p>
            <a:pPr>
              <a:lnSpc>
                <a:spcPts val="2800"/>
              </a:lnSpc>
              <a:tabLst>
                <a:tab pos="279400" algn="l"/>
                <a:tab pos="457200" algn="l"/>
                <a:tab pos="533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软件产业资源共享和复用的核心</a:t>
            </a:r>
          </a:p>
          <a:p>
            <a:pPr>
              <a:lnSpc>
                <a:spcPts val="2800"/>
              </a:lnSpc>
              <a:tabLst>
                <a:tab pos="279400" algn="l"/>
                <a:tab pos="457200" algn="l"/>
                <a:tab pos="533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企业发展的基础，知识产权的载体，新的交易对象</a:t>
            </a:r>
          </a:p>
          <a:p>
            <a:pPr>
              <a:lnSpc>
                <a:spcPts val="4600"/>
              </a:lnSpc>
              <a:tabLst>
                <a:tab pos="279400" algn="l"/>
                <a:tab pos="457200" algn="l"/>
                <a:tab pos="533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社会化大分工背景下的完整产业链</a:t>
            </a:r>
          </a:p>
          <a:p>
            <a:pPr>
              <a:lnSpc>
                <a:spcPts val="2800"/>
              </a:lnSpc>
              <a:tabLst>
                <a:tab pos="279400" algn="l"/>
                <a:tab pos="457200" algn="l"/>
                <a:tab pos="533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独立的构件生产企业：技术导向或劳动密集型</a:t>
            </a:r>
          </a:p>
          <a:p>
            <a:pPr>
              <a:lnSpc>
                <a:spcPts val="2800"/>
              </a:lnSpc>
              <a:tabLst>
                <a:tab pos="279400" algn="l"/>
                <a:tab pos="457200" algn="l"/>
                <a:tab pos="533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基于构件组装的应用生产企业：核心技术、业务和市场导向</a:t>
            </a:r>
          </a:p>
          <a:p>
            <a:pPr>
              <a:lnSpc>
                <a:spcPts val="2800"/>
              </a:lnSpc>
              <a:tabLst>
                <a:tab pos="279400" algn="l"/>
                <a:tab pos="457200" algn="l"/>
                <a:tab pos="533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其它中间环节：第三方认证和测评、构件市场代理</a:t>
            </a:r>
          </a:p>
          <a:p>
            <a:pPr>
              <a:lnSpc>
                <a:spcPts val="2700"/>
              </a:lnSpc>
              <a:tabLst>
                <a:tab pos="279400" algn="l"/>
                <a:tab pos="457200" algn="l"/>
                <a:tab pos="533400" algn="l"/>
              </a:tabLst>
            </a:pPr>
            <a:r>
              <a:rPr lang="en-US" altLang="zh-CN" dirty="0"/>
              <a:t>			</a:t>
            </a:r>
            <a:endParaRPr lang="en-US" altLang="zh-CN" sz="2400" dirty="0">
              <a:solidFill>
                <a:srgbClr val="3D00EA"/>
              </a:solidFill>
              <a:latin typeface="SimHei" pitchFamily="18" charset="0"/>
              <a:cs typeface="SimHei" pitchFamily="18" charset="0"/>
            </a:endParaRPr>
          </a:p>
        </p:txBody>
      </p:sp>
      <p:sp>
        <p:nvSpPr>
          <p:cNvPr id="7" name="矩形 6">
            <a:extLst>
              <a:ext uri="{FF2B5EF4-FFF2-40B4-BE49-F238E27FC236}">
                <a16:creationId xmlns:a16="http://schemas.microsoft.com/office/drawing/2014/main" id="{CA463EE1-8B4B-3F47-AE67-5FA3887BF20F}"/>
              </a:ext>
            </a:extLst>
          </p:cNvPr>
          <p:cNvSpPr/>
          <p:nvPr/>
        </p:nvSpPr>
        <p:spPr>
          <a:xfrm>
            <a:off x="4648200" y="5703106"/>
            <a:ext cx="2954655" cy="442429"/>
          </a:xfrm>
          <a:prstGeom prst="rect">
            <a:avLst/>
          </a:prstGeom>
        </p:spPr>
        <p:txBody>
          <a:bodyPr wrap="none">
            <a:spAutoFit/>
          </a:bodyPr>
          <a:lstStyle/>
          <a:p>
            <a:pPr>
              <a:lnSpc>
                <a:spcPts val="3100"/>
              </a:lnSpc>
              <a:tabLst>
                <a:tab pos="952500" algn="l"/>
              </a:tabLst>
            </a:pPr>
            <a:r>
              <a:rPr lang="en-US" altLang="zh-CN" sz="2400" dirty="0" err="1">
                <a:solidFill>
                  <a:srgbClr val="3D00EA"/>
                </a:solidFill>
                <a:latin typeface="SimHei" pitchFamily="18" charset="0"/>
                <a:cs typeface="SimHei" pitchFamily="18" charset="0"/>
              </a:rPr>
              <a:t>基于构件的软件开发</a:t>
            </a:r>
            <a:endParaRPr lang="en-US" altLang="zh-CN" sz="2400" dirty="0">
              <a:solidFill>
                <a:srgbClr val="3D00EA"/>
              </a:solidFill>
              <a:latin typeface="SimHei" pitchFamily="18" charset="0"/>
              <a:cs typeface="SimHei" pitchFamily="18" charset="0"/>
            </a:endParaRPr>
          </a:p>
        </p:txBody>
      </p:sp>
      <p:sp>
        <p:nvSpPr>
          <p:cNvPr id="10" name="矩形 9">
            <a:extLst>
              <a:ext uri="{FF2B5EF4-FFF2-40B4-BE49-F238E27FC236}">
                <a16:creationId xmlns:a16="http://schemas.microsoft.com/office/drawing/2014/main" id="{CF7A8069-C4BE-F04D-94DD-C137640390B6}"/>
              </a:ext>
            </a:extLst>
          </p:cNvPr>
          <p:cNvSpPr/>
          <p:nvPr/>
        </p:nvSpPr>
        <p:spPr>
          <a:xfrm>
            <a:off x="1676400" y="5745794"/>
            <a:ext cx="2031325" cy="461665"/>
          </a:xfrm>
          <a:prstGeom prst="rect">
            <a:avLst/>
          </a:prstGeom>
        </p:spPr>
        <p:txBody>
          <a:bodyPr wrap="none">
            <a:spAutoFit/>
          </a:bodyPr>
          <a:lstStyle/>
          <a:p>
            <a:r>
              <a:rPr lang="en-US" altLang="zh-CN" sz="2400" dirty="0" err="1">
                <a:solidFill>
                  <a:srgbClr val="3D00EA"/>
                </a:solidFill>
                <a:latin typeface="SimHei" pitchFamily="18" charset="0"/>
                <a:cs typeface="SimHei" pitchFamily="18" charset="0"/>
              </a:rPr>
              <a:t>传统软件开发</a:t>
            </a:r>
            <a:endParaRPr lang="zh-CN" altLang="en-US" sz="2400" dirty="0"/>
          </a:p>
        </p:txBody>
      </p:sp>
      <p:graphicFrame>
        <p:nvGraphicFramePr>
          <p:cNvPr id="11" name="图示 10">
            <a:extLst>
              <a:ext uri="{FF2B5EF4-FFF2-40B4-BE49-F238E27FC236}">
                <a16:creationId xmlns:a16="http://schemas.microsoft.com/office/drawing/2014/main" id="{692BCC00-BF2F-8F48-AB45-D8AD1154E7BA}"/>
              </a:ext>
            </a:extLst>
          </p:cNvPr>
          <p:cNvGraphicFramePr/>
          <p:nvPr>
            <p:extLst>
              <p:ext uri="{D42A27DB-BD31-4B8C-83A1-F6EECF244321}">
                <p14:modId xmlns:p14="http://schemas.microsoft.com/office/powerpoint/2010/main" val="3660047472"/>
              </p:ext>
            </p:extLst>
          </p:nvPr>
        </p:nvGraphicFramePr>
        <p:xfrm>
          <a:off x="1676400" y="4952999"/>
          <a:ext cx="5715000" cy="56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3"/>
          <p:cNvSpPr/>
          <p:nvPr/>
        </p:nvSpPr>
        <p:spPr>
          <a:xfrm>
            <a:off x="4267340" y="2589149"/>
            <a:ext cx="609600" cy="152400"/>
          </a:xfrm>
          <a:custGeom>
            <a:avLst/>
            <a:gdLst>
              <a:gd name="connsiteX0" fmla="*/ 0 w 609600"/>
              <a:gd name="connsiteY0" fmla="*/ 38100 h 152400"/>
              <a:gd name="connsiteX1" fmla="*/ 457200 w 609600"/>
              <a:gd name="connsiteY1" fmla="*/ 38100 h 152400"/>
              <a:gd name="connsiteX2" fmla="*/ 457200 w 609600"/>
              <a:gd name="connsiteY2" fmla="*/ 0 h 152400"/>
              <a:gd name="connsiteX3" fmla="*/ 609600 w 609600"/>
              <a:gd name="connsiteY3" fmla="*/ 76200 h 152400"/>
              <a:gd name="connsiteX4" fmla="*/ 457200 w 609600"/>
              <a:gd name="connsiteY4" fmla="*/ 152400 h 152400"/>
              <a:gd name="connsiteX5" fmla="*/ 457200 w 609600"/>
              <a:gd name="connsiteY5" fmla="*/ 114300 h 152400"/>
              <a:gd name="connsiteX6" fmla="*/ 0 w 609600"/>
              <a:gd name="connsiteY6" fmla="*/ 114300 h 152400"/>
              <a:gd name="connsiteX7" fmla="*/ 0 w 609600"/>
              <a:gd name="connsiteY7" fmla="*/ 38100 h 152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09600" h="152400">
                <a:moveTo>
                  <a:pt x="0" y="38100"/>
                </a:moveTo>
                <a:lnTo>
                  <a:pt x="457200" y="38100"/>
                </a:lnTo>
                <a:lnTo>
                  <a:pt x="457200" y="0"/>
                </a:lnTo>
                <a:lnTo>
                  <a:pt x="609600" y="76200"/>
                </a:lnTo>
                <a:lnTo>
                  <a:pt x="457200" y="152400"/>
                </a:lnTo>
                <a:lnTo>
                  <a:pt x="457200" y="114300"/>
                </a:lnTo>
                <a:lnTo>
                  <a:pt x="0" y="114300"/>
                </a:lnTo>
                <a:lnTo>
                  <a:pt x="0" y="3810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Picture 3"/>
          <p:cNvPicPr>
            <a:picLocks noChangeAspect="1" noChangeArrowheads="1"/>
          </p:cNvPicPr>
          <p:nvPr/>
        </p:nvPicPr>
        <p:blipFill>
          <a:blip r:embed="rId2"/>
          <a:srcRect/>
          <a:stretch>
            <a:fillRect/>
          </a:stretch>
        </p:blipFill>
        <p:spPr bwMode="auto">
          <a:xfrm>
            <a:off x="4254500" y="2565400"/>
            <a:ext cx="647700" cy="203200"/>
          </a:xfrm>
          <a:prstGeom prst="rect">
            <a:avLst/>
          </a:prstGeom>
          <a:noFill/>
        </p:spPr>
      </p:pic>
      <p:pic>
        <p:nvPicPr>
          <p:cNvPr id="44" name="Picture 3"/>
          <p:cNvPicPr>
            <a:picLocks noChangeAspect="1" noChangeArrowheads="1"/>
          </p:cNvPicPr>
          <p:nvPr/>
        </p:nvPicPr>
        <p:blipFill>
          <a:blip r:embed="rId3"/>
          <a:srcRect/>
          <a:stretch>
            <a:fillRect/>
          </a:stretch>
        </p:blipFill>
        <p:spPr bwMode="auto">
          <a:xfrm>
            <a:off x="5029200" y="1244600"/>
            <a:ext cx="4114800" cy="2540000"/>
          </a:xfrm>
          <a:prstGeom prst="rect">
            <a:avLst/>
          </a:prstGeom>
          <a:noFill/>
        </p:spPr>
      </p:pic>
      <p:pic>
        <p:nvPicPr>
          <p:cNvPr id="45" name="Picture 3"/>
          <p:cNvPicPr>
            <a:picLocks noChangeAspect="1" noChangeArrowheads="1"/>
          </p:cNvPicPr>
          <p:nvPr/>
        </p:nvPicPr>
        <p:blipFill>
          <a:blip r:embed="rId4"/>
          <a:srcRect/>
          <a:stretch>
            <a:fillRect/>
          </a:stretch>
        </p:blipFill>
        <p:spPr bwMode="auto">
          <a:xfrm>
            <a:off x="4559300" y="4419600"/>
            <a:ext cx="4889500" cy="2324100"/>
          </a:xfrm>
          <a:prstGeom prst="rect">
            <a:avLst/>
          </a:prstGeom>
          <a:noFill/>
        </p:spPr>
      </p:pic>
      <p:sp>
        <p:nvSpPr>
          <p:cNvPr id="46" name="TextBox 1"/>
          <p:cNvSpPr txBox="1"/>
          <p:nvPr/>
        </p:nvSpPr>
        <p:spPr>
          <a:xfrm>
            <a:off x="546100" y="2806700"/>
            <a:ext cx="4368800" cy="1689100"/>
          </a:xfrm>
          <a:prstGeom prst="rect">
            <a:avLst/>
          </a:prstGeom>
          <a:noFill/>
        </p:spPr>
        <p:txBody>
          <a:bodyPr wrap="none" lIns="0" tIns="0" rIns="0" rtlCol="0">
            <a:spAutoFit/>
          </a:bodyPr>
          <a:lstStyle/>
          <a:p>
            <a:pPr>
              <a:lnSpc>
                <a:spcPts val="2700"/>
              </a:lnSpc>
              <a:tabLst>
                <a:tab pos="279400" algn="l"/>
              </a:tabLst>
            </a:pP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提供了</a:t>
            </a:r>
            <a:r>
              <a:rPr lang="en-US" altLang="zh-CN" sz="1998" dirty="0">
                <a:solidFill>
                  <a:srgbClr val="000000"/>
                </a:solidFill>
                <a:latin typeface="Comic Sans MS" pitchFamily="18" charset="0"/>
                <a:cs typeface="Comic Sans MS" pitchFamily="18" charset="0"/>
              </a:rPr>
              <a:t>ERP</a:t>
            </a:r>
            <a:r>
              <a:rPr lang="en-US" altLang="zh-CN" sz="1998" dirty="0">
                <a:solidFill>
                  <a:srgbClr val="000000"/>
                </a:solidFill>
                <a:latin typeface="SimHei" pitchFamily="18" charset="0"/>
                <a:cs typeface="SimHei" pitchFamily="18" charset="0"/>
              </a:rPr>
              <a:t>领域的企业服务体系结构</a:t>
            </a:r>
          </a:p>
          <a:p>
            <a:pPr>
              <a:lnSpc>
                <a:spcPts val="2300"/>
              </a:lnSpc>
              <a:tabLst>
                <a:tab pos="279400" algn="l"/>
              </a:tabLst>
            </a:pPr>
            <a:r>
              <a:rPr lang="en-US" altLang="zh-CN" dirty="0"/>
              <a:t>	</a:t>
            </a:r>
            <a:r>
              <a:rPr lang="en-US" altLang="zh-CN" sz="1998" dirty="0">
                <a:solidFill>
                  <a:srgbClr val="000000"/>
                </a:solidFill>
                <a:latin typeface="Comic Sans MS" pitchFamily="18" charset="0"/>
                <a:cs typeface="Comic Sans MS" pitchFamily="18" charset="0"/>
              </a:rPr>
              <a:t>(ESA)</a:t>
            </a:r>
          </a:p>
          <a:p>
            <a:pPr>
              <a:lnSpc>
                <a:spcPts val="2900"/>
              </a:lnSpc>
              <a:tabLst>
                <a:tab pos="279400" algn="l"/>
              </a:tabLst>
            </a:pP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提供了一组支持</a:t>
            </a:r>
            <a:r>
              <a:rPr lang="en-US" altLang="zh-CN" sz="1998" dirty="0">
                <a:solidFill>
                  <a:srgbClr val="000000"/>
                </a:solidFill>
                <a:latin typeface="Comic Sans MS" pitchFamily="18" charset="0"/>
                <a:cs typeface="Comic Sans MS" pitchFamily="18" charset="0"/>
              </a:rPr>
              <a:t>ERP</a:t>
            </a:r>
            <a:r>
              <a:rPr lang="en-US" altLang="zh-CN" sz="1998" dirty="0">
                <a:solidFill>
                  <a:srgbClr val="000000"/>
                </a:solidFill>
                <a:latin typeface="SimHei" pitchFamily="18" charset="0"/>
                <a:cs typeface="SimHei" pitchFamily="18" charset="0"/>
              </a:rPr>
              <a:t>应用的构件</a:t>
            </a:r>
          </a:p>
          <a:p>
            <a:pPr>
              <a:lnSpc>
                <a:spcPts val="2800"/>
              </a:lnSpc>
              <a:tabLst>
                <a:tab pos="279400" algn="l"/>
              </a:tabLst>
            </a:pP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提供了</a:t>
            </a:r>
            <a:r>
              <a:rPr lang="en-US" altLang="zh-CN" sz="1998" dirty="0">
                <a:solidFill>
                  <a:srgbClr val="000000"/>
                </a:solidFill>
                <a:latin typeface="Comic Sans MS" pitchFamily="18" charset="0"/>
                <a:cs typeface="Comic Sans MS" pitchFamily="18" charset="0"/>
              </a:rPr>
              <a:t>ERP</a:t>
            </a:r>
            <a:r>
              <a:rPr lang="en-US" altLang="zh-CN" sz="1998" dirty="0">
                <a:solidFill>
                  <a:srgbClr val="000000"/>
                </a:solidFill>
                <a:latin typeface="SimHei" pitchFamily="18" charset="0"/>
                <a:cs typeface="SimHei" pitchFamily="18" charset="0"/>
              </a:rPr>
              <a:t>领域的构件管理平台</a:t>
            </a:r>
            <a:r>
              <a:rPr lang="en-US" altLang="zh-CN" sz="1998" dirty="0">
                <a:solidFill>
                  <a:srgbClr val="000000"/>
                </a:solidFill>
                <a:latin typeface="Comic Sans MS" pitchFamily="18" charset="0"/>
                <a:cs typeface="Comic Sans MS" pitchFamily="18" charset="0"/>
              </a:rPr>
              <a:t>(SAP</a:t>
            </a:r>
          </a:p>
          <a:p>
            <a:pPr>
              <a:lnSpc>
                <a:spcPts val="2300"/>
              </a:lnSpc>
              <a:tabLst>
                <a:tab pos="279400" algn="l"/>
              </a:tabLst>
            </a:pPr>
            <a:r>
              <a:rPr lang="en-US" altLang="zh-CN" dirty="0"/>
              <a:t>	</a:t>
            </a:r>
            <a:r>
              <a:rPr lang="en-US" altLang="zh-CN" sz="1998" dirty="0">
                <a:solidFill>
                  <a:srgbClr val="000000"/>
                </a:solidFill>
                <a:latin typeface="Comic Sans MS" pitchFamily="18" charset="0"/>
                <a:cs typeface="Comic Sans MS" pitchFamily="18" charset="0"/>
              </a:rPr>
              <a:t>SM)</a:t>
            </a:r>
            <a:r>
              <a:rPr lang="en-US" altLang="zh-CN" sz="1998" dirty="0">
                <a:solidFill>
                  <a:srgbClr val="000000"/>
                </a:solidFill>
                <a:latin typeface="SimHei" pitchFamily="18" charset="0"/>
                <a:cs typeface="SimHei" pitchFamily="18" charset="0"/>
              </a:rPr>
              <a:t>和构件组装工具</a:t>
            </a:r>
            <a:r>
              <a:rPr lang="en-US" altLang="zh-CN" sz="1998" dirty="0">
                <a:solidFill>
                  <a:srgbClr val="000000"/>
                </a:solidFill>
                <a:latin typeface="Comic Sans MS" pitchFamily="18" charset="0"/>
                <a:cs typeface="Comic Sans MS" pitchFamily="18" charset="0"/>
              </a:rPr>
              <a:t>(SAP</a:t>
            </a:r>
            <a:r>
              <a:rPr lang="en-US" altLang="zh-CN" sz="1998" dirty="0">
                <a:latin typeface="Times New Roman" pitchFamily="18" charset="0"/>
                <a:cs typeface="Times New Roman" pitchFamily="18" charset="0"/>
              </a:rPr>
              <a:t> </a:t>
            </a:r>
            <a:r>
              <a:rPr lang="en-US" altLang="zh-CN" sz="1998" dirty="0">
                <a:solidFill>
                  <a:srgbClr val="000000"/>
                </a:solidFill>
                <a:latin typeface="Comic Sans MS" pitchFamily="18" charset="0"/>
                <a:cs typeface="Comic Sans MS" pitchFamily="18" charset="0"/>
              </a:rPr>
              <a:t>CAF)</a:t>
            </a:r>
          </a:p>
        </p:txBody>
      </p:sp>
      <p:sp>
        <p:nvSpPr>
          <p:cNvPr id="47" name="TextBox 1"/>
          <p:cNvSpPr txBox="1"/>
          <p:nvPr/>
        </p:nvSpPr>
        <p:spPr>
          <a:xfrm>
            <a:off x="88900" y="4470400"/>
            <a:ext cx="3225800" cy="457200"/>
          </a:xfrm>
          <a:prstGeom prst="rect">
            <a:avLst/>
          </a:prstGeom>
          <a:noFill/>
        </p:spPr>
        <p:txBody>
          <a:bodyPr wrap="none" lIns="0" tIns="0" rIns="0" rtlCol="0">
            <a:spAutoFit/>
          </a:bodyPr>
          <a:lstStyle/>
          <a:p>
            <a:pPr>
              <a:lnSpc>
                <a:spcPts val="3600"/>
              </a:lnSpc>
              <a:tabLst/>
            </a:pP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IBM</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SanFrancisco</a:t>
            </a:r>
          </a:p>
        </p:txBody>
      </p:sp>
      <p:sp>
        <p:nvSpPr>
          <p:cNvPr id="48" name="TextBox 1"/>
          <p:cNvSpPr txBox="1"/>
          <p:nvPr/>
        </p:nvSpPr>
        <p:spPr>
          <a:xfrm>
            <a:off x="546100" y="5003800"/>
            <a:ext cx="4834657" cy="1559401"/>
          </a:xfrm>
          <a:prstGeom prst="rect">
            <a:avLst/>
          </a:prstGeom>
          <a:noFill/>
        </p:spPr>
        <p:txBody>
          <a:bodyPr wrap="none" lIns="0" tIns="0" rIns="0" rtlCol="0">
            <a:spAutoFit/>
          </a:bodyPr>
          <a:lstStyle/>
          <a:p>
            <a:pPr>
              <a:lnSpc>
                <a:spcPts val="2700"/>
              </a:lnSpc>
              <a:tabLst>
                <a:tab pos="279400" algn="l"/>
                <a:tab pos="1765300" algn="l"/>
              </a:tabLst>
            </a:pP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企业应用框架，定位于为企业应用开</a:t>
            </a:r>
          </a:p>
          <a:p>
            <a:pPr>
              <a:lnSpc>
                <a:spcPts val="1900"/>
              </a:lnSpc>
              <a:tabLst>
                <a:tab pos="279400" algn="l"/>
                <a:tab pos="1765300" algn="l"/>
              </a:tabLst>
            </a:pPr>
            <a:r>
              <a:rPr lang="en-US" altLang="zh-CN" dirty="0"/>
              <a:t>	</a:t>
            </a:r>
            <a:r>
              <a:rPr lang="en-US" altLang="zh-CN" sz="1998" dirty="0">
                <a:solidFill>
                  <a:srgbClr val="000000"/>
                </a:solidFill>
                <a:latin typeface="SimHei" pitchFamily="18" charset="0"/>
                <a:cs typeface="SimHei" pitchFamily="18" charset="0"/>
              </a:rPr>
              <a:t>发者提供通用的构件</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300"/>
              </a:lnSpc>
              <a:tabLst>
                <a:tab pos="279400" algn="l"/>
                <a:tab pos="17653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9" name="TextBox 1"/>
          <p:cNvSpPr txBox="1"/>
          <p:nvPr/>
        </p:nvSpPr>
        <p:spPr>
          <a:xfrm>
            <a:off x="88900" y="266700"/>
            <a:ext cx="6426200" cy="2552700"/>
          </a:xfrm>
          <a:prstGeom prst="rect">
            <a:avLst/>
          </a:prstGeom>
          <a:noFill/>
        </p:spPr>
        <p:txBody>
          <a:bodyPr wrap="none" lIns="0" tIns="0" rIns="0" rtlCol="0">
            <a:spAutoFit/>
          </a:bodyPr>
          <a:lstStyle/>
          <a:p>
            <a:pPr>
              <a:lnSpc>
                <a:spcPts val="5500"/>
              </a:lnSpc>
              <a:tabLst>
                <a:tab pos="152400" algn="l"/>
                <a:tab pos="495300" algn="l"/>
                <a:tab pos="2527300" algn="l"/>
              </a:tabLst>
            </a:pPr>
            <a:r>
              <a:rPr lang="en-US" altLang="zh-CN" dirty="0"/>
              <a:t>			</a:t>
            </a:r>
            <a:r>
              <a:rPr lang="en-US" altLang="zh-CN" sz="4002" b="1" dirty="0">
                <a:solidFill>
                  <a:srgbClr val="3D00EA"/>
                </a:solidFill>
                <a:latin typeface="Comic Sans MS" pitchFamily="18" charset="0"/>
                <a:cs typeface="Comic Sans MS" pitchFamily="18" charset="0"/>
              </a:rPr>
              <a:t>CBSD</a:t>
            </a:r>
            <a:r>
              <a:rPr lang="en-US" altLang="zh-CN" sz="4002" b="1" dirty="0">
                <a:solidFill>
                  <a:srgbClr val="3D00EA"/>
                </a:solidFill>
                <a:latin typeface="å¾®è½¯éé»" pitchFamily="18" charset="0"/>
                <a:cs typeface="å¾®è½¯éé»" pitchFamily="18" charset="0"/>
              </a:rPr>
              <a:t>的业界实践</a:t>
            </a:r>
          </a:p>
          <a:p>
            <a:pPr>
              <a:lnSpc>
                <a:spcPts val="2300"/>
              </a:lnSpc>
              <a:tabLst>
                <a:tab pos="152400" algn="l"/>
                <a:tab pos="495300" algn="l"/>
                <a:tab pos="2527300" algn="l"/>
              </a:tabLst>
            </a:pPr>
            <a:r>
              <a:rPr lang="en-US" altLang="zh-CN" dirty="0"/>
              <a:t>	</a:t>
            </a:r>
            <a:r>
              <a:rPr lang="en-US" altLang="zh-CN" sz="2400" dirty="0">
                <a:solidFill>
                  <a:srgbClr val="FE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b="1" dirty="0">
                <a:solidFill>
                  <a:srgbClr val="FF0000"/>
                </a:solidFill>
                <a:latin typeface="Comic Sans MS" pitchFamily="18" charset="0"/>
                <a:cs typeface="Comic Sans MS" pitchFamily="18" charset="0"/>
              </a:rPr>
              <a:t>CBSD</a:t>
            </a:r>
            <a:r>
              <a:rPr lang="en-US" altLang="zh-CN" sz="2400" b="1" dirty="0">
                <a:solidFill>
                  <a:srgbClr val="FF0000"/>
                </a:solidFill>
                <a:latin typeface="å¾®è½¯éé»" pitchFamily="18" charset="0"/>
                <a:cs typeface="å¾®è½¯éé»" pitchFamily="18" charset="0"/>
              </a:rPr>
              <a:t>在产业中已得到广泛应用</a:t>
            </a:r>
          </a:p>
          <a:p>
            <a:pPr>
              <a:lnSpc>
                <a:spcPts val="2400"/>
              </a:lnSpc>
              <a:tabLst>
                <a:tab pos="152400" algn="l"/>
                <a:tab pos="495300" algn="l"/>
                <a:tab pos="25273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中间件技术的支持</a:t>
            </a:r>
          </a:p>
          <a:p>
            <a:pPr>
              <a:lnSpc>
                <a:spcPts val="2300"/>
              </a:lnSpc>
              <a:tabLst>
                <a:tab pos="152400" algn="l"/>
                <a:tab pos="495300" algn="l"/>
                <a:tab pos="25273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领域平台的研发</a:t>
            </a:r>
          </a:p>
          <a:p>
            <a:pPr>
              <a:lnSpc>
                <a:spcPts val="2300"/>
              </a:lnSpc>
              <a:tabLst>
                <a:tab pos="152400" algn="l"/>
                <a:tab pos="495300" algn="l"/>
                <a:tab pos="25273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复用的应用（超过</a:t>
            </a:r>
            <a:r>
              <a:rPr lang="en-US" altLang="zh-CN" sz="1998" dirty="0">
                <a:solidFill>
                  <a:srgbClr val="000000"/>
                </a:solidFill>
                <a:latin typeface="Comic Sans MS" pitchFamily="18" charset="0"/>
                <a:cs typeface="Comic Sans MS" pitchFamily="18" charset="0"/>
              </a:rPr>
              <a:t>50%</a:t>
            </a:r>
            <a:r>
              <a:rPr lang="en-US" altLang="zh-CN" sz="1998" dirty="0">
                <a:solidFill>
                  <a:srgbClr val="000000"/>
                </a:solidFill>
                <a:latin typeface="SimHei" pitchFamily="18" charset="0"/>
                <a:cs typeface="SimHei" pitchFamily="18" charset="0"/>
              </a:rPr>
              <a:t>的企业有意识地</a:t>
            </a:r>
          </a:p>
          <a:p>
            <a:pPr>
              <a:lnSpc>
                <a:spcPts val="1600"/>
              </a:lnSpc>
              <a:tabLst>
                <a:tab pos="152400" algn="l"/>
                <a:tab pos="495300" algn="l"/>
                <a:tab pos="2527300" algn="l"/>
              </a:tabLst>
            </a:pPr>
            <a:r>
              <a:rPr lang="en-US" altLang="zh-CN" dirty="0"/>
              <a:t>		</a:t>
            </a:r>
            <a:r>
              <a:rPr lang="en-US" altLang="zh-CN" sz="1998" dirty="0">
                <a:solidFill>
                  <a:srgbClr val="000000"/>
                </a:solidFill>
                <a:latin typeface="SimHei" pitchFamily="18" charset="0"/>
                <a:cs typeface="SimHei" pitchFamily="18" charset="0"/>
              </a:rPr>
              <a:t>引入复用过程）</a:t>
            </a:r>
          </a:p>
          <a:p>
            <a:pPr>
              <a:lnSpc>
                <a:spcPts val="3400"/>
              </a:lnSpc>
              <a:tabLst>
                <a:tab pos="152400" algn="l"/>
                <a:tab pos="495300" algn="l"/>
                <a:tab pos="2527300" algn="l"/>
              </a:tabLst>
            </a:pP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SAP</a:t>
            </a:r>
            <a:r>
              <a:rPr lang="en-US" altLang="zh-CN" sz="2598" dirty="0">
                <a:latin typeface="Times New Roman" pitchFamily="18" charset="0"/>
                <a:cs typeface="Times New Roman" pitchFamily="18" charset="0"/>
              </a:rPr>
              <a:t> </a:t>
            </a:r>
            <a:r>
              <a:rPr lang="en-US" altLang="zh-CN" sz="2598" b="1" dirty="0">
                <a:solidFill>
                  <a:srgbClr val="000000"/>
                </a:solidFill>
                <a:latin typeface="å¾®è½¯éé»" pitchFamily="18" charset="0"/>
                <a:cs typeface="å¾®è½¯éé»" pitchFamily="18" charset="0"/>
              </a:rPr>
              <a:t>最成功的应用软件商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3"/>
          <p:cNvSpPr/>
          <p:nvPr/>
        </p:nvSpPr>
        <p:spPr>
          <a:xfrm>
            <a:off x="4038740" y="2208149"/>
            <a:ext cx="609600" cy="152400"/>
          </a:xfrm>
          <a:custGeom>
            <a:avLst/>
            <a:gdLst>
              <a:gd name="connsiteX0" fmla="*/ 0 w 609600"/>
              <a:gd name="connsiteY0" fmla="*/ 38100 h 152400"/>
              <a:gd name="connsiteX1" fmla="*/ 457200 w 609600"/>
              <a:gd name="connsiteY1" fmla="*/ 38100 h 152400"/>
              <a:gd name="connsiteX2" fmla="*/ 457200 w 609600"/>
              <a:gd name="connsiteY2" fmla="*/ 0 h 152400"/>
              <a:gd name="connsiteX3" fmla="*/ 609600 w 609600"/>
              <a:gd name="connsiteY3" fmla="*/ 76200 h 152400"/>
              <a:gd name="connsiteX4" fmla="*/ 457200 w 609600"/>
              <a:gd name="connsiteY4" fmla="*/ 152400 h 152400"/>
              <a:gd name="connsiteX5" fmla="*/ 457200 w 609600"/>
              <a:gd name="connsiteY5" fmla="*/ 114300 h 152400"/>
              <a:gd name="connsiteX6" fmla="*/ 0 w 609600"/>
              <a:gd name="connsiteY6" fmla="*/ 114300 h 152400"/>
              <a:gd name="connsiteX7" fmla="*/ 0 w 609600"/>
              <a:gd name="connsiteY7" fmla="*/ 38100 h 152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09600" h="152400">
                <a:moveTo>
                  <a:pt x="0" y="38100"/>
                </a:moveTo>
                <a:lnTo>
                  <a:pt x="457200" y="38100"/>
                </a:lnTo>
                <a:lnTo>
                  <a:pt x="457200" y="0"/>
                </a:lnTo>
                <a:lnTo>
                  <a:pt x="609600" y="76200"/>
                </a:lnTo>
                <a:lnTo>
                  <a:pt x="457200" y="152400"/>
                </a:lnTo>
                <a:lnTo>
                  <a:pt x="457200" y="114300"/>
                </a:lnTo>
                <a:lnTo>
                  <a:pt x="0" y="114300"/>
                </a:lnTo>
                <a:lnTo>
                  <a:pt x="0" y="3810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3"/>
          <p:cNvSpPr/>
          <p:nvPr/>
        </p:nvSpPr>
        <p:spPr>
          <a:xfrm>
            <a:off x="4419740" y="5941949"/>
            <a:ext cx="609600" cy="152400"/>
          </a:xfrm>
          <a:custGeom>
            <a:avLst/>
            <a:gdLst>
              <a:gd name="connsiteX0" fmla="*/ 0 w 609600"/>
              <a:gd name="connsiteY0" fmla="*/ 38100 h 152400"/>
              <a:gd name="connsiteX1" fmla="*/ 457200 w 609600"/>
              <a:gd name="connsiteY1" fmla="*/ 38100 h 152400"/>
              <a:gd name="connsiteX2" fmla="*/ 457200 w 609600"/>
              <a:gd name="connsiteY2" fmla="*/ 0 h 152400"/>
              <a:gd name="connsiteX3" fmla="*/ 609600 w 609600"/>
              <a:gd name="connsiteY3" fmla="*/ 76200 h 152400"/>
              <a:gd name="connsiteX4" fmla="*/ 457200 w 609600"/>
              <a:gd name="connsiteY4" fmla="*/ 152400 h 152400"/>
              <a:gd name="connsiteX5" fmla="*/ 457200 w 609600"/>
              <a:gd name="connsiteY5" fmla="*/ 114300 h 152400"/>
              <a:gd name="connsiteX6" fmla="*/ 0 w 609600"/>
              <a:gd name="connsiteY6" fmla="*/ 114300 h 152400"/>
              <a:gd name="connsiteX7" fmla="*/ 0 w 609600"/>
              <a:gd name="connsiteY7" fmla="*/ 38100 h 152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09600" h="152400">
                <a:moveTo>
                  <a:pt x="0" y="38100"/>
                </a:moveTo>
                <a:lnTo>
                  <a:pt x="457200" y="38100"/>
                </a:lnTo>
                <a:lnTo>
                  <a:pt x="457200" y="0"/>
                </a:lnTo>
                <a:lnTo>
                  <a:pt x="609600" y="76200"/>
                </a:lnTo>
                <a:lnTo>
                  <a:pt x="457200" y="152400"/>
                </a:lnTo>
                <a:lnTo>
                  <a:pt x="457200" y="114300"/>
                </a:lnTo>
                <a:lnTo>
                  <a:pt x="0" y="114300"/>
                </a:lnTo>
                <a:lnTo>
                  <a:pt x="0" y="3810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Picture 3"/>
          <p:cNvPicPr>
            <a:picLocks noChangeAspect="1" noChangeArrowheads="1"/>
          </p:cNvPicPr>
          <p:nvPr/>
        </p:nvPicPr>
        <p:blipFill>
          <a:blip r:embed="rId3"/>
          <a:srcRect/>
          <a:stretch>
            <a:fillRect/>
          </a:stretch>
        </p:blipFill>
        <p:spPr bwMode="auto">
          <a:xfrm>
            <a:off x="4406900" y="901700"/>
            <a:ext cx="4889500" cy="5740400"/>
          </a:xfrm>
          <a:prstGeom prst="rect">
            <a:avLst/>
          </a:prstGeom>
          <a:noFill/>
        </p:spPr>
      </p:pic>
      <p:graphicFrame>
        <p:nvGraphicFramePr>
          <p:cNvPr id="44" name="表格 4"/>
          <p:cNvGraphicFramePr>
            <a:graphicFrameLocks noGrp="1"/>
          </p:cNvGraphicFramePr>
          <p:nvPr/>
        </p:nvGraphicFramePr>
        <p:xfrm>
          <a:off x="229120" y="2665730"/>
          <a:ext cx="4495800" cy="1219200"/>
        </p:xfrm>
        <a:graphic>
          <a:graphicData uri="http://schemas.openxmlformats.org/drawingml/2006/table">
            <a:tbl>
              <a:tblPr/>
              <a:tblGrid>
                <a:gridCol w="1752600">
                  <a:extLst>
                    <a:ext uri="{9D8B030D-6E8A-4147-A177-3AD203B41FA5}">
                      <a16:colId xmlns:a16="http://schemas.microsoft.com/office/drawing/2014/main" val="20000"/>
                    </a:ext>
                  </a:extLst>
                </a:gridCol>
                <a:gridCol w="1611249">
                  <a:extLst>
                    <a:ext uri="{9D8B030D-6E8A-4147-A177-3AD203B41FA5}">
                      <a16:colId xmlns:a16="http://schemas.microsoft.com/office/drawing/2014/main" val="20001"/>
                    </a:ext>
                  </a:extLst>
                </a:gridCol>
                <a:gridCol w="1131951">
                  <a:extLst>
                    <a:ext uri="{9D8B030D-6E8A-4147-A177-3AD203B41FA5}">
                      <a16:colId xmlns:a16="http://schemas.microsoft.com/office/drawing/2014/main" val="20002"/>
                    </a:ext>
                  </a:extLst>
                </a:gridCol>
              </a:tblGrid>
              <a:tr h="304800">
                <a:tc>
                  <a:txBody>
                    <a:bodyPr/>
                    <a:lstStyle/>
                    <a:p>
                      <a:pPr algn="ctr"/>
                      <a:r>
                        <a:rPr lang="en-US" altLang="zh-CN" sz="1398" b="1" dirty="0">
                          <a:solidFill>
                            <a:srgbClr val="FF0000"/>
                          </a:solidFill>
                          <a:latin typeface="å¾®è½¯éé»" pitchFamily="18" charset="0"/>
                          <a:cs typeface="å¾®è½¯éé»" pitchFamily="18" charset="0"/>
                        </a:rPr>
                        <a:t>名称</a:t>
                      </a:r>
                      <a:endParaRPr lang="zh-CN" altLang="en-US" sz="1398" b="1" dirty="0">
                        <a:solidFill>
                          <a:srgbClr val="FF0000"/>
                        </a:solidFill>
                        <a:latin typeface="å¾®è½¯éé»" pitchFamily="18" charset="0"/>
                        <a:cs typeface="å¾®è½¯éé»" pitchFamily="18" charset="0"/>
                      </a:endParaRPr>
                    </a:p>
                  </a:txBody>
                  <a:tcPr>
                    <a:lnL w="0" cmpd="sng">
                      <a:solidFill>
                        <a:srgbClr val="000000"/>
                      </a:solidFill>
                      <a:prstDash val="solid"/>
                    </a:lnL>
                    <a:lnR w="1" cap="flat" cmpd="sng" algn="ctr">
                      <a:solidFill>
                        <a:srgbClr val="000000"/>
                      </a:solidFill>
                      <a:prstDash val="solid"/>
                      <a:round/>
                      <a:headEnd type="none" w="med" len="med"/>
                      <a:tailEnd type="none" w="med" len="med"/>
                    </a:lnR>
                    <a:lnT w="0" cmpd="sng">
                      <a:solidFill>
                        <a:srgbClr val="000000"/>
                      </a:solidFill>
                      <a:prstDash val="solid"/>
                    </a:lnT>
                    <a:lnB w="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CN" sz="1398" b="1" dirty="0">
                          <a:solidFill>
                            <a:srgbClr val="FF0000"/>
                          </a:solidFill>
                          <a:latin typeface="å¾®è½¯éé»" pitchFamily="18" charset="0"/>
                          <a:cs typeface="å¾®è½¯éé»" pitchFamily="18" charset="0"/>
                        </a:rPr>
                        <a:t>用户数</a:t>
                      </a:r>
                      <a:endParaRPr lang="zh-CN" altLang="en-US" sz="1398" b="1" dirty="0">
                        <a:solidFill>
                          <a:srgbClr val="FF0000"/>
                        </a:solidFill>
                        <a:latin typeface="å¾®è½¯éé»" pitchFamily="18" charset="0"/>
                        <a:cs typeface="å¾®è½¯éé»" pitchFamily="18" charset="0"/>
                      </a:endParaRPr>
                    </a:p>
                  </a:txBody>
                  <a:tcPr>
                    <a:lnL w="1"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CN" sz="1398" b="1" dirty="0">
                          <a:solidFill>
                            <a:srgbClr val="FF0000"/>
                          </a:solidFill>
                          <a:latin typeface="å¾®è½¯éé»" pitchFamily="18" charset="0"/>
                          <a:cs typeface="å¾®è½¯éé»" pitchFamily="18" charset="0"/>
                        </a:rPr>
                        <a:t>构件数</a:t>
                      </a:r>
                      <a:endParaRPr lang="zh-CN" altLang="en-US" sz="1398" b="1" dirty="0">
                        <a:solidFill>
                          <a:srgbClr val="FF0000"/>
                        </a:solidFill>
                        <a:latin typeface="å¾®è½¯éé»" pitchFamily="18" charset="0"/>
                        <a:cs typeface="å¾®è½¯éé»" pitchFamily="18" charset="0"/>
                      </a:endParaRPr>
                    </a:p>
                  </a:txBody>
                  <a:tcPr>
                    <a:lnL w="0" cap="flat" cmpd="sng" algn="ctr">
                      <a:solidFill>
                        <a:srgbClr val="000000"/>
                      </a:solidFill>
                      <a:prstDash val="solid"/>
                      <a:round/>
                      <a:headEnd type="none" w="med" len="med"/>
                      <a:tailEnd type="none" w="med" len="med"/>
                    </a:lnL>
                    <a:lnR w="0" cmpd="sng">
                      <a:solidFill>
                        <a:srgbClr val="000000"/>
                      </a:solidFill>
                      <a:prstDash val="soli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04800">
                <a:tc>
                  <a:txBody>
                    <a:bodyPr/>
                    <a:lstStyle/>
                    <a:p>
                      <a:pPr algn="ctr"/>
                      <a:r>
                        <a:rPr lang="en-US" altLang="zh-CN" sz="1398" b="1" dirty="0">
                          <a:solidFill>
                            <a:srgbClr val="000000"/>
                          </a:solidFill>
                          <a:latin typeface="Comic Sans MS" pitchFamily="18" charset="0"/>
                          <a:cs typeface="Comic Sans MS" pitchFamily="18" charset="0"/>
                        </a:rPr>
                        <a:t>ComponentSource</a:t>
                      </a:r>
                      <a:endParaRPr lang="zh-CN" altLang="en-US" sz="1398" b="1" dirty="0">
                        <a:solidFill>
                          <a:srgbClr val="000000"/>
                        </a:solidFill>
                        <a:latin typeface="Comic Sans MS" pitchFamily="18" charset="0"/>
                        <a:cs typeface="Comic Sans MS" pitchFamily="18" charset="0"/>
                      </a:endParaRPr>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CN" sz="1398" b="1" dirty="0">
                          <a:solidFill>
                            <a:srgbClr val="000000"/>
                          </a:solidFill>
                          <a:latin typeface="Comic Sans MS" pitchFamily="18" charset="0"/>
                          <a:cs typeface="Comic Sans MS" pitchFamily="18" charset="0"/>
                        </a:rPr>
                        <a:t>70</a:t>
                      </a:r>
                      <a:r>
                        <a:rPr lang="en-US" altLang="zh-CN" sz="1398" b="1" dirty="0">
                          <a:solidFill>
                            <a:srgbClr val="000000"/>
                          </a:solidFill>
                          <a:latin typeface="å¾®è½¯éé»" pitchFamily="18" charset="0"/>
                          <a:cs typeface="å¾®è½¯éé»" pitchFamily="18" charset="0"/>
                        </a:rPr>
                        <a:t>万</a:t>
                      </a:r>
                      <a:endParaRPr lang="zh-CN" altLang="en-US" sz="1398" b="1" dirty="0">
                        <a:solidFill>
                          <a:srgbClr val="000000"/>
                        </a:solidFill>
                        <a:latin typeface="å¾®è½¯éé»" pitchFamily="18" charset="0"/>
                        <a:cs typeface="å¾®è½¯éé»" pitchFamily="18" charset="0"/>
                      </a:endParaRPr>
                    </a:p>
                  </a:txBody>
                  <a:tcPr>
                    <a:lnL w="1"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398" b="1" dirty="0">
                          <a:solidFill>
                            <a:srgbClr val="000000"/>
                          </a:solidFill>
                          <a:latin typeface="Comic Sans MS" pitchFamily="18" charset="0"/>
                          <a:cs typeface="Comic Sans MS" pitchFamily="18" charset="0"/>
                        </a:rPr>
                        <a:t>3</a:t>
                      </a:r>
                      <a:r>
                        <a:rPr lang="en-US" altLang="zh-CN" sz="1398" b="1" dirty="0">
                          <a:solidFill>
                            <a:srgbClr val="000000"/>
                          </a:solidFill>
                          <a:latin typeface="å¾®è½¯éé»" pitchFamily="18" charset="0"/>
                          <a:cs typeface="å¾®è½¯éé»" pitchFamily="18" charset="0"/>
                        </a:rPr>
                        <a:t>千</a:t>
                      </a:r>
                      <a:endParaRPr lang="zh-CN" altLang="en-US" sz="1398" b="1" dirty="0">
                        <a:solidFill>
                          <a:srgbClr val="000000"/>
                        </a:solidFill>
                        <a:latin typeface="å¾®è½¯éé»" pitchFamily="18" charset="0"/>
                        <a:cs typeface="å¾®è½¯éé»" pitchFamily="18" charset="0"/>
                      </a:endParaRPr>
                    </a:p>
                  </a:txBody>
                  <a:tcP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04800">
                <a:tc>
                  <a:txBody>
                    <a:bodyPr/>
                    <a:lstStyle/>
                    <a:p>
                      <a:pPr algn="ctr"/>
                      <a:r>
                        <a:rPr lang="en-US" altLang="zh-CN" sz="1398" b="1" dirty="0">
                          <a:solidFill>
                            <a:srgbClr val="000000"/>
                          </a:solidFill>
                          <a:latin typeface="Comic Sans MS" pitchFamily="18" charset="0"/>
                          <a:cs typeface="Comic Sans MS" pitchFamily="18" charset="0"/>
                        </a:rPr>
                        <a:t>SourceForge</a:t>
                      </a:r>
                      <a:endParaRPr lang="zh-CN" altLang="en-US" sz="1398" b="1" dirty="0">
                        <a:solidFill>
                          <a:srgbClr val="000000"/>
                        </a:solidFill>
                        <a:latin typeface="Comic Sans MS" pitchFamily="18" charset="0"/>
                        <a:cs typeface="Comic Sans MS" pitchFamily="18" charset="0"/>
                      </a:endParaRPr>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CN" sz="1398" b="1" dirty="0">
                          <a:solidFill>
                            <a:srgbClr val="000000"/>
                          </a:solidFill>
                          <a:latin typeface="Comic Sans MS" pitchFamily="18" charset="0"/>
                          <a:cs typeface="Comic Sans MS" pitchFamily="18" charset="0"/>
                        </a:rPr>
                        <a:t>112</a:t>
                      </a:r>
                      <a:r>
                        <a:rPr lang="en-US" altLang="zh-CN" sz="1398" b="1" dirty="0">
                          <a:solidFill>
                            <a:srgbClr val="000000"/>
                          </a:solidFill>
                          <a:latin typeface="å¾®è½¯éé»" pitchFamily="18" charset="0"/>
                          <a:cs typeface="å¾®è½¯éé»" pitchFamily="18" charset="0"/>
                        </a:rPr>
                        <a:t>万</a:t>
                      </a:r>
                      <a:endParaRPr lang="zh-CN" altLang="en-US" sz="1398" b="1" dirty="0">
                        <a:solidFill>
                          <a:srgbClr val="000000"/>
                        </a:solidFill>
                        <a:latin typeface="å¾®è½¯éé»" pitchFamily="18" charset="0"/>
                        <a:cs typeface="å¾®è½¯éé»" pitchFamily="18" charset="0"/>
                      </a:endParaRPr>
                    </a:p>
                  </a:txBody>
                  <a:tcPr>
                    <a:lnL w="1"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398" b="1" dirty="0">
                          <a:solidFill>
                            <a:srgbClr val="000000"/>
                          </a:solidFill>
                          <a:latin typeface="Comic Sans MS" pitchFamily="18" charset="0"/>
                          <a:cs typeface="Comic Sans MS" pitchFamily="18" charset="0"/>
                        </a:rPr>
                        <a:t>10</a:t>
                      </a:r>
                      <a:r>
                        <a:rPr lang="en-US" altLang="zh-CN" sz="1398" b="1" dirty="0">
                          <a:solidFill>
                            <a:srgbClr val="000000"/>
                          </a:solidFill>
                          <a:latin typeface="å¾®è½¯éé»" pitchFamily="18" charset="0"/>
                          <a:cs typeface="å¾®è½¯éé»" pitchFamily="18" charset="0"/>
                        </a:rPr>
                        <a:t>万</a:t>
                      </a:r>
                      <a:endParaRPr lang="zh-CN" altLang="en-US" sz="1398" b="1" dirty="0">
                        <a:solidFill>
                          <a:srgbClr val="000000"/>
                        </a:solidFill>
                        <a:latin typeface="å¾®è½¯éé»" pitchFamily="18" charset="0"/>
                        <a:cs typeface="å¾®è½¯éé»" pitchFamily="18" charset="0"/>
                      </a:endParaRPr>
                    </a:p>
                  </a:txBody>
                  <a:tcP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04800">
                <a:tc>
                  <a:txBody>
                    <a:bodyPr/>
                    <a:lstStyle/>
                    <a:p>
                      <a:pPr algn="ctr"/>
                      <a:r>
                        <a:rPr lang="en-US" altLang="zh-CN" sz="1398" b="1" dirty="0">
                          <a:solidFill>
                            <a:srgbClr val="000000"/>
                          </a:solidFill>
                          <a:latin typeface="Comic Sans MS" pitchFamily="18" charset="0"/>
                          <a:cs typeface="Comic Sans MS" pitchFamily="18" charset="0"/>
                        </a:rPr>
                        <a:t>Tucows</a:t>
                      </a:r>
                      <a:endParaRPr lang="zh-CN" altLang="en-US" sz="1398" b="1" dirty="0">
                        <a:solidFill>
                          <a:srgbClr val="000000"/>
                        </a:solidFill>
                        <a:latin typeface="Comic Sans MS" pitchFamily="18" charset="0"/>
                        <a:cs typeface="Comic Sans MS" pitchFamily="18" charset="0"/>
                      </a:endParaRPr>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mpd="sng">
                      <a:solidFill>
                        <a:srgbClr val="000000"/>
                      </a:solidFill>
                      <a:prstDash val="solid"/>
                    </a:lnB>
                    <a:solidFill>
                      <a:srgbClr val="FFFFFF"/>
                    </a:solidFill>
                  </a:tcPr>
                </a:tc>
                <a:tc>
                  <a:txBody>
                    <a:bodyPr/>
                    <a:lstStyle/>
                    <a:p>
                      <a:pPr algn="l"/>
                      <a:r>
                        <a:rPr lang="en-US" altLang="zh-CN" sz="1398" b="1" dirty="0">
                          <a:solidFill>
                            <a:srgbClr val="000000"/>
                          </a:solidFill>
                          <a:latin typeface="Comic Sans MS" pitchFamily="18" charset="0"/>
                          <a:cs typeface="Comic Sans MS" pitchFamily="18" charset="0"/>
                        </a:rPr>
                        <a:t>6000</a:t>
                      </a:r>
                      <a:r>
                        <a:rPr lang="en-US" altLang="zh-CN" sz="1398" b="1" dirty="0">
                          <a:solidFill>
                            <a:srgbClr val="000000"/>
                          </a:solidFill>
                          <a:latin typeface="å¾®è½¯éé»" pitchFamily="18" charset="0"/>
                          <a:cs typeface="å¾®è½¯éé»" pitchFamily="18" charset="0"/>
                        </a:rPr>
                        <a:t>企业用户</a:t>
                      </a:r>
                      <a:endParaRPr lang="zh-CN" altLang="en-US" sz="1398" b="1" dirty="0">
                        <a:solidFill>
                          <a:srgbClr val="000000"/>
                        </a:solidFill>
                        <a:latin typeface="å¾®è½¯éé»" pitchFamily="18" charset="0"/>
                        <a:cs typeface="å¾®è½¯éé»" pitchFamily="18" charset="0"/>
                      </a:endParaRPr>
                    </a:p>
                  </a:txBody>
                  <a:tcPr>
                    <a:lnL w="1"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398" b="1" dirty="0">
                          <a:solidFill>
                            <a:srgbClr val="000000"/>
                          </a:solidFill>
                          <a:latin typeface="Comic Sans MS" pitchFamily="18" charset="0"/>
                          <a:cs typeface="Comic Sans MS" pitchFamily="18" charset="0"/>
                        </a:rPr>
                        <a:t>4</a:t>
                      </a:r>
                      <a:r>
                        <a:rPr lang="en-US" altLang="zh-CN" sz="1398" b="1" dirty="0">
                          <a:solidFill>
                            <a:srgbClr val="000000"/>
                          </a:solidFill>
                          <a:latin typeface="å¾®è½¯éé»" pitchFamily="18" charset="0"/>
                          <a:cs typeface="å¾®è½¯éé»" pitchFamily="18" charset="0"/>
                        </a:rPr>
                        <a:t>万</a:t>
                      </a:r>
                      <a:endParaRPr lang="zh-CN" altLang="en-US" sz="1398" b="1" dirty="0">
                        <a:solidFill>
                          <a:srgbClr val="000000"/>
                        </a:solidFill>
                        <a:latin typeface="å¾®è½¯éé»" pitchFamily="18" charset="0"/>
                        <a:cs typeface="å¾®è½¯éé»" pitchFamily="18" charset="0"/>
                      </a:endParaRPr>
                    </a:p>
                  </a:txBody>
                  <a:tcP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2" name="TextBox 1"/>
          <p:cNvSpPr txBox="1"/>
          <p:nvPr/>
        </p:nvSpPr>
        <p:spPr>
          <a:xfrm>
            <a:off x="101600" y="5676900"/>
            <a:ext cx="4191000" cy="419100"/>
          </a:xfrm>
          <a:prstGeom prst="rect">
            <a:avLst/>
          </a:prstGeom>
          <a:noFill/>
        </p:spPr>
        <p:txBody>
          <a:bodyPr wrap="none" lIns="0" tIns="0" rIns="0" rtlCol="0">
            <a:spAutoFit/>
          </a:bodyPr>
          <a:lstStyle/>
          <a:p>
            <a:pPr>
              <a:lnSpc>
                <a:spcPts val="3300"/>
              </a:lnSpc>
              <a:tabLst/>
            </a:pPr>
            <a:r>
              <a:rPr lang="en-US" altLang="zh-CN" sz="2400" dirty="0">
                <a:solidFill>
                  <a:srgbClr val="FE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b="1" dirty="0">
                <a:solidFill>
                  <a:srgbClr val="FF0000"/>
                </a:solidFill>
                <a:latin typeface="å¾®è½¯éé»" pitchFamily="18" charset="0"/>
                <a:cs typeface="å¾®è½¯éé»" pitchFamily="18" charset="0"/>
              </a:rPr>
              <a:t>构件搜索引擎：</a:t>
            </a:r>
            <a:r>
              <a:rPr lang="en-US" altLang="zh-CN" sz="1998" b="1" dirty="0">
                <a:solidFill>
                  <a:srgbClr val="000000"/>
                </a:solidFill>
                <a:latin typeface="Comic Sans MS" pitchFamily="18" charset="0"/>
                <a:cs typeface="Comic Sans MS" pitchFamily="18" charset="0"/>
              </a:rPr>
              <a:t>Agora(CMU)</a:t>
            </a:r>
            <a:r>
              <a:rPr lang="en-US" altLang="zh-CN" sz="1998" b="1" dirty="0">
                <a:solidFill>
                  <a:srgbClr val="000000"/>
                </a:solidFill>
                <a:latin typeface="å¾®è½¯éé»" pitchFamily="18" charset="0"/>
                <a:cs typeface="å¾®è½¯éé»" pitchFamily="18" charset="0"/>
              </a:rPr>
              <a:t>、</a:t>
            </a:r>
          </a:p>
        </p:txBody>
      </p:sp>
      <p:sp>
        <p:nvSpPr>
          <p:cNvPr id="45" name="TextBox 1"/>
          <p:cNvSpPr txBox="1"/>
          <p:nvPr/>
        </p:nvSpPr>
        <p:spPr>
          <a:xfrm>
            <a:off x="444500" y="6045200"/>
            <a:ext cx="3048000" cy="342900"/>
          </a:xfrm>
          <a:prstGeom prst="rect">
            <a:avLst/>
          </a:prstGeom>
          <a:noFill/>
        </p:spPr>
        <p:txBody>
          <a:bodyPr wrap="none" lIns="0" tIns="0" rIns="0" rtlCol="0">
            <a:spAutoFit/>
          </a:bodyPr>
          <a:lstStyle/>
          <a:p>
            <a:pPr>
              <a:lnSpc>
                <a:spcPts val="2700"/>
              </a:lnSpc>
              <a:tabLst/>
            </a:pPr>
            <a:r>
              <a:rPr lang="en-US" altLang="zh-CN" sz="1998" b="1" dirty="0">
                <a:solidFill>
                  <a:srgbClr val="000000"/>
                </a:solidFill>
                <a:latin typeface="Comic Sans MS" pitchFamily="18" charset="0"/>
                <a:cs typeface="Comic Sans MS" pitchFamily="18" charset="0"/>
              </a:rPr>
              <a:t>CodeBroker</a:t>
            </a:r>
            <a:r>
              <a:rPr lang="en-US" altLang="zh-CN" sz="1998" b="1" dirty="0">
                <a:solidFill>
                  <a:srgbClr val="000000"/>
                </a:solidFill>
                <a:latin typeface="å¾®è½¯éé»" pitchFamily="18" charset="0"/>
                <a:cs typeface="å¾®è½¯éé»" pitchFamily="18" charset="0"/>
              </a:rPr>
              <a:t>（</a:t>
            </a:r>
            <a:r>
              <a:rPr lang="en-US" altLang="zh-CN" sz="1998" b="1" dirty="0">
                <a:solidFill>
                  <a:srgbClr val="000000"/>
                </a:solidFill>
                <a:latin typeface="Comic Sans MS" pitchFamily="18" charset="0"/>
                <a:cs typeface="Comic Sans MS" pitchFamily="18" charset="0"/>
              </a:rPr>
              <a:t>Colorado</a:t>
            </a:r>
            <a:r>
              <a:rPr lang="en-US" altLang="zh-CN" sz="1998" dirty="0">
                <a:latin typeface="Times New Roman" pitchFamily="18" charset="0"/>
                <a:cs typeface="Times New Roman" pitchFamily="18" charset="0"/>
              </a:rPr>
              <a:t>  </a:t>
            </a:r>
            <a:r>
              <a:rPr lang="en-US" altLang="zh-CN" sz="1998" b="1" dirty="0">
                <a:solidFill>
                  <a:srgbClr val="000000"/>
                </a:solidFill>
                <a:latin typeface="å¾®è½¯éé»" pitchFamily="18" charset="0"/>
                <a:cs typeface="å¾®è½¯éé»" pitchFamily="18" charset="0"/>
              </a:rPr>
              <a:t>）</a:t>
            </a:r>
          </a:p>
        </p:txBody>
      </p:sp>
      <p:sp>
        <p:nvSpPr>
          <p:cNvPr id="47" name="TextBox 1"/>
          <p:cNvSpPr txBox="1"/>
          <p:nvPr/>
        </p:nvSpPr>
        <p:spPr>
          <a:xfrm>
            <a:off x="101600" y="698500"/>
            <a:ext cx="1866900" cy="419100"/>
          </a:xfrm>
          <a:prstGeom prst="rect">
            <a:avLst/>
          </a:prstGeom>
          <a:noFill/>
        </p:spPr>
        <p:txBody>
          <a:bodyPr wrap="none" lIns="0" tIns="0" rIns="0" rtlCol="0">
            <a:spAutoFit/>
          </a:bodyPr>
          <a:lstStyle/>
          <a:p>
            <a:pPr>
              <a:lnSpc>
                <a:spcPts val="3300"/>
              </a:lnSpc>
              <a:tabLst/>
            </a:pPr>
            <a:r>
              <a:rPr lang="en-US" altLang="zh-CN" sz="2400" dirty="0">
                <a:solidFill>
                  <a:srgbClr val="FE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b="1" dirty="0">
                <a:solidFill>
                  <a:srgbClr val="FF0000"/>
                </a:solidFill>
                <a:latin typeface="å¾®è½¯éé»" pitchFamily="18" charset="0"/>
                <a:cs typeface="å¾®è½¯éé»" pitchFamily="18" charset="0"/>
              </a:rPr>
              <a:t>软件构件库</a:t>
            </a:r>
          </a:p>
        </p:txBody>
      </p:sp>
      <p:sp>
        <p:nvSpPr>
          <p:cNvPr id="48" name="TextBox 1"/>
          <p:cNvSpPr txBox="1"/>
          <p:nvPr/>
        </p:nvSpPr>
        <p:spPr>
          <a:xfrm>
            <a:off x="558800" y="1270000"/>
            <a:ext cx="3657600" cy="4495800"/>
          </a:xfrm>
          <a:prstGeom prst="rect">
            <a:avLst/>
          </a:prstGeom>
          <a:noFill/>
        </p:spPr>
        <p:txBody>
          <a:bodyPr wrap="none" lIns="0" tIns="0" rIns="0" rtlCol="0">
            <a:spAutoFit/>
          </a:bodyPr>
          <a:lstStyle/>
          <a:p>
            <a:pPr>
              <a:lnSpc>
                <a:spcPts val="2500"/>
              </a:lnSpc>
              <a:tabLst>
                <a:tab pos="279400" algn="l"/>
              </a:tabLst>
            </a:pPr>
            <a:r>
              <a:rPr lang="en-US" altLang="zh-CN" sz="1800" dirty="0">
                <a:solidFill>
                  <a:srgbClr val="FE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b="1" dirty="0">
                <a:solidFill>
                  <a:srgbClr val="FF0000"/>
                </a:solidFill>
                <a:latin typeface="å¾®è½¯éé»" pitchFamily="18" charset="0"/>
                <a:cs typeface="å¾®è½¯éé»" pitchFamily="18" charset="0"/>
              </a:rPr>
              <a:t>政府级构件库</a:t>
            </a:r>
            <a:r>
              <a:rPr lang="en-US" altLang="zh-CN" sz="1800" dirty="0">
                <a:latin typeface="Times New Roman" pitchFamily="18" charset="0"/>
                <a:cs typeface="Times New Roman" pitchFamily="18" charset="0"/>
              </a:rPr>
              <a:t> </a:t>
            </a:r>
            <a:r>
              <a:rPr lang="en-US" altLang="zh-CN" sz="1800" dirty="0">
                <a:solidFill>
                  <a:srgbClr val="000000"/>
                </a:solidFill>
                <a:latin typeface="SimHei" pitchFamily="18" charset="0"/>
                <a:cs typeface="SimHei" pitchFamily="18" charset="0"/>
              </a:rPr>
              <a:t>：</a:t>
            </a:r>
            <a:r>
              <a:rPr lang="en-US" altLang="zh-CN" sz="1800" dirty="0">
                <a:solidFill>
                  <a:srgbClr val="000000"/>
                </a:solidFill>
                <a:latin typeface="Comic Sans MS" pitchFamily="18" charset="0"/>
                <a:cs typeface="Comic Sans MS" pitchFamily="18" charset="0"/>
              </a:rPr>
              <a:t>REBOOT</a:t>
            </a:r>
            <a:r>
              <a:rPr lang="en-US" altLang="zh-CN" sz="1800" dirty="0">
                <a:solidFill>
                  <a:srgbClr val="000000"/>
                </a:solidFill>
                <a:latin typeface="SimHei" pitchFamily="18" charset="0"/>
                <a:cs typeface="SimHei" pitchFamily="18" charset="0"/>
              </a:rPr>
              <a:t>，</a:t>
            </a:r>
          </a:p>
          <a:p>
            <a:pPr>
              <a:lnSpc>
                <a:spcPts val="2100"/>
              </a:lnSpc>
              <a:tabLst>
                <a:tab pos="279400" algn="l"/>
              </a:tabLst>
            </a:pPr>
            <a:r>
              <a:rPr lang="en-US" altLang="zh-CN" dirty="0"/>
              <a:t>	</a:t>
            </a:r>
            <a:r>
              <a:rPr lang="en-US" altLang="zh-CN" sz="1800" dirty="0">
                <a:solidFill>
                  <a:srgbClr val="000000"/>
                </a:solidFill>
                <a:latin typeface="Comic Sans MS" pitchFamily="18" charset="0"/>
                <a:cs typeface="Comic Sans MS" pitchFamily="18" charset="0"/>
              </a:rPr>
              <a:t>ASSET</a:t>
            </a:r>
            <a:r>
              <a:rPr lang="en-US" altLang="zh-CN" sz="1800" dirty="0">
                <a:solidFill>
                  <a:srgbClr val="000000"/>
                </a:solidFill>
                <a:latin typeface="SimHei" pitchFamily="18" charset="0"/>
                <a:cs typeface="SimHei"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DISA</a:t>
            </a:r>
            <a:r>
              <a:rPr lang="en-US" altLang="zh-CN" sz="1800" dirty="0">
                <a:solidFill>
                  <a:srgbClr val="000000"/>
                </a:solidFill>
                <a:latin typeface="SimHei" pitchFamily="18" charset="0"/>
                <a:cs typeface="SimHei"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DSRS</a:t>
            </a:r>
            <a:r>
              <a:rPr lang="en-US" altLang="zh-CN" sz="1800" dirty="0">
                <a:solidFill>
                  <a:srgbClr val="000000"/>
                </a:solidFill>
                <a:latin typeface="SimHei" pitchFamily="18" charset="0"/>
                <a:cs typeface="SimHei" pitchFamily="18" charset="0"/>
              </a:rPr>
              <a:t>，</a:t>
            </a:r>
          </a:p>
          <a:p>
            <a:pPr>
              <a:lnSpc>
                <a:spcPts val="2100"/>
              </a:lnSpc>
              <a:tabLst>
                <a:tab pos="279400" algn="l"/>
              </a:tabLst>
            </a:pPr>
            <a:r>
              <a:rPr lang="en-US" altLang="zh-CN" dirty="0"/>
              <a:t>	</a:t>
            </a:r>
            <a:r>
              <a:rPr lang="en-US" altLang="zh-CN" sz="1800" dirty="0">
                <a:solidFill>
                  <a:srgbClr val="000000"/>
                </a:solidFill>
                <a:latin typeface="Comic Sans MS" pitchFamily="18" charset="0"/>
                <a:cs typeface="Comic Sans MS" pitchFamily="18" charset="0"/>
              </a:rPr>
              <a:t>NASA</a:t>
            </a:r>
          </a:p>
          <a:p>
            <a:pPr>
              <a:lnSpc>
                <a:spcPts val="2600"/>
              </a:lnSpc>
              <a:tabLst>
                <a:tab pos="279400" algn="l"/>
              </a:tabLst>
            </a:pPr>
            <a:r>
              <a:rPr lang="en-US" altLang="zh-CN" sz="1800" dirty="0">
                <a:solidFill>
                  <a:srgbClr val="FE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b="1" dirty="0">
                <a:solidFill>
                  <a:srgbClr val="FF0000"/>
                </a:solidFill>
                <a:latin typeface="å¾®è½¯éé»" pitchFamily="18" charset="0"/>
                <a:cs typeface="å¾®è½¯éé»" pitchFamily="18" charset="0"/>
              </a:rPr>
              <a:t>商业构件库</a:t>
            </a:r>
            <a:r>
              <a:rPr lang="en-US" altLang="zh-CN" sz="1800" b="1" dirty="0">
                <a:solidFill>
                  <a:srgbClr val="000000"/>
                </a:solidFill>
                <a:latin typeface="å¾®è½¯éé»" pitchFamily="18" charset="0"/>
                <a:cs typeface="å¾®è½¯éé»" pitchFamily="18" charset="0"/>
              </a:rPr>
              <a:t>：</a:t>
            </a:r>
            <a:r>
              <a:rPr lang="en-US" altLang="zh-CN" sz="1800" dirty="0">
                <a:solidFill>
                  <a:srgbClr val="000000"/>
                </a:solidFill>
                <a:latin typeface="SimHei" pitchFamily="18" charset="0"/>
                <a:cs typeface="SimHei" pitchFamily="18" charset="0"/>
              </a:rPr>
              <a:t>已成为</a:t>
            </a:r>
            <a:r>
              <a:rPr lang="en-US" altLang="zh-CN" sz="1800" dirty="0">
                <a:solidFill>
                  <a:srgbClr val="000000"/>
                </a:solidFill>
                <a:latin typeface="Comic Sans MS" pitchFamily="18" charset="0"/>
                <a:cs typeface="Comic Sans MS" pitchFamily="18" charset="0"/>
              </a:rPr>
              <a:t>Internet</a:t>
            </a:r>
            <a:r>
              <a:rPr lang="en-US" altLang="zh-CN" sz="1800" dirty="0">
                <a:solidFill>
                  <a:srgbClr val="000000"/>
                </a:solidFill>
                <a:latin typeface="SimHei" pitchFamily="18" charset="0"/>
                <a:cs typeface="SimHei" pitchFamily="18" charset="0"/>
              </a:rPr>
              <a:t>网</a:t>
            </a:r>
          </a:p>
          <a:p>
            <a:pPr>
              <a:lnSpc>
                <a:spcPts val="1800"/>
              </a:lnSpc>
              <a:tabLst>
                <a:tab pos="279400" algn="l"/>
              </a:tabLst>
            </a:pPr>
            <a:r>
              <a:rPr lang="en-US" altLang="zh-CN" dirty="0"/>
              <a:t>	</a:t>
            </a:r>
            <a:r>
              <a:rPr lang="en-US" altLang="zh-CN" sz="1800" dirty="0">
                <a:solidFill>
                  <a:srgbClr val="000000"/>
                </a:solidFill>
                <a:latin typeface="SimHei" pitchFamily="18" charset="0"/>
                <a:cs typeface="SimHei" pitchFamily="18" charset="0"/>
              </a:rPr>
              <a:t>上构件交易的平台</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3200"/>
              </a:lnSpc>
              <a:tabLst>
                <a:tab pos="279400" algn="l"/>
              </a:tabLst>
            </a:pPr>
            <a:r>
              <a:rPr lang="en-US" altLang="zh-CN" sz="1800" dirty="0">
                <a:solidFill>
                  <a:srgbClr val="FE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b="1" dirty="0">
                <a:solidFill>
                  <a:srgbClr val="FF0000"/>
                </a:solidFill>
                <a:latin typeface="Comic Sans MS" pitchFamily="18" charset="0"/>
                <a:cs typeface="Comic Sans MS" pitchFamily="18" charset="0"/>
              </a:rPr>
              <a:t>UDDI</a:t>
            </a:r>
            <a:r>
              <a:rPr lang="en-US" altLang="zh-CN" sz="1800" dirty="0">
                <a:solidFill>
                  <a:srgbClr val="FF0000"/>
                </a:solidFill>
                <a:latin typeface="SimHei" pitchFamily="18" charset="0"/>
                <a:cs typeface="SimHei" pitchFamily="18" charset="0"/>
              </a:rPr>
              <a:t>，</a:t>
            </a:r>
            <a:r>
              <a:rPr lang="en-US" altLang="zh-CN" sz="1800" b="1" dirty="0">
                <a:solidFill>
                  <a:srgbClr val="FF0000"/>
                </a:solidFill>
                <a:latin typeface="Comic Sans MS" pitchFamily="18" charset="0"/>
                <a:cs typeface="Comic Sans MS" pitchFamily="18" charset="0"/>
              </a:rPr>
              <a:t>Semantic</a:t>
            </a:r>
            <a:r>
              <a:rPr lang="en-US" altLang="zh-CN" sz="1800" dirty="0">
                <a:latin typeface="Times New Roman" pitchFamily="18" charset="0"/>
                <a:cs typeface="Times New Roman" pitchFamily="18" charset="0"/>
              </a:rPr>
              <a:t>  </a:t>
            </a:r>
            <a:r>
              <a:rPr lang="en-US" altLang="zh-CN" sz="1800" b="1" dirty="0">
                <a:solidFill>
                  <a:srgbClr val="FF0000"/>
                </a:solidFill>
                <a:latin typeface="Comic Sans MS" pitchFamily="18" charset="0"/>
                <a:cs typeface="Comic Sans MS" pitchFamily="18" charset="0"/>
              </a:rPr>
              <a:t>Web</a:t>
            </a:r>
            <a:r>
              <a:rPr lang="en-US" altLang="zh-CN" sz="1800" dirty="0">
                <a:solidFill>
                  <a:srgbClr val="000000"/>
                </a:solidFill>
                <a:latin typeface="SimHei" pitchFamily="18" charset="0"/>
                <a:cs typeface="SimHei" pitchFamily="18" charset="0"/>
              </a:rPr>
              <a:t>：</a:t>
            </a:r>
            <a:r>
              <a:rPr lang="en-US" altLang="zh-CN" sz="1800" dirty="0">
                <a:solidFill>
                  <a:srgbClr val="000000"/>
                </a:solidFill>
                <a:latin typeface="Comic Sans MS" pitchFamily="18" charset="0"/>
                <a:cs typeface="Comic Sans MS" pitchFamily="18" charset="0"/>
              </a:rPr>
              <a:t>IBM</a:t>
            </a:r>
            <a:r>
              <a:rPr lang="en-US" altLang="zh-CN" sz="1800" dirty="0">
                <a:solidFill>
                  <a:srgbClr val="000000"/>
                </a:solidFill>
                <a:latin typeface="SimHei" pitchFamily="18" charset="0"/>
                <a:cs typeface="SimHei" pitchFamily="18" charset="0"/>
              </a:rPr>
              <a:t>，</a:t>
            </a:r>
          </a:p>
          <a:p>
            <a:pPr>
              <a:lnSpc>
                <a:spcPts val="2100"/>
              </a:lnSpc>
              <a:tabLst>
                <a:tab pos="279400" algn="l"/>
              </a:tabLst>
            </a:pPr>
            <a:r>
              <a:rPr lang="en-US" altLang="zh-CN" dirty="0"/>
              <a:t>	</a:t>
            </a:r>
            <a:r>
              <a:rPr lang="en-US" altLang="zh-CN" sz="1800" dirty="0">
                <a:solidFill>
                  <a:srgbClr val="000000"/>
                </a:solidFill>
                <a:latin typeface="Comic Sans MS" pitchFamily="18" charset="0"/>
                <a:cs typeface="Comic Sans MS" pitchFamily="18" charset="0"/>
              </a:rPr>
              <a:t>Microsoft</a:t>
            </a:r>
            <a:r>
              <a:rPr lang="en-US" altLang="zh-CN" sz="1800" dirty="0">
                <a:solidFill>
                  <a:srgbClr val="000000"/>
                </a:solidFill>
                <a:latin typeface="SimHei" pitchFamily="18" charset="0"/>
                <a:cs typeface="SimHei" pitchFamily="18" charset="0"/>
              </a:rPr>
              <a:t>，</a:t>
            </a:r>
            <a:r>
              <a:rPr lang="en-US" altLang="zh-CN" sz="1800" dirty="0">
                <a:solidFill>
                  <a:srgbClr val="000000"/>
                </a:solidFill>
                <a:latin typeface="Comic Sans MS" pitchFamily="18" charset="0"/>
                <a:cs typeface="Comic Sans MS" pitchFamily="18" charset="0"/>
              </a:rPr>
              <a:t>SAP</a:t>
            </a:r>
            <a:r>
              <a:rPr lang="en-US" altLang="zh-CN" sz="1800" dirty="0">
                <a:solidFill>
                  <a:srgbClr val="000000"/>
                </a:solidFill>
                <a:latin typeface="SimHei" pitchFamily="18" charset="0"/>
                <a:cs typeface="SimHei" pitchFamily="18" charset="0"/>
              </a:rPr>
              <a:t>，</a:t>
            </a:r>
            <a:r>
              <a:rPr lang="en-US" altLang="zh-CN" sz="1800" dirty="0">
                <a:solidFill>
                  <a:srgbClr val="000000"/>
                </a:solidFill>
                <a:latin typeface="Comic Sans MS" pitchFamily="18" charset="0"/>
                <a:cs typeface="Comic Sans MS" pitchFamily="18" charset="0"/>
              </a:rPr>
              <a:t>NTT</a:t>
            </a:r>
            <a:r>
              <a:rPr lang="en-US" altLang="zh-CN" sz="1800" dirty="0">
                <a:solidFill>
                  <a:srgbClr val="000000"/>
                </a:solidFill>
                <a:latin typeface="SimHei" pitchFamily="18" charset="0"/>
                <a:cs typeface="SimHei" pitchFamily="18" charset="0"/>
              </a:rPr>
              <a:t>，</a:t>
            </a:r>
          </a:p>
          <a:p>
            <a:pPr>
              <a:lnSpc>
                <a:spcPts val="2100"/>
              </a:lnSpc>
              <a:tabLst>
                <a:tab pos="279400" algn="l"/>
              </a:tabLst>
            </a:pPr>
            <a:r>
              <a:rPr lang="en-US" altLang="zh-CN" dirty="0"/>
              <a:t>	</a:t>
            </a:r>
            <a:r>
              <a:rPr lang="en-US" altLang="zh-CN" sz="1800" dirty="0">
                <a:solidFill>
                  <a:srgbClr val="000000"/>
                </a:solidFill>
                <a:latin typeface="Comic Sans MS" pitchFamily="18" charset="0"/>
                <a:cs typeface="Comic Sans MS" pitchFamily="18" charset="0"/>
              </a:rPr>
              <a:t>BindingPoint</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Salcentral</a:t>
            </a:r>
            <a:r>
              <a:rPr lang="en-US" altLang="zh-CN" sz="1800" dirty="0">
                <a:solidFill>
                  <a:srgbClr val="000000"/>
                </a:solidFill>
                <a:latin typeface="SimHei" pitchFamily="18" charset="0"/>
                <a:cs typeface="SimHei" pitchFamily="18" charset="0"/>
              </a:rPr>
              <a:t>，</a:t>
            </a:r>
          </a:p>
          <a:p>
            <a:pPr>
              <a:lnSpc>
                <a:spcPts val="2100"/>
              </a:lnSpc>
              <a:tabLst>
                <a:tab pos="279400" algn="l"/>
              </a:tabLst>
            </a:pPr>
            <a:r>
              <a:rPr lang="en-US" altLang="zh-CN" dirty="0"/>
              <a:t>	</a:t>
            </a:r>
            <a:r>
              <a:rPr lang="en-US" altLang="zh-CN" sz="1800" dirty="0">
                <a:solidFill>
                  <a:srgbClr val="000000"/>
                </a:solidFill>
                <a:latin typeface="Comic Sans MS" pitchFamily="18" charset="0"/>
                <a:cs typeface="Comic Sans MS" pitchFamily="18" charset="0"/>
              </a:rPr>
              <a:t>Xmethods</a:t>
            </a:r>
          </a:p>
          <a:p>
            <a:pPr>
              <a:lnSpc>
                <a:spcPts val="2600"/>
              </a:lnSpc>
              <a:tabLst>
                <a:tab pos="279400" algn="l"/>
              </a:tabLst>
            </a:pPr>
            <a:r>
              <a:rPr lang="en-US" altLang="zh-CN" sz="1800" dirty="0">
                <a:solidFill>
                  <a:srgbClr val="FE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b="1" dirty="0">
                <a:solidFill>
                  <a:srgbClr val="FF0000"/>
                </a:solidFill>
                <a:latin typeface="Comic Sans MS" pitchFamily="18" charset="0"/>
                <a:cs typeface="Comic Sans MS" pitchFamily="18" charset="0"/>
              </a:rPr>
              <a:t>JBCLMS</a:t>
            </a:r>
            <a:r>
              <a:rPr lang="en-US" altLang="zh-CN" sz="1800" dirty="0">
                <a:solidFill>
                  <a:srgbClr val="000000"/>
                </a:solidFill>
                <a:latin typeface="SimHei" pitchFamily="18" charset="0"/>
                <a:cs typeface="SimHei" pitchFamily="18" charset="0"/>
              </a:rPr>
              <a:t>：北京，上海，广州，</a:t>
            </a:r>
          </a:p>
          <a:p>
            <a:pPr>
              <a:lnSpc>
                <a:spcPts val="1800"/>
              </a:lnSpc>
              <a:tabLst>
                <a:tab pos="279400" algn="l"/>
              </a:tabLst>
            </a:pPr>
            <a:r>
              <a:rPr lang="en-US" altLang="zh-CN" dirty="0"/>
              <a:t>	</a:t>
            </a:r>
            <a:r>
              <a:rPr lang="en-US" altLang="zh-CN" sz="1800" dirty="0">
                <a:solidFill>
                  <a:srgbClr val="000000"/>
                </a:solidFill>
                <a:latin typeface="SimHei" pitchFamily="18" charset="0"/>
                <a:cs typeface="SimHei" pitchFamily="18" charset="0"/>
              </a:rPr>
              <a:t>沈阳，西安，郑州</a:t>
            </a:r>
          </a:p>
        </p:txBody>
      </p:sp>
      <p:sp>
        <p:nvSpPr>
          <p:cNvPr id="49" name="TextBox 1"/>
          <p:cNvSpPr txBox="1"/>
          <p:nvPr/>
        </p:nvSpPr>
        <p:spPr>
          <a:xfrm>
            <a:off x="2311400" y="5651500"/>
            <a:ext cx="4945265" cy="1160831"/>
          </a:xfrm>
          <a:prstGeom prst="rect">
            <a:avLst/>
          </a:prstGeom>
          <a:noFill/>
        </p:spPr>
        <p:txBody>
          <a:bodyPr wrap="none" lIns="0" tIns="0" rIns="0" rtlCol="0">
            <a:spAutoFit/>
          </a:bodyPr>
          <a:lstStyle/>
          <a:p>
            <a:pPr>
              <a:lnSpc>
                <a:spcPts val="2500"/>
              </a:lnSpc>
              <a:tabLst>
                <a:tab pos="3949700" algn="l"/>
              </a:tabLst>
            </a:pPr>
            <a:r>
              <a:rPr lang="en-US" altLang="zh-CN" dirty="0"/>
              <a:t>	</a:t>
            </a:r>
            <a:r>
              <a:rPr lang="en-US" altLang="zh-CN" sz="2802" b="1" dirty="0">
                <a:solidFill>
                  <a:srgbClr val="000000"/>
                </a:solidFill>
                <a:latin typeface="Times New Roman" pitchFamily="18" charset="0"/>
                <a:cs typeface="Times New Roman" pitchFamily="18" charset="0"/>
              </a:rPr>
              <a:t>Agora</a:t>
            </a:r>
          </a:p>
          <a:p>
            <a:pPr>
              <a:lnSpc>
                <a:spcPts val="1000"/>
              </a:lnSpc>
            </a:pPr>
            <a:endParaRPr lang="en-US" altLang="zh-CN" dirty="0"/>
          </a:p>
          <a:p>
            <a:pPr>
              <a:lnSpc>
                <a:spcPts val="1000"/>
              </a:lnSpc>
            </a:pPr>
            <a:endParaRPr lang="en-US" altLang="zh-CN" dirty="0"/>
          </a:p>
          <a:p>
            <a:pPr>
              <a:lnSpc>
                <a:spcPts val="2200"/>
              </a:lnSpc>
              <a:tabLst>
                <a:tab pos="3949700" algn="l"/>
              </a:tabLst>
            </a:pPr>
            <a:endParaRPr lang="en-US" altLang="zh-CN" sz="1398" dirty="0">
              <a:solidFill>
                <a:srgbClr val="000000"/>
              </a:solidFill>
              <a:latin typeface="æ°å®ä½" pitchFamily="18" charset="0"/>
              <a:cs typeface="æ°å®ä½" pitchFamily="18" charset="0"/>
            </a:endParaRPr>
          </a:p>
          <a:p>
            <a:pPr>
              <a:lnSpc>
                <a:spcPts val="2200"/>
              </a:lnSpc>
              <a:tabLst>
                <a:tab pos="3949700" algn="l"/>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50" name="矩形 49">
            <a:extLst>
              <a:ext uri="{FF2B5EF4-FFF2-40B4-BE49-F238E27FC236}">
                <a16:creationId xmlns:a16="http://schemas.microsoft.com/office/drawing/2014/main" id="{8DC1C5D3-C9BB-CC45-A0CD-0252FF5570A5}"/>
              </a:ext>
            </a:extLst>
          </p:cNvPr>
          <p:cNvSpPr/>
          <p:nvPr/>
        </p:nvSpPr>
        <p:spPr>
          <a:xfrm>
            <a:off x="1986747" y="134948"/>
            <a:ext cx="5280613" cy="646331"/>
          </a:xfrm>
          <a:prstGeom prst="rect">
            <a:avLst/>
          </a:prstGeom>
        </p:spPr>
        <p:txBody>
          <a:bodyPr wrap="none">
            <a:spAutoFit/>
          </a:bodyPr>
          <a:lstStyle/>
          <a:p>
            <a:r>
              <a:rPr kumimoji="1" lang="zh-CN" altLang="en-US" sz="3600" b="1" dirty="0"/>
              <a:t>公共构件库和软件资源库</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469900" y="1435100"/>
            <a:ext cx="152400" cy="2311400"/>
          </a:xfrm>
          <a:prstGeom prst="rect">
            <a:avLst/>
          </a:prstGeom>
          <a:noFill/>
        </p:spPr>
        <p:txBody>
          <a:bodyPr wrap="none" lIns="0" tIns="0" rIns="0" rtlCol="0">
            <a:spAutoFit/>
          </a:bodyPr>
          <a:lstStyle/>
          <a:p>
            <a:pPr>
              <a:lnSpc>
                <a:spcPts val="4400"/>
              </a:lnSpc>
              <a:tabLst/>
            </a:pPr>
            <a:r>
              <a:rPr lang="en-US" altLang="zh-CN" sz="3198" dirty="0">
                <a:solidFill>
                  <a:srgbClr val="010000"/>
                </a:solidFill>
                <a:latin typeface="Comic Sans MS" pitchFamily="18" charset="0"/>
                <a:cs typeface="Comic Sans MS" pitchFamily="18" charset="0"/>
              </a:rPr>
              <a:t>•</a:t>
            </a:r>
          </a:p>
          <a:p>
            <a:pPr>
              <a:lnSpc>
                <a:spcPts val="4600"/>
              </a:lnSpc>
              <a:tabLst/>
            </a:pPr>
            <a:r>
              <a:rPr lang="en-US" altLang="zh-CN" sz="3198" dirty="0">
                <a:solidFill>
                  <a:srgbClr val="010000"/>
                </a:solidFill>
                <a:latin typeface="Comic Sans MS" pitchFamily="18" charset="0"/>
                <a:cs typeface="Comic Sans MS" pitchFamily="18" charset="0"/>
              </a:rPr>
              <a:t>•</a:t>
            </a:r>
          </a:p>
          <a:p>
            <a:pPr>
              <a:lnSpc>
                <a:spcPts val="4600"/>
              </a:lnSpc>
              <a:tabLst/>
            </a:pPr>
            <a:r>
              <a:rPr lang="en-US" altLang="zh-CN" sz="3198" dirty="0">
                <a:solidFill>
                  <a:srgbClr val="010000"/>
                </a:solidFill>
                <a:latin typeface="Comic Sans MS" pitchFamily="18" charset="0"/>
                <a:cs typeface="Comic Sans MS" pitchFamily="18" charset="0"/>
              </a:rPr>
              <a:t>•</a:t>
            </a:r>
          </a:p>
          <a:p>
            <a:pPr>
              <a:lnSpc>
                <a:spcPts val="4600"/>
              </a:lnSpc>
              <a:tabLst/>
            </a:pPr>
            <a:r>
              <a:rPr lang="en-US" altLang="zh-CN" sz="3198" dirty="0">
                <a:solidFill>
                  <a:srgbClr val="010000"/>
                </a:solidFill>
                <a:latin typeface="Comic Sans MS" pitchFamily="18" charset="0"/>
                <a:cs typeface="Comic Sans MS" pitchFamily="18" charset="0"/>
              </a:rPr>
              <a:t>•</a:t>
            </a:r>
          </a:p>
        </p:txBody>
      </p:sp>
      <p:sp>
        <p:nvSpPr>
          <p:cNvPr id="42" name="TextBox 1"/>
          <p:cNvSpPr txBox="1"/>
          <p:nvPr/>
        </p:nvSpPr>
        <p:spPr>
          <a:xfrm>
            <a:off x="812800" y="292100"/>
            <a:ext cx="7302500" cy="3479800"/>
          </a:xfrm>
          <a:prstGeom prst="rect">
            <a:avLst/>
          </a:prstGeom>
          <a:noFill/>
        </p:spPr>
        <p:txBody>
          <a:bodyPr wrap="none" lIns="0" tIns="0" rIns="0" rtlCol="0">
            <a:spAutoFit/>
          </a:bodyPr>
          <a:lstStyle/>
          <a:p>
            <a:pPr>
              <a:lnSpc>
                <a:spcPts val="5500"/>
              </a:lnSpc>
              <a:tabLst>
                <a:tab pos="533400" algn="l"/>
              </a:tabLst>
            </a:pPr>
            <a:r>
              <a:rPr lang="en-US" altLang="zh-CN" dirty="0"/>
              <a:t>	</a:t>
            </a:r>
            <a:r>
              <a:rPr lang="en-US" altLang="zh-CN" sz="4002" b="1" dirty="0">
                <a:solidFill>
                  <a:srgbClr val="3D00EA"/>
                </a:solidFill>
                <a:latin typeface="å¾®è½¯éé»" pitchFamily="18" charset="0"/>
                <a:cs typeface="å¾®è½¯éé»" pitchFamily="18" charset="0"/>
              </a:rPr>
              <a:t>阻碍</a:t>
            </a:r>
            <a:r>
              <a:rPr lang="en-US" altLang="zh-CN" sz="4002" b="1" dirty="0">
                <a:solidFill>
                  <a:srgbClr val="3D00EA"/>
                </a:solidFill>
                <a:latin typeface="Comic Sans MS" pitchFamily="18" charset="0"/>
                <a:cs typeface="Comic Sans MS" pitchFamily="18" charset="0"/>
              </a:rPr>
              <a:t>CBSD</a:t>
            </a:r>
            <a:r>
              <a:rPr lang="en-US" altLang="zh-CN" sz="4002" b="1" dirty="0">
                <a:solidFill>
                  <a:srgbClr val="3D00EA"/>
                </a:solidFill>
                <a:latin typeface="å¾®è½¯éé»" pitchFamily="18" charset="0"/>
                <a:cs typeface="å¾®è½¯éé»" pitchFamily="18" charset="0"/>
              </a:rPr>
              <a:t>广泛应用主要障碍</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000"/>
              </a:lnSpc>
              <a:tabLst>
                <a:tab pos="533400" algn="l"/>
              </a:tabLst>
            </a:pPr>
            <a:r>
              <a:rPr lang="en-US" altLang="zh-CN" sz="3198" b="1" dirty="0">
                <a:solidFill>
                  <a:srgbClr val="000000"/>
                </a:solidFill>
                <a:latin typeface="å¾®è½¯éé»" pitchFamily="18" charset="0"/>
                <a:cs typeface="å¾®è½¯éé»" pitchFamily="18" charset="0"/>
              </a:rPr>
              <a:t>根本原因：软件系统的特异性远高于共性</a:t>
            </a:r>
          </a:p>
          <a:p>
            <a:pPr>
              <a:lnSpc>
                <a:spcPts val="4600"/>
              </a:lnSpc>
              <a:tabLst>
                <a:tab pos="533400" algn="l"/>
              </a:tabLst>
            </a:pPr>
            <a:r>
              <a:rPr lang="en-US" altLang="zh-CN" sz="3198" b="1" dirty="0">
                <a:solidFill>
                  <a:srgbClr val="000000"/>
                </a:solidFill>
                <a:latin typeface="å¾®è½¯éé»" pitchFamily="18" charset="0"/>
                <a:cs typeface="å¾®è½¯éé»" pitchFamily="18" charset="0"/>
              </a:rPr>
              <a:t>构件难于测试及保障质量</a:t>
            </a:r>
          </a:p>
          <a:p>
            <a:pPr>
              <a:lnSpc>
                <a:spcPts val="4600"/>
              </a:lnSpc>
              <a:tabLst>
                <a:tab pos="533400" algn="l"/>
              </a:tabLst>
            </a:pPr>
            <a:r>
              <a:rPr lang="en-US" altLang="zh-CN" sz="3198" b="1" dirty="0">
                <a:solidFill>
                  <a:srgbClr val="000000"/>
                </a:solidFill>
                <a:latin typeface="å¾®è½¯éé»" pitchFamily="18" charset="0"/>
                <a:cs typeface="å¾®è½¯éé»" pitchFamily="18" charset="0"/>
              </a:rPr>
              <a:t>缺少构件组装工具及环境支持</a:t>
            </a:r>
          </a:p>
          <a:p>
            <a:pPr>
              <a:lnSpc>
                <a:spcPts val="4600"/>
              </a:lnSpc>
              <a:tabLst>
                <a:tab pos="533400" algn="l"/>
              </a:tabLst>
            </a:pPr>
            <a:r>
              <a:rPr lang="en-US" altLang="zh-CN" sz="3198" b="1" dirty="0">
                <a:solidFill>
                  <a:srgbClr val="000000"/>
                </a:solidFill>
                <a:latin typeface="å¾®è½¯éé»" pitchFamily="18" charset="0"/>
                <a:cs typeface="å¾®è½¯éé»" pitchFamily="18" charset="0"/>
              </a:rPr>
              <a:t>能够得到广泛复用的都是通用技术构件</a:t>
            </a:r>
          </a:p>
        </p:txBody>
      </p:sp>
      <p:sp>
        <p:nvSpPr>
          <p:cNvPr id="43" name="TextBox 1"/>
          <p:cNvSpPr txBox="1"/>
          <p:nvPr/>
        </p:nvSpPr>
        <p:spPr>
          <a:xfrm>
            <a:off x="469900" y="3784600"/>
            <a:ext cx="7522893" cy="2848216"/>
          </a:xfrm>
          <a:prstGeom prst="rect">
            <a:avLst/>
          </a:prstGeom>
          <a:noFill/>
        </p:spPr>
        <p:txBody>
          <a:bodyPr wrap="none" lIns="0" tIns="0" rIns="0" rtlCol="0">
            <a:spAutoFit/>
          </a:bodyPr>
          <a:lstStyle/>
          <a:p>
            <a:pPr>
              <a:lnSpc>
                <a:spcPts val="3300"/>
              </a:lnSpc>
              <a:tabLst>
                <a:tab pos="457200" algn="l"/>
                <a:tab pos="7366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对于供应商而言市场狭窄，难以盈利</a:t>
            </a:r>
          </a:p>
          <a:p>
            <a:pPr>
              <a:lnSpc>
                <a:spcPts val="3600"/>
              </a:lnSpc>
              <a:tabLst>
                <a:tab pos="457200" algn="l"/>
                <a:tab pos="7366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对于使用者而言仅能实现边缘技术构件的复用，难</a:t>
            </a:r>
          </a:p>
          <a:p>
            <a:pPr>
              <a:lnSpc>
                <a:spcPts val="2300"/>
              </a:lnSpc>
              <a:tabLst>
                <a:tab pos="457200" algn="l"/>
                <a:tab pos="736600" algn="l"/>
                <a:tab pos="1841500" algn="l"/>
              </a:tabLst>
            </a:pPr>
            <a:r>
              <a:rPr lang="en-US" altLang="zh-CN" dirty="0"/>
              <a:t>		</a:t>
            </a:r>
            <a:r>
              <a:rPr lang="en-US" altLang="zh-CN" sz="2400" dirty="0">
                <a:solidFill>
                  <a:srgbClr val="000000"/>
                </a:solidFill>
                <a:latin typeface="SimHei" pitchFamily="18" charset="0"/>
                <a:cs typeface="SimHei" pitchFamily="18" charset="0"/>
              </a:rPr>
              <a:t>以带来根本的复用</a:t>
            </a:r>
          </a:p>
          <a:p>
            <a:pPr>
              <a:lnSpc>
                <a:spcPts val="4900"/>
              </a:lnSpc>
              <a:tabLst>
                <a:tab pos="457200" algn="l"/>
                <a:tab pos="736600" algn="l"/>
                <a:tab pos="18415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对构件质量及长期支持和发展的不信任</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700"/>
              </a:lnSpc>
              <a:tabLst>
                <a:tab pos="457200" algn="l"/>
                <a:tab pos="736600" algn="l"/>
                <a:tab pos="18415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1"/>
          <p:cNvSpPr txBox="1"/>
          <p:nvPr/>
        </p:nvSpPr>
        <p:spPr>
          <a:xfrm>
            <a:off x="469900" y="419100"/>
            <a:ext cx="5174493" cy="6329938"/>
          </a:xfrm>
          <a:prstGeom prst="rect">
            <a:avLst/>
          </a:prstGeom>
          <a:noFill/>
        </p:spPr>
        <p:txBody>
          <a:bodyPr wrap="none" lIns="0" tIns="0" rIns="0" rtlCol="0">
            <a:spAutoFit/>
          </a:bodyPr>
          <a:lstStyle/>
          <a:p>
            <a:pPr>
              <a:lnSpc>
                <a:spcPts val="5200"/>
              </a:lnSpc>
              <a:tabLst>
                <a:tab pos="18415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64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软件复用及软件构件</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基于构件的软件开发</a:t>
            </a:r>
          </a:p>
          <a:p>
            <a:pPr>
              <a:lnSpc>
                <a:spcPts val="5700"/>
              </a:lnSpc>
              <a:tabLst>
                <a:tab pos="1841500" algn="l"/>
                <a:tab pos="3086100" algn="l"/>
              </a:tabLst>
            </a:pPr>
            <a:r>
              <a:rPr lang="en-US" altLang="zh-CN" sz="4002" dirty="0">
                <a:solidFill>
                  <a:srgbClr val="FF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u="sng" dirty="0">
                <a:solidFill>
                  <a:srgbClr val="FF0000"/>
                </a:solidFill>
                <a:latin typeface="å¾®è½¯éé»" pitchFamily="18" charset="0"/>
                <a:cs typeface="å¾®è½¯éé»" pitchFamily="18" charset="0"/>
              </a:rPr>
              <a:t>构件组装技术</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软件构件模型</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软件构件库</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复用管理与复用实施</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900"/>
              </a:lnSpc>
              <a:tabLst>
                <a:tab pos="1841500" algn="l"/>
                <a:tab pos="30861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1"/>
          <p:cNvSpPr txBox="1"/>
          <p:nvPr/>
        </p:nvSpPr>
        <p:spPr>
          <a:xfrm>
            <a:off x="469900" y="419100"/>
            <a:ext cx="5174493" cy="6329938"/>
          </a:xfrm>
          <a:prstGeom prst="rect">
            <a:avLst/>
          </a:prstGeom>
          <a:noFill/>
        </p:spPr>
        <p:txBody>
          <a:bodyPr wrap="none" lIns="0" tIns="0" rIns="0" rtlCol="0">
            <a:spAutoFit/>
          </a:bodyPr>
          <a:lstStyle/>
          <a:p>
            <a:pPr>
              <a:lnSpc>
                <a:spcPts val="5200"/>
              </a:lnSpc>
              <a:tabLst>
                <a:tab pos="18415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6400"/>
              </a:lnSpc>
              <a:tabLst>
                <a:tab pos="1841500" algn="l"/>
                <a:tab pos="3086100" algn="l"/>
              </a:tabLst>
            </a:pPr>
            <a:r>
              <a:rPr lang="en-US" altLang="zh-CN" sz="4002" dirty="0">
                <a:solidFill>
                  <a:srgbClr val="FF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u="sng" dirty="0">
                <a:solidFill>
                  <a:srgbClr val="FF0000"/>
                </a:solidFill>
                <a:latin typeface="å¾®è½¯éé»" pitchFamily="18" charset="0"/>
                <a:cs typeface="å¾®è½¯éé»" pitchFamily="18" charset="0"/>
              </a:rPr>
              <a:t>软件复用及软件构件</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基于构件的软件开发</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构件组装技术</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软件构件模型</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软件构件库</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复用管理与复用实施</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900"/>
              </a:lnSpc>
              <a:tabLst>
                <a:tab pos="1841500" algn="l"/>
                <a:tab pos="30861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1435100"/>
            <a:ext cx="165100" cy="2463800"/>
          </a:xfrm>
          <a:prstGeom prst="rect">
            <a:avLst/>
          </a:prstGeom>
          <a:noFill/>
        </p:spPr>
        <p:txBody>
          <a:bodyPr wrap="none" lIns="0" tIns="0" rIns="0" rtlCol="0">
            <a:spAutoFit/>
          </a:bodyPr>
          <a:lstStyle/>
          <a:p>
            <a:pPr>
              <a:lnSpc>
                <a:spcPts val="4700"/>
              </a:lnSpc>
              <a:tabLst/>
            </a:pPr>
            <a:r>
              <a:rPr lang="en-US" altLang="zh-CN" sz="3402" dirty="0">
                <a:solidFill>
                  <a:srgbClr val="010000"/>
                </a:solidFill>
                <a:latin typeface="Comic Sans MS" pitchFamily="18" charset="0"/>
                <a:cs typeface="Comic Sans MS" pitchFamily="18" charset="0"/>
              </a:rPr>
              <a:t>•</a:t>
            </a:r>
          </a:p>
          <a:p>
            <a:pPr>
              <a:lnSpc>
                <a:spcPts val="4800"/>
              </a:lnSpc>
              <a:tabLst/>
            </a:pPr>
            <a:r>
              <a:rPr lang="en-US" altLang="zh-CN" sz="3402" dirty="0">
                <a:solidFill>
                  <a:srgbClr val="010000"/>
                </a:solidFill>
                <a:latin typeface="Comic Sans MS" pitchFamily="18" charset="0"/>
                <a:cs typeface="Comic Sans MS" pitchFamily="18" charset="0"/>
              </a:rPr>
              <a:t>•</a:t>
            </a:r>
          </a:p>
          <a:p>
            <a:pPr>
              <a:lnSpc>
                <a:spcPts val="4800"/>
              </a:lnSpc>
              <a:tabLst/>
            </a:pPr>
            <a:r>
              <a:rPr lang="en-US" altLang="zh-CN" sz="3402" dirty="0">
                <a:solidFill>
                  <a:srgbClr val="010000"/>
                </a:solidFill>
                <a:latin typeface="Comic Sans MS" pitchFamily="18" charset="0"/>
                <a:cs typeface="Comic Sans MS" pitchFamily="18" charset="0"/>
              </a:rPr>
              <a:t>•</a:t>
            </a:r>
          </a:p>
          <a:p>
            <a:pPr>
              <a:lnSpc>
                <a:spcPts val="4800"/>
              </a:lnSpc>
              <a:tabLst/>
            </a:pPr>
            <a:r>
              <a:rPr lang="en-US" altLang="zh-CN" sz="3402" dirty="0">
                <a:solidFill>
                  <a:srgbClr val="010000"/>
                </a:solidFill>
                <a:latin typeface="Comic Sans MS" pitchFamily="18" charset="0"/>
                <a:cs typeface="Comic Sans MS" pitchFamily="18" charset="0"/>
              </a:rPr>
              <a:t>•</a:t>
            </a:r>
          </a:p>
        </p:txBody>
      </p:sp>
      <p:sp>
        <p:nvSpPr>
          <p:cNvPr id="43" name="TextBox 1"/>
          <p:cNvSpPr txBox="1"/>
          <p:nvPr/>
        </p:nvSpPr>
        <p:spPr>
          <a:xfrm>
            <a:off x="812800" y="393700"/>
            <a:ext cx="7251700" cy="5486400"/>
          </a:xfrm>
          <a:prstGeom prst="rect">
            <a:avLst/>
          </a:prstGeom>
          <a:noFill/>
        </p:spPr>
        <p:txBody>
          <a:bodyPr wrap="none" lIns="0" tIns="0" rIns="0" rtlCol="0">
            <a:spAutoFit/>
          </a:bodyPr>
          <a:lstStyle/>
          <a:p>
            <a:pPr>
              <a:lnSpc>
                <a:spcPts val="5200"/>
              </a:lnSpc>
              <a:tabLst>
                <a:tab pos="114300" algn="l"/>
                <a:tab pos="393700" algn="l"/>
                <a:tab pos="1460500" algn="l"/>
              </a:tabLst>
            </a:pPr>
            <a:r>
              <a:rPr lang="en-US" altLang="zh-CN" dirty="0"/>
              <a:t>			</a:t>
            </a:r>
            <a:r>
              <a:rPr lang="en-US" altLang="zh-CN" sz="4002" b="1" dirty="0">
                <a:solidFill>
                  <a:srgbClr val="3D00EA"/>
                </a:solidFill>
                <a:latin typeface="å¾®è½¯éé»" pitchFamily="18" charset="0"/>
                <a:cs typeface="å¾®è½¯éé»" pitchFamily="18" charset="0"/>
              </a:rPr>
              <a:t>实现构件组装的基础</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300"/>
              </a:lnSpc>
              <a:tabLst>
                <a:tab pos="114300" algn="l"/>
                <a:tab pos="393700" algn="l"/>
                <a:tab pos="1460500" algn="l"/>
              </a:tabLst>
            </a:pPr>
            <a:r>
              <a:rPr lang="en-US" altLang="zh-CN" sz="3402" b="1" dirty="0">
                <a:solidFill>
                  <a:srgbClr val="000000"/>
                </a:solidFill>
                <a:latin typeface="å¾®è½¯éé»" pitchFamily="18" charset="0"/>
                <a:cs typeface="å¾®è½¯éé»" pitchFamily="18" charset="0"/>
              </a:rPr>
              <a:t>基于体系结构：组装的蓝图和方案</a:t>
            </a:r>
          </a:p>
          <a:p>
            <a:pPr>
              <a:lnSpc>
                <a:spcPts val="4800"/>
              </a:lnSpc>
              <a:tabLst>
                <a:tab pos="114300" algn="l"/>
                <a:tab pos="393700" algn="l"/>
                <a:tab pos="1460500" algn="l"/>
              </a:tabLst>
            </a:pPr>
            <a:r>
              <a:rPr lang="en-US" altLang="zh-CN" sz="3402" b="1" dirty="0">
                <a:solidFill>
                  <a:srgbClr val="000000"/>
                </a:solidFill>
                <a:latin typeface="å¾®è½¯éé»" pitchFamily="18" charset="0"/>
                <a:cs typeface="å¾®è½¯éé»" pitchFamily="18" charset="0"/>
              </a:rPr>
              <a:t>明确的构件接口</a:t>
            </a:r>
          </a:p>
          <a:p>
            <a:pPr>
              <a:lnSpc>
                <a:spcPts val="4800"/>
              </a:lnSpc>
              <a:tabLst>
                <a:tab pos="114300" algn="l"/>
                <a:tab pos="393700" algn="l"/>
                <a:tab pos="1460500" algn="l"/>
              </a:tabLst>
            </a:pPr>
            <a:r>
              <a:rPr lang="en-US" altLang="zh-CN" sz="3402" b="1" dirty="0">
                <a:solidFill>
                  <a:srgbClr val="000000"/>
                </a:solidFill>
                <a:latin typeface="å¾®è½¯éé»" pitchFamily="18" charset="0"/>
                <a:cs typeface="å¾®è½¯éé»" pitchFamily="18" charset="0"/>
              </a:rPr>
              <a:t>显式描述、可替换的环境依赖</a:t>
            </a:r>
          </a:p>
          <a:p>
            <a:pPr>
              <a:lnSpc>
                <a:spcPts val="4900"/>
              </a:lnSpc>
              <a:tabLst>
                <a:tab pos="114300" algn="l"/>
                <a:tab pos="393700" algn="l"/>
                <a:tab pos="1460500" algn="l"/>
              </a:tabLst>
            </a:pPr>
            <a:r>
              <a:rPr lang="en-US" altLang="zh-CN" sz="3402" b="1" dirty="0">
                <a:solidFill>
                  <a:srgbClr val="000000"/>
                </a:solidFill>
                <a:latin typeface="å¾®è½¯éé»" pitchFamily="18" charset="0"/>
                <a:cs typeface="å¾®è½¯éé»" pitchFamily="18" charset="0"/>
              </a:rPr>
              <a:t>连接器</a:t>
            </a:r>
            <a:r>
              <a:rPr lang="en-US" altLang="zh-CN" sz="3402" b="1" dirty="0">
                <a:solidFill>
                  <a:srgbClr val="000000"/>
                </a:solidFill>
                <a:latin typeface="Comic Sans MS" pitchFamily="18" charset="0"/>
                <a:cs typeface="Comic Sans MS" pitchFamily="18" charset="0"/>
              </a:rPr>
              <a:t>(Connector)</a:t>
            </a:r>
            <a:r>
              <a:rPr lang="en-US" altLang="zh-CN" sz="3402" b="1" dirty="0">
                <a:solidFill>
                  <a:srgbClr val="000000"/>
                </a:solidFill>
                <a:latin typeface="å¾®è½¯éé»" pitchFamily="18" charset="0"/>
                <a:cs typeface="å¾®è½¯éé»" pitchFamily="18" charset="0"/>
              </a:rPr>
              <a:t>：实现构件间交互</a:t>
            </a:r>
          </a:p>
          <a:p>
            <a:pPr>
              <a:lnSpc>
                <a:spcPts val="3900"/>
              </a:lnSpc>
              <a:tabLst>
                <a:tab pos="114300" algn="l"/>
                <a:tab pos="393700" algn="l"/>
                <a:tab pos="1460500" algn="l"/>
              </a:tabLst>
            </a:pPr>
            <a:r>
              <a:rPr lang="en-US" altLang="zh-CN" sz="3402" b="1" dirty="0">
                <a:solidFill>
                  <a:srgbClr val="000000"/>
                </a:solidFill>
                <a:latin typeface="å¾®è½¯éé»" pitchFamily="18" charset="0"/>
                <a:cs typeface="å¾®è½¯éé»" pitchFamily="18" charset="0"/>
              </a:rPr>
              <a:t>的“粘连”单元</a:t>
            </a:r>
          </a:p>
          <a:p>
            <a:pPr>
              <a:lnSpc>
                <a:spcPts val="2900"/>
              </a:lnSpc>
              <a:tabLst>
                <a:tab pos="114300" algn="l"/>
                <a:tab pos="393700" algn="l"/>
                <a:tab pos="14605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表示构件间交互信息、与构件并列的一阶实体</a:t>
            </a:r>
          </a:p>
          <a:p>
            <a:pPr>
              <a:lnSpc>
                <a:spcPts val="2800"/>
              </a:lnSpc>
              <a:tabLst>
                <a:tab pos="114300" algn="l"/>
                <a:tab pos="393700" algn="l"/>
                <a:tab pos="14605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实现计算逻辑与交互逻辑相分离</a:t>
            </a:r>
          </a:p>
          <a:p>
            <a:pPr>
              <a:lnSpc>
                <a:spcPts val="3000"/>
              </a:lnSpc>
              <a:tabLst>
                <a:tab pos="114300" algn="l"/>
                <a:tab pos="393700" algn="l"/>
                <a:tab pos="14605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通过不同的外部连接器而非构件代码修改来实现构件的不同组</a:t>
            </a:r>
          </a:p>
          <a:p>
            <a:pPr>
              <a:lnSpc>
                <a:spcPts val="1900"/>
              </a:lnSpc>
              <a:tabLst>
                <a:tab pos="114300" algn="l"/>
                <a:tab pos="393700" algn="l"/>
                <a:tab pos="1460500" algn="l"/>
              </a:tabLst>
            </a:pPr>
            <a:r>
              <a:rPr lang="en-US" altLang="zh-CN" dirty="0"/>
              <a:t>		</a:t>
            </a:r>
            <a:r>
              <a:rPr lang="en-US" altLang="zh-CN" sz="1998" dirty="0">
                <a:solidFill>
                  <a:srgbClr val="000000"/>
                </a:solidFill>
                <a:latin typeface="SimHei" pitchFamily="18" charset="0"/>
                <a:cs typeface="SimHei" pitchFamily="18" charset="0"/>
              </a:rPr>
              <a:t>装方案</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594600" cy="5410200"/>
          </a:xfrm>
          <a:prstGeom prst="rect">
            <a:avLst/>
          </a:prstGeom>
          <a:noFill/>
        </p:spPr>
        <p:txBody>
          <a:bodyPr wrap="none" lIns="0" tIns="0" rIns="0" rtlCol="0">
            <a:spAutoFit/>
          </a:bodyPr>
          <a:lstStyle/>
          <a:p>
            <a:pPr>
              <a:lnSpc>
                <a:spcPts val="5200"/>
              </a:lnSpc>
              <a:tabLst>
                <a:tab pos="342900" algn="l"/>
                <a:tab pos="457200" algn="l"/>
                <a:tab pos="1549400" algn="l"/>
              </a:tabLst>
            </a:pPr>
            <a:r>
              <a:rPr lang="en-US" altLang="zh-CN" dirty="0"/>
              <a:t>			</a:t>
            </a:r>
            <a:r>
              <a:rPr lang="en-US" altLang="zh-CN" sz="4002" b="1" dirty="0">
                <a:solidFill>
                  <a:srgbClr val="3D00EA"/>
                </a:solidFill>
                <a:latin typeface="å¾®è½¯éé»" pitchFamily="18" charset="0"/>
                <a:cs typeface="å¾®è½¯éé»" pitchFamily="18" charset="0"/>
              </a:rPr>
              <a:t>可组装构件的基本内容</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457200" algn="l"/>
                <a:tab pos="1549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服务端口：对外提供的功能性服务</a:t>
            </a:r>
          </a:p>
          <a:p>
            <a:pPr>
              <a:lnSpc>
                <a:spcPts val="4600"/>
              </a:lnSpc>
              <a:tabLst>
                <a:tab pos="342900" algn="l"/>
                <a:tab pos="457200" algn="l"/>
                <a:tab pos="1549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请求端口：对外请求的功能性服务</a:t>
            </a:r>
          </a:p>
          <a:p>
            <a:pPr>
              <a:lnSpc>
                <a:spcPts val="4600"/>
              </a:lnSpc>
              <a:tabLst>
                <a:tab pos="342900" algn="l"/>
                <a:tab pos="457200" algn="l"/>
                <a:tab pos="1549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构件约束：构件内部的语法和语义约束</a:t>
            </a:r>
          </a:p>
          <a:p>
            <a:pPr>
              <a:lnSpc>
                <a:spcPts val="3400"/>
              </a:lnSpc>
              <a:tabLst>
                <a:tab pos="342900" algn="l"/>
                <a:tab pos="457200" algn="l"/>
                <a:tab pos="1549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请求</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服务端口之间的关系，如相关性、行为协议等</a:t>
            </a:r>
          </a:p>
          <a:p>
            <a:pPr>
              <a:lnSpc>
                <a:spcPts val="3400"/>
              </a:lnSpc>
              <a:tabLst>
                <a:tab pos="342900" algn="l"/>
                <a:tab pos="457200" algn="l"/>
                <a:tab pos="1549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其它特性，如负载、安全等</a:t>
            </a:r>
          </a:p>
          <a:p>
            <a:pPr>
              <a:lnSpc>
                <a:spcPts val="4600"/>
              </a:lnSpc>
              <a:tabLst>
                <a:tab pos="342900" algn="l"/>
                <a:tab pos="457200" algn="l"/>
                <a:tab pos="1549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构件实现体：使用某种编程语言实现</a:t>
            </a:r>
          </a:p>
          <a:p>
            <a:pPr>
              <a:lnSpc>
                <a:spcPts val="4600"/>
              </a:lnSpc>
              <a:tabLst>
                <a:tab pos="342900" algn="l"/>
                <a:tab pos="457200" algn="l"/>
                <a:tab pos="1549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内部结构</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可选</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：复合构件内部子构件之</a:t>
            </a:r>
          </a:p>
          <a:p>
            <a:pPr>
              <a:lnSpc>
                <a:spcPts val="3700"/>
              </a:lnSpc>
              <a:tabLst>
                <a:tab pos="342900" algn="l"/>
                <a:tab pos="457200" algn="l"/>
                <a:tab pos="1549400" algn="l"/>
              </a:tabLst>
            </a:pPr>
            <a:r>
              <a:rPr lang="en-US" altLang="zh-CN" dirty="0"/>
              <a:t>	</a:t>
            </a:r>
            <a:r>
              <a:rPr lang="en-US" altLang="zh-CN" sz="3198" b="1" dirty="0">
                <a:solidFill>
                  <a:srgbClr val="000000"/>
                </a:solidFill>
                <a:latin typeface="å¾®è½¯éé»" pitchFamily="18" charset="0"/>
                <a:cs typeface="å¾®è½¯éé»" pitchFamily="18" charset="0"/>
              </a:rPr>
              <a:t>间的组装结构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93700"/>
            <a:ext cx="7581900" cy="5448300"/>
          </a:xfrm>
          <a:prstGeom prst="rect">
            <a:avLst/>
          </a:prstGeom>
          <a:noFill/>
        </p:spPr>
        <p:txBody>
          <a:bodyPr wrap="none" lIns="0" tIns="0" rIns="0" rtlCol="0">
            <a:spAutoFit/>
          </a:bodyPr>
          <a:lstStyle/>
          <a:p>
            <a:pPr>
              <a:lnSpc>
                <a:spcPts val="5200"/>
              </a:lnSpc>
              <a:tabLst>
                <a:tab pos="342900" algn="l"/>
                <a:tab pos="2057400" algn="l"/>
              </a:tabLst>
            </a:pPr>
            <a:r>
              <a:rPr lang="en-US" altLang="zh-CN" dirty="0"/>
              <a:t>		</a:t>
            </a:r>
            <a:r>
              <a:rPr lang="en-US" altLang="zh-CN" sz="4002" b="1" dirty="0">
                <a:solidFill>
                  <a:srgbClr val="3D00EA"/>
                </a:solidFill>
                <a:latin typeface="å¾®è½¯éé»" pitchFamily="18" charset="0"/>
                <a:cs typeface="å¾®è½¯éé»" pitchFamily="18" charset="0"/>
              </a:rPr>
              <a:t>构件与对象的区别</a:t>
            </a:r>
          </a:p>
          <a:p>
            <a:pPr>
              <a:lnSpc>
                <a:spcPts val="1000"/>
              </a:lnSpc>
            </a:pPr>
            <a:endParaRPr lang="en-US" altLang="zh-CN" dirty="0"/>
          </a:p>
          <a:p>
            <a:pPr>
              <a:lnSpc>
                <a:spcPts val="1000"/>
              </a:lnSpc>
            </a:pPr>
            <a:endParaRPr lang="en-US" altLang="zh-CN" dirty="0"/>
          </a:p>
          <a:p>
            <a:pPr>
              <a:lnSpc>
                <a:spcPts val="4800"/>
              </a:lnSpc>
              <a:tabLst>
                <a:tab pos="342900" algn="l"/>
                <a:tab pos="20574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构件是基本的部署和运行单元，符合构件的</a:t>
            </a:r>
          </a:p>
          <a:p>
            <a:pPr>
              <a:lnSpc>
                <a:spcPts val="3400"/>
              </a:lnSpc>
              <a:tabLst>
                <a:tab pos="342900" algn="l"/>
                <a:tab pos="2057400" algn="l"/>
              </a:tabLst>
            </a:pPr>
            <a:r>
              <a:rPr lang="en-US" altLang="zh-CN" dirty="0"/>
              <a:t>	</a:t>
            </a:r>
            <a:r>
              <a:rPr lang="en-US" altLang="zh-CN" sz="3000" b="1" dirty="0">
                <a:solidFill>
                  <a:srgbClr val="000000"/>
                </a:solidFill>
                <a:latin typeface="å¾®è½¯éé»" pitchFamily="18" charset="0"/>
                <a:cs typeface="å¾®è½¯éé»" pitchFamily="18" charset="0"/>
              </a:rPr>
              <a:t>相对独立、明确接口、显式依赖等基本特性</a:t>
            </a:r>
          </a:p>
          <a:p>
            <a:pPr>
              <a:lnSpc>
                <a:spcPts val="4400"/>
              </a:lnSpc>
              <a:tabLst>
                <a:tab pos="342900" algn="l"/>
                <a:tab pos="20574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符合某种构件模型，是一种可组装单元，可</a:t>
            </a:r>
          </a:p>
          <a:p>
            <a:pPr>
              <a:lnSpc>
                <a:spcPts val="3500"/>
              </a:lnSpc>
              <a:tabLst>
                <a:tab pos="342900" algn="l"/>
                <a:tab pos="2057400" algn="l"/>
              </a:tabLst>
            </a:pPr>
            <a:r>
              <a:rPr lang="en-US" altLang="zh-CN" dirty="0"/>
              <a:t>	</a:t>
            </a:r>
            <a:r>
              <a:rPr lang="en-US" altLang="zh-CN" sz="3000" b="1" dirty="0">
                <a:solidFill>
                  <a:srgbClr val="000000"/>
                </a:solidFill>
                <a:latin typeface="å¾®è½¯éé»" pitchFamily="18" charset="0"/>
                <a:cs typeface="å¾®è½¯éé»" pitchFamily="18" charset="0"/>
              </a:rPr>
              <a:t>用于从很多独立创建的功能部分设计和建造</a:t>
            </a:r>
          </a:p>
          <a:p>
            <a:pPr>
              <a:lnSpc>
                <a:spcPts val="3500"/>
              </a:lnSpc>
              <a:tabLst>
                <a:tab pos="342900" algn="l"/>
                <a:tab pos="2057400" algn="l"/>
              </a:tabLst>
            </a:pPr>
            <a:r>
              <a:rPr lang="en-US" altLang="zh-CN" dirty="0"/>
              <a:t>	</a:t>
            </a:r>
            <a:r>
              <a:rPr lang="en-US" altLang="zh-CN" sz="3000" b="1" dirty="0">
                <a:solidFill>
                  <a:srgbClr val="000000"/>
                </a:solidFill>
                <a:latin typeface="å¾®è½¯éé»" pitchFamily="18" charset="0"/>
                <a:cs typeface="å¾®è½¯éé»" pitchFamily="18" charset="0"/>
              </a:rPr>
              <a:t>一个系统</a:t>
            </a:r>
          </a:p>
          <a:p>
            <a:pPr>
              <a:lnSpc>
                <a:spcPts val="4400"/>
              </a:lnSpc>
              <a:tabLst>
                <a:tab pos="342900" algn="l"/>
                <a:tab pos="20574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构件往往粒度较大，提供了对一个或多个对</a:t>
            </a:r>
          </a:p>
          <a:p>
            <a:pPr>
              <a:lnSpc>
                <a:spcPts val="3400"/>
              </a:lnSpc>
              <a:tabLst>
                <a:tab pos="342900" algn="l"/>
                <a:tab pos="2057400" algn="l"/>
              </a:tabLst>
            </a:pPr>
            <a:r>
              <a:rPr lang="en-US" altLang="zh-CN" dirty="0"/>
              <a:t>	</a:t>
            </a:r>
            <a:r>
              <a:rPr lang="en-US" altLang="zh-CN" sz="3000" b="1" dirty="0">
                <a:solidFill>
                  <a:srgbClr val="000000"/>
                </a:solidFill>
                <a:latin typeface="å¾®è½¯éé»" pitchFamily="18" charset="0"/>
                <a:cs typeface="å¾®è½¯éé»" pitchFamily="18" charset="0"/>
              </a:rPr>
              <a:t>象实现的包装</a:t>
            </a:r>
          </a:p>
          <a:p>
            <a:pPr>
              <a:lnSpc>
                <a:spcPts val="4400"/>
              </a:lnSpc>
              <a:tabLst>
                <a:tab pos="342900" algn="l"/>
                <a:tab pos="20574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构件构件的每个部分都可使用面向对象语言</a:t>
            </a:r>
          </a:p>
          <a:p>
            <a:pPr>
              <a:lnSpc>
                <a:spcPts val="3400"/>
              </a:lnSpc>
              <a:tabLst>
                <a:tab pos="342900" algn="l"/>
                <a:tab pos="2057400" algn="l"/>
              </a:tabLst>
            </a:pPr>
            <a:r>
              <a:rPr lang="en-US" altLang="zh-CN" dirty="0"/>
              <a:t>	</a:t>
            </a:r>
            <a:r>
              <a:rPr lang="en-US" altLang="zh-CN" sz="3000" b="1" dirty="0">
                <a:solidFill>
                  <a:srgbClr val="000000"/>
                </a:solidFill>
                <a:latin typeface="å¾®è½¯éé»" pitchFamily="18" charset="0"/>
                <a:cs typeface="å¾®è½¯éé»" pitchFamily="18" charset="0"/>
              </a:rPr>
              <a:t>或其它技术创建</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645400" cy="5270500"/>
          </a:xfrm>
          <a:prstGeom prst="rect">
            <a:avLst/>
          </a:prstGeom>
          <a:noFill/>
        </p:spPr>
        <p:txBody>
          <a:bodyPr wrap="none" lIns="0" tIns="0" rIns="0" rtlCol="0">
            <a:spAutoFit/>
          </a:bodyPr>
          <a:lstStyle/>
          <a:p>
            <a:pPr>
              <a:lnSpc>
                <a:spcPts val="5200"/>
              </a:lnSpc>
              <a:tabLst>
                <a:tab pos="342900" algn="l"/>
                <a:tab pos="457200" algn="l"/>
                <a:tab pos="736600" algn="l"/>
                <a:tab pos="1295400" algn="l"/>
              </a:tabLst>
            </a:pPr>
            <a:r>
              <a:rPr lang="en-US" altLang="zh-CN" dirty="0"/>
              <a:t>				</a:t>
            </a:r>
            <a:r>
              <a:rPr lang="en-US" altLang="zh-CN" sz="4002" b="1" dirty="0">
                <a:solidFill>
                  <a:srgbClr val="3D00EA"/>
                </a:solidFill>
                <a:latin typeface="å¾®è½¯éé»" pitchFamily="18" charset="0"/>
                <a:cs typeface="å¾®è½¯éé»" pitchFamily="18" charset="0"/>
              </a:rPr>
              <a:t>实现构件可组装性的途径</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457200" algn="l"/>
                <a:tab pos="736600" algn="l"/>
                <a:tab pos="1295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现有的编程语言和构件模型提供了一些实</a:t>
            </a:r>
          </a:p>
          <a:p>
            <a:pPr>
              <a:lnSpc>
                <a:spcPts val="3700"/>
              </a:lnSpc>
              <a:tabLst>
                <a:tab pos="342900" algn="l"/>
                <a:tab pos="457200" algn="l"/>
                <a:tab pos="736600" algn="l"/>
                <a:tab pos="1295400" algn="l"/>
              </a:tabLst>
            </a:pPr>
            <a:r>
              <a:rPr lang="en-US" altLang="zh-CN" dirty="0"/>
              <a:t>	</a:t>
            </a:r>
            <a:r>
              <a:rPr lang="en-US" altLang="zh-CN" sz="3198" b="1" dirty="0">
                <a:solidFill>
                  <a:srgbClr val="000000"/>
                </a:solidFill>
                <a:latin typeface="å¾®è½¯éé»" pitchFamily="18" charset="0"/>
                <a:cs typeface="å¾®è½¯éé»" pitchFamily="18" charset="0"/>
              </a:rPr>
              <a:t>现构件可组装性的途径</a:t>
            </a:r>
          </a:p>
          <a:p>
            <a:pPr>
              <a:lnSpc>
                <a:spcPts val="3500"/>
              </a:lnSpc>
              <a:tabLst>
                <a:tab pos="342900" algn="l"/>
                <a:tab pos="457200" algn="l"/>
                <a:tab pos="736600" algn="l"/>
                <a:tab pos="1295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语言接口机制：如</a:t>
            </a:r>
            <a:r>
              <a:rPr lang="en-US" altLang="zh-CN" sz="2400" dirty="0">
                <a:solidFill>
                  <a:srgbClr val="000000"/>
                </a:solidFill>
                <a:latin typeface="Comic Sans MS" pitchFamily="18" charset="0"/>
                <a:cs typeface="Comic Sans MS" pitchFamily="18" charset="0"/>
              </a:rPr>
              <a:t>Java</a:t>
            </a:r>
            <a:r>
              <a:rPr lang="en-US" altLang="zh-CN" sz="2400" dirty="0">
                <a:solidFill>
                  <a:srgbClr val="000000"/>
                </a:solidFill>
                <a:latin typeface="SimHei" pitchFamily="18" charset="0"/>
                <a:cs typeface="SimHei" pitchFamily="18" charset="0"/>
              </a:rPr>
              <a:t>中的</a:t>
            </a:r>
            <a:r>
              <a:rPr lang="en-US" altLang="zh-CN" sz="2400" dirty="0">
                <a:solidFill>
                  <a:srgbClr val="000000"/>
                </a:solidFill>
                <a:latin typeface="Comic Sans MS" pitchFamily="18" charset="0"/>
                <a:cs typeface="Comic Sans MS" pitchFamily="18" charset="0"/>
              </a:rPr>
              <a:t>Interface</a:t>
            </a:r>
          </a:p>
          <a:p>
            <a:pPr>
              <a:lnSpc>
                <a:spcPts val="3400"/>
              </a:lnSpc>
              <a:tabLst>
                <a:tab pos="342900" algn="l"/>
                <a:tab pos="457200" algn="l"/>
                <a:tab pos="736600" algn="l"/>
                <a:tab pos="1295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反射机制：如</a:t>
            </a:r>
            <a:r>
              <a:rPr lang="en-US" altLang="zh-CN" sz="2400" dirty="0">
                <a:solidFill>
                  <a:srgbClr val="000000"/>
                </a:solidFill>
                <a:latin typeface="Comic Sans MS" pitchFamily="18" charset="0"/>
                <a:cs typeface="Comic Sans MS" pitchFamily="18" charset="0"/>
              </a:rPr>
              <a:t>Java</a:t>
            </a:r>
            <a:r>
              <a:rPr lang="en-US" altLang="zh-CN" sz="2400" dirty="0">
                <a:solidFill>
                  <a:srgbClr val="000000"/>
                </a:solidFill>
                <a:latin typeface="SimHei" pitchFamily="18" charset="0"/>
                <a:cs typeface="SimHei" pitchFamily="18" charset="0"/>
              </a:rPr>
              <a:t>等的语言反射机制使得构件间依</a:t>
            </a:r>
          </a:p>
          <a:p>
            <a:pPr>
              <a:lnSpc>
                <a:spcPts val="2500"/>
              </a:lnSpc>
              <a:tabLst>
                <a:tab pos="342900" algn="l"/>
                <a:tab pos="457200" algn="l"/>
                <a:tab pos="736600" algn="l"/>
                <a:tab pos="1295400" algn="l"/>
              </a:tabLst>
            </a:pPr>
            <a:r>
              <a:rPr lang="en-US" altLang="zh-CN" dirty="0"/>
              <a:t>			</a:t>
            </a:r>
            <a:r>
              <a:rPr lang="en-US" altLang="zh-CN" sz="2400" dirty="0">
                <a:solidFill>
                  <a:srgbClr val="000000"/>
                </a:solidFill>
                <a:latin typeface="SimHei" pitchFamily="18" charset="0"/>
                <a:cs typeface="SimHei" pitchFamily="18" charset="0"/>
              </a:rPr>
              <a:t>赖关系的后绑定成为可能</a:t>
            </a:r>
          </a:p>
          <a:p>
            <a:pPr>
              <a:lnSpc>
                <a:spcPts val="3800"/>
              </a:lnSpc>
              <a:tabLst>
                <a:tab pos="342900" algn="l"/>
                <a:tab pos="457200" algn="l"/>
                <a:tab pos="736600" algn="l"/>
                <a:tab pos="1295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基于消息的交互机制：如</a:t>
            </a:r>
            <a:r>
              <a:rPr lang="en-US" altLang="zh-CN" sz="2400" dirty="0">
                <a:solidFill>
                  <a:srgbClr val="000000"/>
                </a:solidFill>
                <a:latin typeface="Comic Sans MS" pitchFamily="18" charset="0"/>
                <a:cs typeface="Comic Sans MS" pitchFamily="18" charset="0"/>
              </a:rPr>
              <a:t>C2</a:t>
            </a:r>
            <a:r>
              <a:rPr lang="en-US" altLang="zh-CN" sz="2400" dirty="0">
                <a:solidFill>
                  <a:srgbClr val="000000"/>
                </a:solidFill>
                <a:latin typeface="SimHei" pitchFamily="18" charset="0"/>
                <a:cs typeface="SimHei" pitchFamily="18" charset="0"/>
              </a:rPr>
              <a:t>风格构件以及基于</a:t>
            </a:r>
            <a:r>
              <a:rPr lang="en-US" altLang="zh-CN" sz="2400" dirty="0">
                <a:solidFill>
                  <a:srgbClr val="000000"/>
                </a:solidFill>
                <a:latin typeface="Comic Sans MS" pitchFamily="18" charset="0"/>
                <a:cs typeface="Comic Sans MS" pitchFamily="18" charset="0"/>
              </a:rPr>
              <a:t>XML</a:t>
            </a:r>
          </a:p>
          <a:p>
            <a:pPr>
              <a:lnSpc>
                <a:spcPts val="2500"/>
              </a:lnSpc>
              <a:tabLst>
                <a:tab pos="342900" algn="l"/>
                <a:tab pos="457200" algn="l"/>
                <a:tab pos="736600" algn="l"/>
                <a:tab pos="1295400" algn="l"/>
              </a:tabLst>
            </a:pPr>
            <a:r>
              <a:rPr lang="en-US" altLang="zh-CN" dirty="0"/>
              <a:t>			</a:t>
            </a:r>
            <a:r>
              <a:rPr lang="en-US" altLang="zh-CN" sz="2400" dirty="0">
                <a:solidFill>
                  <a:srgbClr val="000000"/>
                </a:solidFill>
                <a:latin typeface="SimHei" pitchFamily="18" charset="0"/>
                <a:cs typeface="SimHei" pitchFamily="18" charset="0"/>
              </a:rPr>
              <a:t>等的交互机制</a:t>
            </a:r>
          </a:p>
          <a:p>
            <a:pPr>
              <a:lnSpc>
                <a:spcPts val="3800"/>
              </a:lnSpc>
              <a:tabLst>
                <a:tab pos="342900" algn="l"/>
                <a:tab pos="457200" algn="l"/>
                <a:tab pos="736600" algn="l"/>
                <a:tab pos="1295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支持配置的开发语言或模型：如</a:t>
            </a:r>
            <a:r>
              <a:rPr lang="en-US" altLang="zh-CN" sz="2400" dirty="0">
                <a:solidFill>
                  <a:srgbClr val="000000"/>
                </a:solidFill>
                <a:latin typeface="Comic Sans MS" pitchFamily="18" charset="0"/>
                <a:cs typeface="Comic Sans MS" pitchFamily="18" charset="0"/>
              </a:rPr>
              <a:t>Structs</a:t>
            </a:r>
            <a:r>
              <a:rPr lang="en-US" altLang="zh-CN" sz="2400" dirty="0">
                <a:solidFill>
                  <a:srgbClr val="000000"/>
                </a:solidFill>
                <a:latin typeface="SimHei" pitchFamily="18" charset="0"/>
                <a:cs typeface="SimHei" pitchFamily="18" charset="0"/>
              </a:rPr>
              <a:t>的配置</a:t>
            </a:r>
          </a:p>
          <a:p>
            <a:pPr>
              <a:lnSpc>
                <a:spcPts val="4600"/>
              </a:lnSpc>
              <a:tabLst>
                <a:tab pos="342900" algn="l"/>
                <a:tab pos="457200" algn="l"/>
                <a:tab pos="736600" algn="l"/>
                <a:tab pos="1295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局限性：性能等上的不足、开发的不方便</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3"/>
          <p:cNvPicPr>
            <a:picLocks noChangeAspect="1" noChangeArrowheads="1"/>
          </p:cNvPicPr>
          <p:nvPr/>
        </p:nvPicPr>
        <p:blipFill>
          <a:blip r:embed="rId2"/>
          <a:srcRect/>
          <a:stretch>
            <a:fillRect/>
          </a:stretch>
        </p:blipFill>
        <p:spPr bwMode="auto">
          <a:xfrm>
            <a:off x="1739900" y="3873500"/>
            <a:ext cx="2171700" cy="2349500"/>
          </a:xfrm>
          <a:prstGeom prst="rect">
            <a:avLst/>
          </a:prstGeom>
          <a:noFill/>
        </p:spPr>
      </p:pic>
      <p:pic>
        <p:nvPicPr>
          <p:cNvPr id="42" name="Picture 3"/>
          <p:cNvPicPr>
            <a:picLocks noChangeAspect="1" noChangeArrowheads="1"/>
          </p:cNvPicPr>
          <p:nvPr/>
        </p:nvPicPr>
        <p:blipFill>
          <a:blip r:embed="rId3"/>
          <a:srcRect/>
          <a:stretch>
            <a:fillRect/>
          </a:stretch>
        </p:blipFill>
        <p:spPr bwMode="auto">
          <a:xfrm>
            <a:off x="4572000" y="3962400"/>
            <a:ext cx="3060700" cy="22733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4" name="TextBox 1"/>
          <p:cNvSpPr txBox="1"/>
          <p:nvPr/>
        </p:nvSpPr>
        <p:spPr>
          <a:xfrm>
            <a:off x="393700" y="266700"/>
            <a:ext cx="7645400" cy="2070100"/>
          </a:xfrm>
          <a:prstGeom prst="rect">
            <a:avLst/>
          </a:prstGeom>
          <a:noFill/>
        </p:spPr>
        <p:txBody>
          <a:bodyPr wrap="none" lIns="0" tIns="0" rIns="0" rtlCol="0">
            <a:spAutoFit/>
          </a:bodyPr>
          <a:lstStyle/>
          <a:p>
            <a:pPr>
              <a:lnSpc>
                <a:spcPts val="5200"/>
              </a:lnSpc>
              <a:tabLst>
                <a:tab pos="3416300" algn="l"/>
              </a:tabLst>
            </a:pPr>
            <a:r>
              <a:rPr lang="en-US" altLang="zh-CN" dirty="0"/>
              <a:t>	</a:t>
            </a:r>
            <a:r>
              <a:rPr lang="en-US" altLang="zh-CN" sz="4002" b="1" dirty="0">
                <a:solidFill>
                  <a:srgbClr val="3D00EA"/>
                </a:solidFill>
                <a:latin typeface="å¾®è½¯éé»" pitchFamily="18" charset="0"/>
                <a:cs typeface="å¾®è½¯éé»" pitchFamily="18" charset="0"/>
              </a:rPr>
              <a:t>连接器</a:t>
            </a:r>
          </a:p>
          <a:p>
            <a:pPr>
              <a:lnSpc>
                <a:spcPts val="1000"/>
              </a:lnSpc>
            </a:pPr>
            <a:endParaRPr lang="en-US" altLang="zh-CN" dirty="0"/>
          </a:p>
          <a:p>
            <a:pPr>
              <a:lnSpc>
                <a:spcPts val="5400"/>
              </a:lnSpc>
              <a:tabLst>
                <a:tab pos="34163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构件组装功能的主要承载者</a:t>
            </a:r>
          </a:p>
          <a:p>
            <a:pPr>
              <a:lnSpc>
                <a:spcPts val="4600"/>
              </a:lnSpc>
              <a:tabLst>
                <a:tab pos="34163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在构件的端口之间建立起组装关系，实现</a:t>
            </a:r>
          </a:p>
        </p:txBody>
      </p:sp>
      <p:sp>
        <p:nvSpPr>
          <p:cNvPr id="45" name="TextBox 1"/>
          <p:cNvSpPr txBox="1"/>
          <p:nvPr/>
        </p:nvSpPr>
        <p:spPr>
          <a:xfrm>
            <a:off x="850900" y="2336800"/>
            <a:ext cx="114300" cy="1587500"/>
          </a:xfrm>
          <a:prstGeom prst="rect">
            <a:avLst/>
          </a:prstGeom>
          <a:noFill/>
        </p:spPr>
        <p:txBody>
          <a:bodyPr wrap="none" lIns="0" tIns="0" rIns="0" rtlCol="0">
            <a:spAutoFit/>
          </a:bodyPr>
          <a:lstStyle/>
          <a:p>
            <a:pPr>
              <a:lnSpc>
                <a:spcPts val="30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p:txBody>
      </p:sp>
      <p:sp>
        <p:nvSpPr>
          <p:cNvPr id="46" name="TextBox 1"/>
          <p:cNvSpPr txBox="1"/>
          <p:nvPr/>
        </p:nvSpPr>
        <p:spPr>
          <a:xfrm>
            <a:off x="1130300" y="2400300"/>
            <a:ext cx="6134100" cy="1485900"/>
          </a:xfrm>
          <a:prstGeom prst="rect">
            <a:avLst/>
          </a:prstGeom>
          <a:noFill/>
        </p:spPr>
        <p:txBody>
          <a:bodyPr wrap="none" lIns="0" tIns="0" rIns="0" rtlCol="0">
            <a:spAutoFit/>
          </a:bodyPr>
          <a:lstStyle/>
          <a:p>
            <a:pPr>
              <a:lnSpc>
                <a:spcPts val="2100"/>
              </a:lnSpc>
              <a:tabLst/>
            </a:pPr>
            <a:r>
              <a:rPr lang="en-US" altLang="zh-CN" sz="2202" dirty="0">
                <a:solidFill>
                  <a:srgbClr val="000000"/>
                </a:solidFill>
                <a:latin typeface="SimHei" pitchFamily="18" charset="0"/>
                <a:cs typeface="SimHei" pitchFamily="18" charset="0"/>
              </a:rPr>
              <a:t>构件通信：网络通信、共享数据文件等</a:t>
            </a:r>
          </a:p>
          <a:p>
            <a:pPr>
              <a:lnSpc>
                <a:spcPts val="3100"/>
              </a:lnSpc>
              <a:tabLst/>
            </a:pPr>
            <a:r>
              <a:rPr lang="en-US" altLang="zh-CN" sz="2202" dirty="0">
                <a:solidFill>
                  <a:srgbClr val="000000"/>
                </a:solidFill>
                <a:latin typeface="SimHei" pitchFamily="18" charset="0"/>
                <a:cs typeface="SimHei" pitchFamily="18" charset="0"/>
              </a:rPr>
              <a:t>交互实现及交互协议控制：消息交互、同步调用等</a:t>
            </a:r>
          </a:p>
          <a:p>
            <a:pPr>
              <a:lnSpc>
                <a:spcPts val="3100"/>
              </a:lnSpc>
              <a:tabLst/>
            </a:pPr>
            <a:r>
              <a:rPr lang="en-US" altLang="zh-CN" sz="2202" dirty="0">
                <a:solidFill>
                  <a:srgbClr val="000000"/>
                </a:solidFill>
                <a:latin typeface="SimHei" pitchFamily="18" charset="0"/>
                <a:cs typeface="SimHei" pitchFamily="18" charset="0"/>
              </a:rPr>
              <a:t>消息格式适配与转换</a:t>
            </a:r>
          </a:p>
          <a:p>
            <a:pPr>
              <a:lnSpc>
                <a:spcPts val="3100"/>
              </a:lnSpc>
              <a:tabLst/>
            </a:pPr>
            <a:r>
              <a:rPr lang="en-US" altLang="zh-CN" sz="2202" dirty="0">
                <a:solidFill>
                  <a:srgbClr val="000000"/>
                </a:solidFill>
                <a:latin typeface="SimHei" pitchFamily="18" charset="0"/>
                <a:cs typeface="SimHei" pitchFamily="18" charset="0"/>
              </a:rPr>
              <a:t>其它高级功能：同步控制、交互安全性等</a:t>
            </a:r>
          </a:p>
        </p:txBody>
      </p:sp>
      <p:sp>
        <p:nvSpPr>
          <p:cNvPr id="47" name="TextBox 1"/>
          <p:cNvSpPr txBox="1"/>
          <p:nvPr/>
        </p:nvSpPr>
        <p:spPr>
          <a:xfrm>
            <a:off x="546100" y="4216400"/>
            <a:ext cx="1219200" cy="393700"/>
          </a:xfrm>
          <a:prstGeom prst="rect">
            <a:avLst/>
          </a:prstGeom>
          <a:noFill/>
        </p:spPr>
        <p:txBody>
          <a:bodyPr wrap="none" lIns="0" tIns="0" rIns="0" rtlCol="0">
            <a:spAutoFit/>
          </a:bodyPr>
          <a:lstStyle/>
          <a:p>
            <a:pPr>
              <a:lnSpc>
                <a:spcPts val="3100"/>
              </a:lnSpc>
              <a:tabLst/>
            </a:pPr>
            <a:r>
              <a:rPr lang="en-US" altLang="zh-CN" sz="2400" b="1" dirty="0">
                <a:solidFill>
                  <a:srgbClr val="FF0000"/>
                </a:solidFill>
                <a:latin typeface="å¾®è½¯éé»" pitchFamily="18" charset="0"/>
                <a:cs typeface="å¾®è½¯éé»" pitchFamily="18" charset="0"/>
              </a:rPr>
              <a:t>简单表示</a:t>
            </a:r>
          </a:p>
        </p:txBody>
      </p:sp>
      <p:sp>
        <p:nvSpPr>
          <p:cNvPr id="48" name="TextBox 1"/>
          <p:cNvSpPr txBox="1"/>
          <p:nvPr/>
        </p:nvSpPr>
        <p:spPr>
          <a:xfrm>
            <a:off x="7023100" y="4140200"/>
            <a:ext cx="1219200" cy="393700"/>
          </a:xfrm>
          <a:prstGeom prst="rect">
            <a:avLst/>
          </a:prstGeom>
          <a:noFill/>
        </p:spPr>
        <p:txBody>
          <a:bodyPr wrap="none" lIns="0" tIns="0" rIns="0" rtlCol="0">
            <a:spAutoFit/>
          </a:bodyPr>
          <a:lstStyle/>
          <a:p>
            <a:pPr>
              <a:lnSpc>
                <a:spcPts val="3100"/>
              </a:lnSpc>
              <a:tabLst/>
            </a:pPr>
            <a:r>
              <a:rPr lang="en-US" altLang="zh-CN" sz="2400" b="1" dirty="0">
                <a:solidFill>
                  <a:srgbClr val="FF0000"/>
                </a:solidFill>
                <a:latin typeface="å¾®è½¯éé»" pitchFamily="18" charset="0"/>
                <a:cs typeface="å¾®è½¯éé»" pitchFamily="18" charset="0"/>
              </a:rPr>
              <a:t>详细表示</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3"/>
          <p:cNvPicPr>
            <a:picLocks noChangeAspect="1" noChangeArrowheads="1"/>
          </p:cNvPicPr>
          <p:nvPr/>
        </p:nvPicPr>
        <p:blipFill>
          <a:blip r:embed="rId2"/>
          <a:srcRect/>
          <a:stretch>
            <a:fillRect/>
          </a:stretch>
        </p:blipFill>
        <p:spPr bwMode="auto">
          <a:xfrm>
            <a:off x="1054100" y="2273300"/>
            <a:ext cx="7797800" cy="40513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3" name="TextBox 1"/>
          <p:cNvSpPr txBox="1"/>
          <p:nvPr/>
        </p:nvSpPr>
        <p:spPr>
          <a:xfrm>
            <a:off x="1701800" y="266700"/>
            <a:ext cx="5270500" cy="2057400"/>
          </a:xfrm>
          <a:prstGeom prst="rect">
            <a:avLst/>
          </a:prstGeom>
          <a:noFill/>
        </p:spPr>
        <p:txBody>
          <a:bodyPr wrap="none" lIns="0" tIns="0" rIns="0" rtlCol="0">
            <a:spAutoFit/>
          </a:bodyPr>
          <a:lstStyle/>
          <a:p>
            <a:pPr>
              <a:lnSpc>
                <a:spcPts val="5200"/>
              </a:lnSpc>
              <a:tabLst>
                <a:tab pos="812800" algn="l"/>
                <a:tab pos="1346200" algn="l"/>
              </a:tabLst>
            </a:pPr>
            <a:r>
              <a:rPr lang="en-US" altLang="zh-CN" dirty="0"/>
              <a:t>		</a:t>
            </a:r>
            <a:r>
              <a:rPr lang="en-US" altLang="zh-CN" sz="4002" b="1" dirty="0">
                <a:solidFill>
                  <a:srgbClr val="3D00EA"/>
                </a:solidFill>
                <a:latin typeface="å¾®è½¯éé»" pitchFamily="18" charset="0"/>
                <a:cs typeface="å¾®è½¯éé»" pitchFamily="18" charset="0"/>
              </a:rPr>
              <a:t>构件组装过程</a:t>
            </a:r>
          </a:p>
          <a:p>
            <a:pPr>
              <a:lnSpc>
                <a:spcPts val="1000"/>
              </a:lnSpc>
            </a:pPr>
            <a:endParaRPr lang="en-US" altLang="zh-CN" dirty="0"/>
          </a:p>
          <a:p>
            <a:pPr>
              <a:lnSpc>
                <a:spcPts val="1000"/>
              </a:lnSpc>
            </a:pPr>
            <a:endParaRPr lang="en-US" altLang="zh-CN" dirty="0"/>
          </a:p>
          <a:p>
            <a:pPr>
              <a:lnSpc>
                <a:spcPts val="4300"/>
              </a:lnSpc>
              <a:tabLst>
                <a:tab pos="812800" algn="l"/>
                <a:tab pos="1346200" algn="l"/>
              </a:tabLst>
            </a:pPr>
            <a:r>
              <a:rPr lang="en-US" altLang="zh-CN" dirty="0"/>
              <a:t>	</a:t>
            </a:r>
            <a:r>
              <a:rPr lang="en-US" altLang="zh-CN" sz="3198" b="1" dirty="0">
                <a:solidFill>
                  <a:srgbClr val="FF0000"/>
                </a:solidFill>
                <a:latin typeface="å¾®è½¯éé»" pitchFamily="18" charset="0"/>
                <a:cs typeface="å¾®è½¯éé»" pitchFamily="18" charset="0"/>
              </a:rPr>
              <a:t>原子构件</a:t>
            </a:r>
            <a:r>
              <a:rPr lang="en-US" altLang="zh-CN" sz="3198" b="1" dirty="0">
                <a:solidFill>
                  <a:srgbClr val="FF0000"/>
                </a:solidFill>
                <a:latin typeface="Times New Roman" pitchFamily="18" charset="0"/>
                <a:cs typeface="Times New Roman" pitchFamily="18" charset="0"/>
              </a:rPr>
              <a:t>—</a:t>
            </a:r>
            <a:r>
              <a:rPr lang="en-US" altLang="zh-CN" sz="3198" b="1" dirty="0">
                <a:solidFill>
                  <a:srgbClr val="FF0000"/>
                </a:solidFill>
                <a:latin typeface="å¾®è½¯éé»" pitchFamily="18" charset="0"/>
                <a:cs typeface="å¾®è½¯éé»" pitchFamily="18" charset="0"/>
              </a:rPr>
              <a:t>复合构件</a:t>
            </a:r>
          </a:p>
          <a:p>
            <a:pPr>
              <a:lnSpc>
                <a:spcPts val="4600"/>
              </a:lnSpc>
              <a:tabLst>
                <a:tab pos="812800" algn="l"/>
                <a:tab pos="1346200" algn="l"/>
              </a:tabLst>
            </a:pPr>
            <a:r>
              <a:rPr lang="en-US" altLang="zh-CN" sz="3198" b="1" dirty="0">
                <a:solidFill>
                  <a:srgbClr val="FF0000"/>
                </a:solidFill>
                <a:latin typeface="Times New Roman" pitchFamily="18" charset="0"/>
                <a:cs typeface="Times New Roman" pitchFamily="18" charset="0"/>
              </a:rPr>
              <a:t>—</a:t>
            </a:r>
            <a:r>
              <a:rPr lang="en-US" altLang="zh-CN" sz="3198" b="1" dirty="0">
                <a:solidFill>
                  <a:srgbClr val="FF0000"/>
                </a:solidFill>
                <a:latin typeface="å¾®è½¯éé»" pitchFamily="18" charset="0"/>
                <a:cs typeface="å¾®è½¯éé»" pitchFamily="18" charset="0"/>
              </a:rPr>
              <a:t>更大粒度的构件</a:t>
            </a:r>
            <a:r>
              <a:rPr lang="en-US" altLang="zh-CN" sz="3198" b="1" dirty="0">
                <a:solidFill>
                  <a:srgbClr val="FF0000"/>
                </a:solidFill>
                <a:latin typeface="Times New Roman" pitchFamily="18" charset="0"/>
                <a:cs typeface="Times New Roman" pitchFamily="18" charset="0"/>
              </a:rPr>
              <a:t>—</a:t>
            </a:r>
            <a:r>
              <a:rPr lang="en-US" altLang="zh-CN" sz="3198" b="1" dirty="0">
                <a:solidFill>
                  <a:srgbClr val="FF0000"/>
                </a:solidFill>
                <a:latin typeface="å¾®è½¯éé»" pitchFamily="18" charset="0"/>
                <a:cs typeface="å¾®è½¯éé»" pitchFamily="18" charset="0"/>
              </a:rPr>
              <a:t>完整系统</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3"/>
          <p:cNvPicPr>
            <a:picLocks noChangeAspect="1" noChangeArrowheads="1"/>
          </p:cNvPicPr>
          <p:nvPr/>
        </p:nvPicPr>
        <p:blipFill>
          <a:blip r:embed="rId2"/>
          <a:srcRect/>
          <a:stretch>
            <a:fillRect/>
          </a:stretch>
        </p:blipFill>
        <p:spPr bwMode="auto">
          <a:xfrm>
            <a:off x="139700" y="977900"/>
            <a:ext cx="8483600" cy="51816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3" name="TextBox 1"/>
          <p:cNvSpPr txBox="1"/>
          <p:nvPr/>
        </p:nvSpPr>
        <p:spPr>
          <a:xfrm>
            <a:off x="1143000" y="203200"/>
            <a:ext cx="6832600" cy="698500"/>
          </a:xfrm>
          <a:prstGeom prst="rect">
            <a:avLst/>
          </a:prstGeom>
          <a:noFill/>
        </p:spPr>
        <p:txBody>
          <a:bodyPr wrap="none" lIns="0" tIns="0" rIns="0" rtlCol="0">
            <a:spAutoFit/>
          </a:bodyPr>
          <a:lstStyle/>
          <a:p>
            <a:pPr>
              <a:lnSpc>
                <a:spcPts val="5500"/>
              </a:lnSpc>
              <a:tabLst/>
            </a:pPr>
            <a:r>
              <a:rPr lang="en-US" altLang="zh-CN" sz="4002" b="1" dirty="0">
                <a:solidFill>
                  <a:srgbClr val="3D00EA"/>
                </a:solidFill>
                <a:latin typeface="å¾®è½¯éé»" pitchFamily="18" charset="0"/>
                <a:cs typeface="å¾®è½¯éé»" pitchFamily="18" charset="0"/>
              </a:rPr>
              <a:t>基于</a:t>
            </a:r>
            <a:r>
              <a:rPr lang="en-US" altLang="zh-CN" sz="4002" b="1" dirty="0">
                <a:solidFill>
                  <a:srgbClr val="3D00EA"/>
                </a:solidFill>
                <a:latin typeface="Comic Sans MS" pitchFamily="18" charset="0"/>
                <a:cs typeface="Comic Sans MS" pitchFamily="18" charset="0"/>
              </a:rPr>
              <a:t>Java</a:t>
            </a:r>
            <a:r>
              <a:rPr lang="en-US" altLang="zh-CN" sz="4002" b="1" dirty="0">
                <a:solidFill>
                  <a:srgbClr val="3D00EA"/>
                </a:solidFill>
                <a:latin typeface="å¾®è½¯éé»" pitchFamily="18" charset="0"/>
                <a:cs typeface="å¾®è½¯éé»" pitchFamily="18" charset="0"/>
              </a:rPr>
              <a:t>的</a:t>
            </a:r>
            <a:r>
              <a:rPr lang="en-US" altLang="zh-CN" sz="4002" b="1" dirty="0">
                <a:solidFill>
                  <a:srgbClr val="3D00EA"/>
                </a:solidFill>
                <a:latin typeface="Comic Sans MS" pitchFamily="18" charset="0"/>
                <a:cs typeface="Comic Sans MS" pitchFamily="18" charset="0"/>
              </a:rPr>
              <a:t>Web</a:t>
            </a:r>
            <a:r>
              <a:rPr lang="en-US" altLang="zh-CN" sz="4002" b="1" dirty="0">
                <a:solidFill>
                  <a:srgbClr val="3D00EA"/>
                </a:solidFill>
                <a:latin typeface="å¾®è½¯éé»" pitchFamily="18" charset="0"/>
                <a:cs typeface="å¾®è½¯éé»" pitchFamily="18" charset="0"/>
              </a:rPr>
              <a:t>构件组装工具</a:t>
            </a:r>
          </a:p>
        </p:txBody>
      </p:sp>
      <p:sp>
        <p:nvSpPr>
          <p:cNvPr id="44" name="TextBox 1"/>
          <p:cNvSpPr txBox="1"/>
          <p:nvPr/>
        </p:nvSpPr>
        <p:spPr>
          <a:xfrm>
            <a:off x="558800" y="4749800"/>
            <a:ext cx="1765300" cy="457200"/>
          </a:xfrm>
          <a:prstGeom prst="rect">
            <a:avLst/>
          </a:prstGeom>
          <a:noFill/>
        </p:spPr>
        <p:txBody>
          <a:bodyPr wrap="none" lIns="0" tIns="0" rIns="0" rtlCol="0">
            <a:spAutoFit/>
          </a:bodyPr>
          <a:lstStyle/>
          <a:p>
            <a:pPr>
              <a:lnSpc>
                <a:spcPts val="3600"/>
              </a:lnSpc>
              <a:tabLst/>
            </a:pPr>
            <a:r>
              <a:rPr lang="en-US" altLang="zh-CN" sz="2802" b="1" u="sng" dirty="0">
                <a:solidFill>
                  <a:srgbClr val="FF0000"/>
                </a:solidFill>
                <a:latin typeface="å¾®è½¯éé»" pitchFamily="18" charset="0"/>
                <a:cs typeface="å¾®è½¯éé»" pitchFamily="18" charset="0"/>
              </a:rPr>
              <a:t>页面层组装</a:t>
            </a:r>
          </a:p>
        </p:txBody>
      </p:sp>
      <p:sp>
        <p:nvSpPr>
          <p:cNvPr id="45" name="TextBox 1"/>
          <p:cNvSpPr txBox="1"/>
          <p:nvPr/>
        </p:nvSpPr>
        <p:spPr>
          <a:xfrm>
            <a:off x="5880100" y="3530600"/>
            <a:ext cx="2489200" cy="457200"/>
          </a:xfrm>
          <a:prstGeom prst="rect">
            <a:avLst/>
          </a:prstGeom>
          <a:noFill/>
        </p:spPr>
        <p:txBody>
          <a:bodyPr wrap="none" lIns="0" tIns="0" rIns="0" rtlCol="0">
            <a:spAutoFit/>
          </a:bodyPr>
          <a:lstStyle/>
          <a:p>
            <a:pPr>
              <a:lnSpc>
                <a:spcPts val="3600"/>
              </a:lnSpc>
              <a:tabLst/>
            </a:pPr>
            <a:r>
              <a:rPr lang="en-US" altLang="zh-CN" sz="2802" b="1" u="sng" dirty="0">
                <a:solidFill>
                  <a:srgbClr val="FF0000"/>
                </a:solidFill>
                <a:latin typeface="å¾®è½¯éé»" pitchFamily="18" charset="0"/>
                <a:cs typeface="å¾®è½¯éé»" pitchFamily="18" charset="0"/>
              </a:rPr>
              <a:t>业务构件层组装</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5400"/>
            <a:ext cx="9080500" cy="67691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 name="TextBox 1"/>
          <p:cNvSpPr txBox="1"/>
          <p:nvPr/>
        </p:nvSpPr>
        <p:spPr>
          <a:xfrm>
            <a:off x="3200400" y="2717800"/>
            <a:ext cx="1054100" cy="1054100"/>
          </a:xfrm>
          <a:prstGeom prst="rect">
            <a:avLst/>
          </a:prstGeom>
          <a:noFill/>
        </p:spPr>
        <p:txBody>
          <a:bodyPr wrap="none" lIns="0" tIns="0" rIns="0" rtlCol="0">
            <a:spAutoFit/>
          </a:bodyPr>
          <a:lstStyle/>
          <a:p>
            <a:pPr>
              <a:lnSpc>
                <a:spcPts val="1300"/>
              </a:lnSpc>
              <a:tabLst>
                <a:tab pos="355600" algn="l"/>
              </a:tabLst>
            </a:pPr>
            <a:r>
              <a:rPr lang="en-US" altLang="zh-CN" sz="1398" dirty="0">
                <a:solidFill>
                  <a:srgbClr val="000000"/>
                </a:solidFill>
                <a:latin typeface="SimSun" pitchFamily="18" charset="0"/>
                <a:cs typeface="SimSun" pitchFamily="18" charset="0"/>
              </a:rPr>
              <a:t>添加请求接口</a:t>
            </a:r>
          </a:p>
          <a:p>
            <a:pPr>
              <a:lnSpc>
                <a:spcPts val="1500"/>
              </a:lnSpc>
              <a:tabLst>
                <a:tab pos="355600" algn="l"/>
              </a:tabLst>
            </a:pPr>
            <a:r>
              <a:rPr lang="en-US" altLang="zh-CN" dirty="0"/>
              <a:t>	</a:t>
            </a:r>
            <a:r>
              <a:rPr lang="en-US" altLang="zh-CN" sz="1398" dirty="0">
                <a:solidFill>
                  <a:srgbClr val="000000"/>
                </a:solidFill>
                <a:latin typeface="SimSun" pitchFamily="18" charset="0"/>
                <a:cs typeface="SimSun" pitchFamily="18" charset="0"/>
              </a:rPr>
              <a:t>连线</a:t>
            </a:r>
          </a:p>
          <a:p>
            <a:pPr>
              <a:lnSpc>
                <a:spcPts val="1000"/>
              </a:lnSpc>
            </a:pPr>
            <a:endParaRPr lang="en-US" altLang="zh-CN" dirty="0"/>
          </a:p>
          <a:p>
            <a:pPr>
              <a:lnSpc>
                <a:spcPts val="1000"/>
              </a:lnSpc>
            </a:pPr>
            <a:endParaRPr lang="en-US" altLang="zh-CN" dirty="0"/>
          </a:p>
          <a:p>
            <a:pPr>
              <a:lnSpc>
                <a:spcPts val="1800"/>
              </a:lnSpc>
              <a:tabLst>
                <a:tab pos="355600" algn="l"/>
              </a:tabLst>
            </a:pPr>
            <a:r>
              <a:rPr lang="en-US" altLang="zh-CN" sz="1398" dirty="0">
                <a:solidFill>
                  <a:srgbClr val="000000"/>
                </a:solidFill>
                <a:latin typeface="SimSun" pitchFamily="18" charset="0"/>
                <a:cs typeface="SimSun" pitchFamily="18" charset="0"/>
              </a:rPr>
              <a:t>添加服务接口</a:t>
            </a:r>
          </a:p>
          <a:p>
            <a:pPr>
              <a:lnSpc>
                <a:spcPts val="1500"/>
              </a:lnSpc>
              <a:tabLst>
                <a:tab pos="355600" algn="l"/>
              </a:tabLst>
            </a:pPr>
            <a:r>
              <a:rPr lang="en-US" altLang="zh-CN" dirty="0"/>
              <a:t>	</a:t>
            </a:r>
            <a:r>
              <a:rPr lang="en-US" altLang="zh-CN" sz="1398" dirty="0">
                <a:solidFill>
                  <a:srgbClr val="000000"/>
                </a:solidFill>
                <a:latin typeface="SimSun" pitchFamily="18" charset="0"/>
                <a:cs typeface="SimSun" pitchFamily="18" charset="0"/>
              </a:rPr>
              <a:t>连线</a:t>
            </a:r>
          </a:p>
        </p:txBody>
      </p:sp>
      <p:sp>
        <p:nvSpPr>
          <p:cNvPr id="5" name="TextBox 1"/>
          <p:cNvSpPr txBox="1"/>
          <p:nvPr/>
        </p:nvSpPr>
        <p:spPr>
          <a:xfrm>
            <a:off x="800100" y="266700"/>
            <a:ext cx="7531100" cy="2463800"/>
          </a:xfrm>
          <a:prstGeom prst="rect">
            <a:avLst/>
          </a:prstGeom>
          <a:noFill/>
        </p:spPr>
        <p:txBody>
          <a:bodyPr wrap="none" lIns="0" tIns="0" rIns="0" rtlCol="0">
            <a:spAutoFit/>
          </a:bodyPr>
          <a:lstStyle/>
          <a:p>
            <a:pPr>
              <a:lnSpc>
                <a:spcPts val="5500"/>
              </a:lnSpc>
              <a:tabLst>
                <a:tab pos="2413000" algn="l"/>
                <a:tab pos="2501900" algn="l"/>
                <a:tab pos="5143500" algn="l"/>
              </a:tabLst>
            </a:pPr>
            <a:r>
              <a:rPr lang="en-US" altLang="zh-CN" sz="4002" b="1" dirty="0">
                <a:solidFill>
                  <a:srgbClr val="3D00EA"/>
                </a:solidFill>
                <a:latin typeface="å¾®è½¯éé»" pitchFamily="18" charset="0"/>
                <a:cs typeface="å¾®è½¯éé»" pitchFamily="18" charset="0"/>
              </a:rPr>
              <a:t>基于</a:t>
            </a:r>
            <a:r>
              <a:rPr lang="en-US" altLang="zh-CN" sz="4002" b="1" dirty="0">
                <a:solidFill>
                  <a:srgbClr val="3D00EA"/>
                </a:solidFill>
                <a:latin typeface="Comic Sans MS" pitchFamily="18" charset="0"/>
                <a:cs typeface="Comic Sans MS" pitchFamily="18" charset="0"/>
              </a:rPr>
              <a:t>COM/DCOM</a:t>
            </a:r>
            <a:r>
              <a:rPr lang="en-US" altLang="zh-CN" sz="4002" b="1" dirty="0">
                <a:solidFill>
                  <a:srgbClr val="3D00EA"/>
                </a:solidFill>
                <a:latin typeface="å¾®è½¯éé»" pitchFamily="18" charset="0"/>
                <a:cs typeface="å¾®è½¯éé»" pitchFamily="18" charset="0"/>
              </a:rPr>
              <a:t>的构件组装工具</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100"/>
              </a:lnSpc>
              <a:tabLst>
                <a:tab pos="2413000" algn="l"/>
                <a:tab pos="2501900" algn="l"/>
                <a:tab pos="5143500" algn="l"/>
              </a:tabLst>
            </a:pPr>
            <a:r>
              <a:rPr lang="en-US" altLang="zh-CN" dirty="0"/>
              <a:t>		</a:t>
            </a:r>
            <a:r>
              <a:rPr lang="en-US" altLang="zh-CN" sz="1398" dirty="0">
                <a:solidFill>
                  <a:srgbClr val="000000"/>
                </a:solidFill>
                <a:latin typeface="SimSun" pitchFamily="18" charset="0"/>
                <a:cs typeface="SimSun" pitchFamily="18" charset="0"/>
              </a:rPr>
              <a:t>添加构件</a:t>
            </a:r>
          </a:p>
          <a:p>
            <a:pPr>
              <a:lnSpc>
                <a:spcPts val="1000"/>
              </a:lnSpc>
            </a:pPr>
            <a:endParaRPr lang="en-US" altLang="zh-CN" dirty="0"/>
          </a:p>
          <a:p>
            <a:pPr>
              <a:lnSpc>
                <a:spcPts val="2000"/>
              </a:lnSpc>
              <a:tabLst>
                <a:tab pos="2413000" algn="l"/>
                <a:tab pos="2501900" algn="l"/>
                <a:tab pos="5143500" algn="l"/>
              </a:tabLst>
            </a:pPr>
            <a:r>
              <a:rPr lang="en-US" altLang="zh-CN" dirty="0"/>
              <a:t>	</a:t>
            </a:r>
            <a:r>
              <a:rPr lang="en-US" altLang="zh-CN" sz="1398" dirty="0">
                <a:solidFill>
                  <a:srgbClr val="000000"/>
                </a:solidFill>
                <a:latin typeface="SimSun" pitchFamily="18" charset="0"/>
                <a:cs typeface="SimSun" pitchFamily="18" charset="0"/>
              </a:rPr>
              <a:t>添加连接器</a:t>
            </a:r>
          </a:p>
          <a:p>
            <a:pPr>
              <a:lnSpc>
                <a:spcPts val="1000"/>
              </a:lnSpc>
            </a:pPr>
            <a:endParaRPr lang="en-US" altLang="zh-CN" dirty="0"/>
          </a:p>
          <a:p>
            <a:pPr>
              <a:lnSpc>
                <a:spcPts val="1600"/>
              </a:lnSpc>
              <a:tabLst>
                <a:tab pos="2413000" algn="l"/>
                <a:tab pos="2501900" algn="l"/>
                <a:tab pos="5143500" algn="l"/>
              </a:tabLst>
            </a:pPr>
            <a:r>
              <a:rPr lang="en-US" altLang="zh-CN" dirty="0"/>
              <a:t>			</a:t>
            </a:r>
            <a:r>
              <a:rPr lang="en-US" altLang="zh-CN" sz="1398" dirty="0">
                <a:solidFill>
                  <a:srgbClr val="000000"/>
                </a:solidFill>
                <a:latin typeface="SimSun" pitchFamily="18" charset="0"/>
                <a:cs typeface="SimSun" pitchFamily="18" charset="0"/>
              </a:rPr>
              <a:t>双击连接器编</a:t>
            </a:r>
          </a:p>
        </p:txBody>
      </p:sp>
      <p:sp>
        <p:nvSpPr>
          <p:cNvPr id="6" name="TextBox 1"/>
          <p:cNvSpPr txBox="1"/>
          <p:nvPr/>
        </p:nvSpPr>
        <p:spPr>
          <a:xfrm>
            <a:off x="5943600" y="2692400"/>
            <a:ext cx="1054100" cy="368300"/>
          </a:xfrm>
          <a:prstGeom prst="rect">
            <a:avLst/>
          </a:prstGeom>
          <a:noFill/>
        </p:spPr>
        <p:txBody>
          <a:bodyPr wrap="none" lIns="0" tIns="0" rIns="0" rtlCol="0">
            <a:spAutoFit/>
          </a:bodyPr>
          <a:lstStyle/>
          <a:p>
            <a:pPr>
              <a:lnSpc>
                <a:spcPts val="1300"/>
              </a:lnSpc>
              <a:tabLst>
                <a:tab pos="355600" algn="l"/>
              </a:tabLst>
            </a:pPr>
            <a:r>
              <a:rPr lang="en-US" altLang="zh-CN" sz="1398" dirty="0">
                <a:solidFill>
                  <a:srgbClr val="000000"/>
                </a:solidFill>
                <a:latin typeface="SimSun" pitchFamily="18" charset="0"/>
                <a:cs typeface="SimSun" pitchFamily="18" charset="0"/>
              </a:rPr>
              <a:t>辑构件间方法</a:t>
            </a:r>
          </a:p>
          <a:p>
            <a:pPr>
              <a:lnSpc>
                <a:spcPts val="1500"/>
              </a:lnSpc>
              <a:tabLst>
                <a:tab pos="355600" algn="l"/>
              </a:tabLst>
            </a:pPr>
            <a:r>
              <a:rPr lang="en-US" altLang="zh-CN" dirty="0"/>
              <a:t>	</a:t>
            </a:r>
            <a:r>
              <a:rPr lang="en-US" altLang="zh-CN" sz="1398" dirty="0">
                <a:solidFill>
                  <a:srgbClr val="000000"/>
                </a:solidFill>
                <a:latin typeface="SimSun" pitchFamily="18" charset="0"/>
                <a:cs typeface="SimSun" pitchFamily="18" charset="0"/>
              </a:rPr>
              <a:t>匹配</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93700"/>
            <a:ext cx="7670800" cy="5549900"/>
          </a:xfrm>
          <a:prstGeom prst="rect">
            <a:avLst/>
          </a:prstGeom>
          <a:noFill/>
        </p:spPr>
        <p:txBody>
          <a:bodyPr wrap="none" lIns="0" tIns="0" rIns="0" rtlCol="0">
            <a:spAutoFit/>
          </a:bodyPr>
          <a:lstStyle/>
          <a:p>
            <a:pPr>
              <a:lnSpc>
                <a:spcPts val="5200"/>
              </a:lnSpc>
              <a:tabLst>
                <a:tab pos="457200" algn="l"/>
                <a:tab pos="736600" algn="l"/>
                <a:tab pos="2311400" algn="l"/>
              </a:tabLst>
            </a:pPr>
            <a:r>
              <a:rPr lang="en-US" altLang="zh-CN" dirty="0"/>
              <a:t>			</a:t>
            </a:r>
            <a:r>
              <a:rPr lang="en-US" altLang="zh-CN" sz="4002" b="1" dirty="0">
                <a:solidFill>
                  <a:srgbClr val="3D00EA"/>
                </a:solidFill>
                <a:latin typeface="å¾®è½¯éé»" pitchFamily="18" charset="0"/>
                <a:cs typeface="å¾®è½¯éé»" pitchFamily="18" charset="0"/>
              </a:rPr>
              <a:t>构件组装的难点</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400"/>
              </a:lnSpc>
              <a:tabLst>
                <a:tab pos="457200" algn="l"/>
                <a:tab pos="736600" algn="l"/>
                <a:tab pos="2311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实现构件的显式环境依赖</a:t>
            </a:r>
          </a:p>
          <a:p>
            <a:pPr>
              <a:lnSpc>
                <a:spcPts val="3400"/>
              </a:lnSpc>
              <a:tabLst>
                <a:tab pos="457200" algn="l"/>
                <a:tab pos="7366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将直接依赖</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如方法调用</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剥离代之以声明式依赖，如</a:t>
            </a:r>
          </a:p>
          <a:p>
            <a:pPr>
              <a:lnSpc>
                <a:spcPts val="2500"/>
              </a:lnSpc>
              <a:tabLst>
                <a:tab pos="457200" algn="l"/>
                <a:tab pos="736600" algn="l"/>
                <a:tab pos="2311400" algn="l"/>
              </a:tabLst>
            </a:pPr>
            <a:r>
              <a:rPr lang="en-US" altLang="zh-CN" dirty="0"/>
              <a:t>		</a:t>
            </a:r>
            <a:r>
              <a:rPr lang="en-US" altLang="zh-CN" sz="2400" dirty="0">
                <a:solidFill>
                  <a:srgbClr val="000000"/>
                </a:solidFill>
                <a:latin typeface="SimHei" pitchFamily="18" charset="0"/>
                <a:cs typeface="SimHei" pitchFamily="18" charset="0"/>
              </a:rPr>
              <a:t>接口依赖或非绑定服务依赖等</a:t>
            </a:r>
          </a:p>
          <a:p>
            <a:pPr>
              <a:lnSpc>
                <a:spcPts val="3800"/>
              </a:lnSpc>
              <a:tabLst>
                <a:tab pos="457200" algn="l"/>
                <a:tab pos="7366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造成构件开发者的不习惯和不方便</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如调试</a:t>
            </a:r>
            <a:r>
              <a:rPr lang="en-US" altLang="zh-CN" sz="2400" dirty="0">
                <a:solidFill>
                  <a:srgbClr val="000000"/>
                </a:solidFill>
                <a:latin typeface="Comic Sans MS" pitchFamily="18" charset="0"/>
                <a:cs typeface="Comic Sans MS" pitchFamily="18" charset="0"/>
              </a:rPr>
              <a:t>)</a:t>
            </a:r>
          </a:p>
          <a:p>
            <a:pPr>
              <a:lnSpc>
                <a:spcPts val="4900"/>
              </a:lnSpc>
              <a:tabLst>
                <a:tab pos="457200" algn="l"/>
                <a:tab pos="736600" algn="l"/>
                <a:tab pos="2311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构件组装实现</a:t>
            </a:r>
            <a:r>
              <a:rPr lang="en-US" altLang="zh-CN" sz="3402" b="1" dirty="0">
                <a:solidFill>
                  <a:srgbClr val="000000"/>
                </a:solidFill>
                <a:latin typeface="Comic Sans MS" pitchFamily="18" charset="0"/>
                <a:cs typeface="Comic Sans MS" pitchFamily="18" charset="0"/>
              </a:rPr>
              <a:t>(</a:t>
            </a:r>
            <a:r>
              <a:rPr lang="en-US" altLang="zh-CN" sz="3402" b="1" dirty="0">
                <a:solidFill>
                  <a:srgbClr val="000000"/>
                </a:solidFill>
                <a:latin typeface="å¾®è½¯éé»" pitchFamily="18" charset="0"/>
                <a:cs typeface="å¾®è½¯éé»" pitchFamily="18" charset="0"/>
              </a:rPr>
              <a:t>连接器粘连代码生成</a:t>
            </a:r>
            <a:r>
              <a:rPr lang="en-US" altLang="zh-CN" sz="3402" b="1" dirty="0">
                <a:solidFill>
                  <a:srgbClr val="000000"/>
                </a:solidFill>
                <a:latin typeface="Comic Sans MS" pitchFamily="18" charset="0"/>
                <a:cs typeface="Comic Sans MS" pitchFamily="18" charset="0"/>
              </a:rPr>
              <a:t>)</a:t>
            </a:r>
          </a:p>
          <a:p>
            <a:pPr>
              <a:lnSpc>
                <a:spcPts val="4800"/>
              </a:lnSpc>
              <a:tabLst>
                <a:tab pos="457200" algn="l"/>
                <a:tab pos="736600" algn="l"/>
                <a:tab pos="2311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结果：导致构件组装工具难以使用</a:t>
            </a:r>
          </a:p>
          <a:p>
            <a:pPr>
              <a:lnSpc>
                <a:spcPts val="3400"/>
              </a:lnSpc>
              <a:tabLst>
                <a:tab pos="457200" algn="l"/>
                <a:tab pos="7366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语言相关，难以通用化</a:t>
            </a:r>
          </a:p>
          <a:p>
            <a:pPr>
              <a:lnSpc>
                <a:spcPts val="3400"/>
              </a:lnSpc>
              <a:tabLst>
                <a:tab pos="457200" algn="l"/>
                <a:tab pos="7366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对构件有严格的假设和限制</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如包装</a:t>
            </a:r>
            <a:r>
              <a:rPr lang="en-US" altLang="zh-CN" sz="2400" dirty="0">
                <a:solidFill>
                  <a:srgbClr val="000000"/>
                </a:solidFill>
                <a:latin typeface="Comic Sans MS" pitchFamily="18" charset="0"/>
                <a:cs typeface="Comic Sans MS" pitchFamily="18" charset="0"/>
              </a:rPr>
              <a:t>)</a:t>
            </a:r>
          </a:p>
          <a:p>
            <a:pPr>
              <a:lnSpc>
                <a:spcPts val="3400"/>
              </a:lnSpc>
              <a:tabLst>
                <a:tab pos="457200" algn="l"/>
                <a:tab pos="7366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所组装软件系统性能等质量因素上的不足</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1"/>
          <p:cNvSpPr txBox="1"/>
          <p:nvPr/>
        </p:nvSpPr>
        <p:spPr>
          <a:xfrm>
            <a:off x="469900" y="419100"/>
            <a:ext cx="5174493" cy="6329938"/>
          </a:xfrm>
          <a:prstGeom prst="rect">
            <a:avLst/>
          </a:prstGeom>
          <a:noFill/>
        </p:spPr>
        <p:txBody>
          <a:bodyPr wrap="none" lIns="0" tIns="0" rIns="0" rtlCol="0">
            <a:spAutoFit/>
          </a:bodyPr>
          <a:lstStyle/>
          <a:p>
            <a:pPr>
              <a:lnSpc>
                <a:spcPts val="5200"/>
              </a:lnSpc>
              <a:tabLst>
                <a:tab pos="18415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64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软件复用及软件构件</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基于构件的软件开发</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构件组装技术</a:t>
            </a:r>
          </a:p>
          <a:p>
            <a:pPr>
              <a:lnSpc>
                <a:spcPts val="5700"/>
              </a:lnSpc>
              <a:tabLst>
                <a:tab pos="1841500" algn="l"/>
                <a:tab pos="3086100" algn="l"/>
              </a:tabLst>
            </a:pPr>
            <a:r>
              <a:rPr lang="en-US" altLang="zh-CN" sz="4002" dirty="0">
                <a:solidFill>
                  <a:srgbClr val="FF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u="sng" dirty="0">
                <a:solidFill>
                  <a:srgbClr val="FF0000"/>
                </a:solidFill>
                <a:latin typeface="å¾®è½¯éé»" pitchFamily="18" charset="0"/>
                <a:cs typeface="å¾®è½¯éé»" pitchFamily="18" charset="0"/>
              </a:rPr>
              <a:t>软件构件模型</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软件构件库</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复用管理与复用实施</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900"/>
              </a:lnSpc>
              <a:tabLst>
                <a:tab pos="1841500" algn="l"/>
                <a:tab pos="30861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721600" cy="5219700"/>
          </a:xfrm>
          <a:prstGeom prst="rect">
            <a:avLst/>
          </a:prstGeom>
          <a:noFill/>
        </p:spPr>
        <p:txBody>
          <a:bodyPr wrap="none" lIns="0" tIns="0" rIns="0" rtlCol="0">
            <a:spAutoFit/>
          </a:bodyPr>
          <a:lstStyle/>
          <a:p>
            <a:pPr>
              <a:lnSpc>
                <a:spcPts val="5200"/>
              </a:lnSpc>
              <a:tabLst>
                <a:tab pos="342900" algn="l"/>
                <a:tab pos="457200" algn="l"/>
                <a:tab pos="7366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软件复用</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457200" algn="l"/>
                <a:tab pos="7366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软件复用：利用已有软件的各种有关知识</a:t>
            </a:r>
          </a:p>
          <a:p>
            <a:pPr>
              <a:lnSpc>
                <a:spcPts val="3800"/>
              </a:lnSpc>
              <a:tabLst>
                <a:tab pos="342900" algn="l"/>
                <a:tab pos="457200" algn="l"/>
                <a:tab pos="736600" algn="l"/>
                <a:tab pos="3086100" algn="l"/>
              </a:tabLst>
            </a:pPr>
            <a:r>
              <a:rPr lang="en-US" altLang="zh-CN" dirty="0"/>
              <a:t>	</a:t>
            </a:r>
            <a:r>
              <a:rPr lang="en-US" altLang="zh-CN" sz="3198" b="1" dirty="0">
                <a:solidFill>
                  <a:srgbClr val="000000"/>
                </a:solidFill>
                <a:latin typeface="å¾®è½¯éé»" pitchFamily="18" charset="0"/>
                <a:cs typeface="å¾®è½¯éé»" pitchFamily="18" charset="0"/>
              </a:rPr>
              <a:t>来建立新的软件</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白盒、黑盒</a:t>
            </a:r>
            <a:r>
              <a:rPr lang="en-US" altLang="zh-CN" sz="3198" b="1" dirty="0">
                <a:solidFill>
                  <a:srgbClr val="000000"/>
                </a:solidFill>
                <a:latin typeface="Comic Sans MS" pitchFamily="18" charset="0"/>
                <a:cs typeface="Comic Sans MS" pitchFamily="18" charset="0"/>
              </a:rPr>
              <a:t>)</a:t>
            </a:r>
          </a:p>
          <a:p>
            <a:pPr>
              <a:lnSpc>
                <a:spcPts val="3200"/>
              </a:lnSpc>
              <a:tabLst>
                <a:tab pos="342900" algn="l"/>
                <a:tab pos="457200" algn="l"/>
                <a:tab pos="736600" algn="l"/>
                <a:tab pos="30861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复用对象：领域知识、开发经验、设计经验、设计决定、</a:t>
            </a:r>
          </a:p>
          <a:p>
            <a:pPr>
              <a:lnSpc>
                <a:spcPts val="2100"/>
              </a:lnSpc>
              <a:tabLst>
                <a:tab pos="342900" algn="l"/>
                <a:tab pos="457200" algn="l"/>
                <a:tab pos="736600" algn="l"/>
                <a:tab pos="3086100" algn="l"/>
              </a:tabLst>
            </a:pPr>
            <a:r>
              <a:rPr lang="en-US" altLang="zh-CN" dirty="0"/>
              <a:t>			</a:t>
            </a:r>
            <a:r>
              <a:rPr lang="en-US" altLang="zh-CN" sz="2202" dirty="0">
                <a:solidFill>
                  <a:srgbClr val="000000"/>
                </a:solidFill>
                <a:latin typeface="SimHei" pitchFamily="18" charset="0"/>
                <a:cs typeface="SimHei" pitchFamily="18" charset="0"/>
              </a:rPr>
              <a:t>体系结构、需求、设计、代码和文档等</a:t>
            </a:r>
          </a:p>
          <a:p>
            <a:pPr>
              <a:lnSpc>
                <a:spcPts val="3600"/>
              </a:lnSpc>
              <a:tabLst>
                <a:tab pos="342900" algn="l"/>
                <a:tab pos="457200" algn="l"/>
                <a:tab pos="736600" algn="l"/>
                <a:tab pos="30861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目的：降低软件开发和维护的成本，提高软件开发效率，</a:t>
            </a:r>
          </a:p>
          <a:p>
            <a:pPr>
              <a:lnSpc>
                <a:spcPts val="2100"/>
              </a:lnSpc>
              <a:tabLst>
                <a:tab pos="342900" algn="l"/>
                <a:tab pos="457200" algn="l"/>
                <a:tab pos="736600" algn="l"/>
                <a:tab pos="3086100" algn="l"/>
              </a:tabLst>
            </a:pPr>
            <a:r>
              <a:rPr lang="en-US" altLang="zh-CN" dirty="0"/>
              <a:t>			</a:t>
            </a:r>
            <a:r>
              <a:rPr lang="en-US" altLang="zh-CN" sz="2202" dirty="0">
                <a:solidFill>
                  <a:srgbClr val="000000"/>
                </a:solidFill>
                <a:latin typeface="SimHei" pitchFamily="18" charset="0"/>
                <a:cs typeface="SimHei" pitchFamily="18" charset="0"/>
              </a:rPr>
              <a:t>提高软件的质量</a:t>
            </a:r>
          </a:p>
          <a:p>
            <a:pPr>
              <a:lnSpc>
                <a:spcPts val="4900"/>
              </a:lnSpc>
              <a:tabLst>
                <a:tab pos="342900" algn="l"/>
                <a:tab pos="457200" algn="l"/>
                <a:tab pos="7366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早期的软件复用主要是程序代码的复用，</a:t>
            </a:r>
          </a:p>
          <a:p>
            <a:pPr>
              <a:lnSpc>
                <a:spcPts val="3700"/>
              </a:lnSpc>
              <a:tabLst>
                <a:tab pos="342900" algn="l"/>
                <a:tab pos="457200" algn="l"/>
                <a:tab pos="736600" algn="l"/>
                <a:tab pos="3086100" algn="l"/>
              </a:tabLst>
            </a:pPr>
            <a:r>
              <a:rPr lang="en-US" altLang="zh-CN" dirty="0"/>
              <a:t>	</a:t>
            </a:r>
            <a:r>
              <a:rPr lang="en-US" altLang="zh-CN" sz="3198" b="1" dirty="0">
                <a:solidFill>
                  <a:srgbClr val="000000"/>
                </a:solidFill>
                <a:latin typeface="å¾®è½¯éé»" pitchFamily="18" charset="0"/>
                <a:cs typeface="å¾®è½¯éé»" pitchFamily="18" charset="0"/>
              </a:rPr>
              <a:t>此后逐步扩大到设计、需求规约或模型、</a:t>
            </a:r>
          </a:p>
          <a:p>
            <a:pPr>
              <a:lnSpc>
                <a:spcPts val="3800"/>
              </a:lnSpc>
              <a:tabLst>
                <a:tab pos="342900" algn="l"/>
                <a:tab pos="457200" algn="l"/>
                <a:tab pos="736600" algn="l"/>
                <a:tab pos="3086100" algn="l"/>
              </a:tabLst>
            </a:pPr>
            <a:r>
              <a:rPr lang="en-US" altLang="zh-CN" dirty="0"/>
              <a:t>	</a:t>
            </a:r>
            <a:r>
              <a:rPr lang="en-US" altLang="zh-CN" sz="3198" b="1" dirty="0">
                <a:solidFill>
                  <a:srgbClr val="000000"/>
                </a:solidFill>
                <a:latin typeface="å¾®è½¯éé»" pitchFamily="18" charset="0"/>
                <a:cs typeface="å¾®è½¯éé»" pitchFamily="18" charset="0"/>
              </a:rPr>
              <a:t>体系结构、代码、测试件、文档等的复用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035300" y="25400"/>
            <a:ext cx="6045200" cy="64135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27" name="TextBox 1"/>
          <p:cNvSpPr txBox="1"/>
          <p:nvPr/>
        </p:nvSpPr>
        <p:spPr>
          <a:xfrm>
            <a:off x="3048000" y="215900"/>
            <a:ext cx="3048000" cy="660400"/>
          </a:xfrm>
          <a:prstGeom prst="rect">
            <a:avLst/>
          </a:prstGeom>
          <a:noFill/>
        </p:spPr>
        <p:txBody>
          <a:bodyPr wrap="none" lIns="0" tIns="0" rIns="0" rtlCol="0">
            <a:spAutoFit/>
          </a:bodyPr>
          <a:lstStyle/>
          <a:p>
            <a:pPr>
              <a:lnSpc>
                <a:spcPts val="5200"/>
              </a:lnSpc>
              <a:tabLst/>
            </a:pPr>
            <a:r>
              <a:rPr lang="en-US" altLang="zh-CN" sz="4002" b="1" dirty="0">
                <a:solidFill>
                  <a:srgbClr val="3D00EA"/>
                </a:solidFill>
                <a:latin typeface="å¾®è½¯éé»" pitchFamily="18" charset="0"/>
                <a:cs typeface="å¾®è½¯éé»" pitchFamily="18" charset="0"/>
              </a:rPr>
              <a:t>软件构件模型</a:t>
            </a:r>
          </a:p>
        </p:txBody>
      </p:sp>
      <p:sp>
        <p:nvSpPr>
          <p:cNvPr id="28" name="TextBox 1"/>
          <p:cNvSpPr txBox="1"/>
          <p:nvPr/>
        </p:nvSpPr>
        <p:spPr>
          <a:xfrm>
            <a:off x="266700" y="965200"/>
            <a:ext cx="3810000" cy="1155700"/>
          </a:xfrm>
          <a:prstGeom prst="rect">
            <a:avLst/>
          </a:prstGeom>
          <a:noFill/>
        </p:spPr>
        <p:txBody>
          <a:bodyPr wrap="none" lIns="0" tIns="0" rIns="0" rtlCol="0">
            <a:spAutoFit/>
          </a:bodyPr>
          <a:lstStyle/>
          <a:p>
            <a:pPr>
              <a:lnSpc>
                <a:spcPts val="4100"/>
              </a:lnSpc>
              <a:tabLst>
                <a:tab pos="457200" algn="l"/>
                <a:tab pos="7366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构件模型</a:t>
            </a:r>
          </a:p>
          <a:p>
            <a:pPr>
              <a:lnSpc>
                <a:spcPts val="3000"/>
              </a:lnSpc>
              <a:tabLst>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对现实构件世界（问题空</a:t>
            </a:r>
          </a:p>
          <a:p>
            <a:pPr>
              <a:lnSpc>
                <a:spcPts val="1900"/>
              </a:lnSpc>
              <a:tabLst>
                <a:tab pos="457200" algn="l"/>
                <a:tab pos="736600" algn="l"/>
              </a:tabLst>
            </a:pPr>
            <a:r>
              <a:rPr lang="en-US" altLang="zh-CN" dirty="0"/>
              <a:t>		</a:t>
            </a:r>
            <a:r>
              <a:rPr lang="en-US" altLang="zh-CN" sz="2202" dirty="0">
                <a:solidFill>
                  <a:srgbClr val="000000"/>
                </a:solidFill>
                <a:latin typeface="SimHei" pitchFamily="18" charset="0"/>
                <a:cs typeface="SimHei" pitchFamily="18" charset="0"/>
              </a:rPr>
              <a:t>间和设计空间）的抽象</a:t>
            </a:r>
          </a:p>
        </p:txBody>
      </p:sp>
      <p:sp>
        <p:nvSpPr>
          <p:cNvPr id="29" name="TextBox 1"/>
          <p:cNvSpPr txBox="1"/>
          <p:nvPr/>
        </p:nvSpPr>
        <p:spPr>
          <a:xfrm>
            <a:off x="723900" y="2146300"/>
            <a:ext cx="3352800" cy="622300"/>
          </a:xfrm>
          <a:prstGeom prst="rect">
            <a:avLst/>
          </a:prstGeom>
          <a:noFill/>
        </p:spPr>
        <p:txBody>
          <a:bodyPr wrap="none" lIns="0" tIns="0" rIns="0" rtlCol="0">
            <a:spAutoFit/>
          </a:bodyPr>
          <a:lstStyle/>
          <a:p>
            <a:pPr>
              <a:lnSpc>
                <a:spcPts val="3000"/>
              </a:lnSpc>
              <a:tabLst>
                <a:tab pos="279400" algn="l"/>
              </a:tabLst>
            </a:pP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研究构件的本质特征及构</a:t>
            </a:r>
          </a:p>
          <a:p>
            <a:pPr>
              <a:lnSpc>
                <a:spcPts val="1900"/>
              </a:lnSpc>
              <a:tabLst>
                <a:tab pos="279400" algn="l"/>
              </a:tabLst>
            </a:pPr>
            <a:r>
              <a:rPr lang="en-US" altLang="zh-CN" dirty="0"/>
              <a:t>	</a:t>
            </a:r>
            <a:r>
              <a:rPr lang="en-US" altLang="zh-CN" sz="2202" dirty="0">
                <a:solidFill>
                  <a:srgbClr val="000000"/>
                </a:solidFill>
                <a:latin typeface="SimHei" pitchFamily="18" charset="0"/>
                <a:cs typeface="SimHei" pitchFamily="18" charset="0"/>
              </a:rPr>
              <a:t>件间关系</a:t>
            </a:r>
          </a:p>
        </p:txBody>
      </p:sp>
      <p:sp>
        <p:nvSpPr>
          <p:cNvPr id="30" name="TextBox 1"/>
          <p:cNvSpPr txBox="1"/>
          <p:nvPr/>
        </p:nvSpPr>
        <p:spPr>
          <a:xfrm>
            <a:off x="266700" y="2844800"/>
            <a:ext cx="3810000" cy="1574800"/>
          </a:xfrm>
          <a:prstGeom prst="rect">
            <a:avLst/>
          </a:prstGeom>
          <a:noFill/>
        </p:spPr>
        <p:txBody>
          <a:bodyPr wrap="none" lIns="0" tIns="0" rIns="0" rtlCol="0">
            <a:spAutoFit/>
          </a:bodyPr>
          <a:lstStyle/>
          <a:p>
            <a:pPr>
              <a:lnSpc>
                <a:spcPts val="3000"/>
              </a:lnSpc>
              <a:tabLst>
                <a:tab pos="342900" algn="l"/>
                <a:tab pos="457200" algn="l"/>
                <a:tab pos="736600" algn="l"/>
              </a:tabLst>
            </a:pPr>
            <a:r>
              <a:rPr lang="en-US" altLang="zh-CN" dirty="0"/>
              <a:t>		</a:t>
            </a:r>
            <a:r>
              <a:rPr lang="en-US" altLang="zh-CN" sz="2202" dirty="0">
                <a:solidFill>
                  <a:srgbClr val="FF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FF0000"/>
                </a:solidFill>
                <a:latin typeface="SimHei" pitchFamily="18" charset="0"/>
                <a:cs typeface="SimHei" pitchFamily="18" charset="0"/>
              </a:rPr>
              <a:t>实现系统化复用的第一个</a:t>
            </a:r>
          </a:p>
          <a:p>
            <a:pPr>
              <a:lnSpc>
                <a:spcPts val="1900"/>
              </a:lnSpc>
              <a:tabLst>
                <a:tab pos="342900" algn="l"/>
                <a:tab pos="457200" algn="l"/>
                <a:tab pos="736600" algn="l"/>
              </a:tabLst>
            </a:pPr>
            <a:r>
              <a:rPr lang="en-US" altLang="zh-CN" dirty="0"/>
              <a:t>			</a:t>
            </a:r>
            <a:r>
              <a:rPr lang="en-US" altLang="zh-CN" sz="2202" dirty="0">
                <a:solidFill>
                  <a:srgbClr val="FF0000"/>
                </a:solidFill>
                <a:latin typeface="SimHei" pitchFamily="18" charset="0"/>
                <a:cs typeface="SimHei" pitchFamily="18" charset="0"/>
              </a:rPr>
              <a:t>关键因素</a:t>
            </a:r>
          </a:p>
          <a:p>
            <a:pPr>
              <a:lnSpc>
                <a:spcPts val="4300"/>
              </a:lnSpc>
              <a:tabLst>
                <a:tab pos="342900" algn="l"/>
                <a:tab pos="457200" algn="l"/>
                <a:tab pos="7366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软件复用是一项复杂</a:t>
            </a:r>
          </a:p>
          <a:p>
            <a:pPr>
              <a:lnSpc>
                <a:spcPts val="3100"/>
              </a:lnSpc>
              <a:tabLst>
                <a:tab pos="342900" algn="l"/>
                <a:tab pos="457200" algn="l"/>
                <a:tab pos="736600" algn="l"/>
              </a:tabLst>
            </a:pPr>
            <a:r>
              <a:rPr lang="en-US" altLang="zh-CN" dirty="0"/>
              <a:t>	</a:t>
            </a:r>
            <a:r>
              <a:rPr lang="en-US" altLang="zh-CN" sz="3000" b="1" dirty="0">
                <a:solidFill>
                  <a:srgbClr val="000000"/>
                </a:solidFill>
                <a:latin typeface="å¾®è½¯éé»" pitchFamily="18" charset="0"/>
                <a:cs typeface="å¾®è½¯éé»" pitchFamily="18" charset="0"/>
              </a:rPr>
              <a:t>的系统工程</a:t>
            </a:r>
          </a:p>
        </p:txBody>
      </p:sp>
      <p:sp>
        <p:nvSpPr>
          <p:cNvPr id="31" name="TextBox 1"/>
          <p:cNvSpPr txBox="1"/>
          <p:nvPr/>
        </p:nvSpPr>
        <p:spPr>
          <a:xfrm>
            <a:off x="723900" y="4419600"/>
            <a:ext cx="3352800" cy="1295400"/>
          </a:xfrm>
          <a:prstGeom prst="rect">
            <a:avLst/>
          </a:prstGeom>
          <a:noFill/>
        </p:spPr>
        <p:txBody>
          <a:bodyPr wrap="none" lIns="0" tIns="0" rIns="0" rtlCol="0">
            <a:spAutoFit/>
          </a:bodyPr>
          <a:lstStyle/>
          <a:p>
            <a:pPr>
              <a:lnSpc>
                <a:spcPts val="3000"/>
              </a:lnSpc>
              <a:tabLst>
                <a:tab pos="279400" algn="l"/>
              </a:tabLst>
            </a:pP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系统化复用的实施涉及众</a:t>
            </a:r>
          </a:p>
          <a:p>
            <a:pPr>
              <a:lnSpc>
                <a:spcPts val="1900"/>
              </a:lnSpc>
              <a:tabLst>
                <a:tab pos="279400" algn="l"/>
              </a:tabLst>
            </a:pPr>
            <a:r>
              <a:rPr lang="en-US" altLang="zh-CN" dirty="0"/>
              <a:t>	</a:t>
            </a:r>
            <a:r>
              <a:rPr lang="en-US" altLang="zh-CN" sz="2202" dirty="0">
                <a:solidFill>
                  <a:srgbClr val="000000"/>
                </a:solidFill>
                <a:latin typeface="SimHei" pitchFamily="18" charset="0"/>
                <a:cs typeface="SimHei" pitchFamily="18" charset="0"/>
              </a:rPr>
              <a:t>多不同人员</a:t>
            </a:r>
          </a:p>
          <a:p>
            <a:pPr>
              <a:lnSpc>
                <a:spcPts val="3300"/>
              </a:lnSpc>
              <a:tabLst>
                <a:tab pos="279400" algn="l"/>
              </a:tabLst>
            </a:pP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不同的人员对对构件的关</a:t>
            </a:r>
          </a:p>
          <a:p>
            <a:pPr>
              <a:lnSpc>
                <a:spcPts val="1900"/>
              </a:lnSpc>
              <a:tabLst>
                <a:tab pos="279400" algn="l"/>
              </a:tabLst>
            </a:pPr>
            <a:r>
              <a:rPr lang="en-US" altLang="zh-CN" dirty="0"/>
              <a:t>	</a:t>
            </a:r>
            <a:r>
              <a:rPr lang="en-US" altLang="zh-CN" sz="2202" dirty="0">
                <a:solidFill>
                  <a:srgbClr val="000000"/>
                </a:solidFill>
                <a:latin typeface="SimHei" pitchFamily="18" charset="0"/>
                <a:cs typeface="SimHei" pitchFamily="18" charset="0"/>
              </a:rPr>
              <a:t>心角度不同</a:t>
            </a:r>
          </a:p>
        </p:txBody>
      </p:sp>
      <p:sp>
        <p:nvSpPr>
          <p:cNvPr id="32" name="TextBox 1"/>
          <p:cNvSpPr txBox="1"/>
          <p:nvPr/>
        </p:nvSpPr>
        <p:spPr>
          <a:xfrm>
            <a:off x="4622800" y="2247900"/>
            <a:ext cx="812800" cy="266700"/>
          </a:xfrm>
          <a:prstGeom prst="rect">
            <a:avLst/>
          </a:prstGeom>
          <a:noFill/>
        </p:spPr>
        <p:txBody>
          <a:bodyPr wrap="none" lIns="0" tIns="0" rIns="0" rtlCol="0">
            <a:spAutoFit/>
          </a:bodyPr>
          <a:lstStyle/>
          <a:p>
            <a:pPr>
              <a:lnSpc>
                <a:spcPts val="2100"/>
              </a:lnSpc>
              <a:tabLst/>
            </a:pPr>
            <a:r>
              <a:rPr lang="en-US" altLang="zh-CN" sz="1602" b="1" dirty="0">
                <a:solidFill>
                  <a:srgbClr val="000000"/>
                </a:solidFill>
                <a:latin typeface="å¾®è½¯éé»" pitchFamily="18" charset="0"/>
                <a:cs typeface="å¾®è½¯éé»" pitchFamily="18" charset="0"/>
              </a:rPr>
              <a:t>领域分析</a:t>
            </a:r>
          </a:p>
        </p:txBody>
      </p:sp>
      <p:sp>
        <p:nvSpPr>
          <p:cNvPr id="33" name="TextBox 1"/>
          <p:cNvSpPr txBox="1"/>
          <p:nvPr/>
        </p:nvSpPr>
        <p:spPr>
          <a:xfrm>
            <a:off x="5994400" y="2247900"/>
            <a:ext cx="812800" cy="266700"/>
          </a:xfrm>
          <a:prstGeom prst="rect">
            <a:avLst/>
          </a:prstGeom>
          <a:noFill/>
        </p:spPr>
        <p:txBody>
          <a:bodyPr wrap="none" lIns="0" tIns="0" rIns="0" rtlCol="0">
            <a:spAutoFit/>
          </a:bodyPr>
          <a:lstStyle/>
          <a:p>
            <a:pPr>
              <a:lnSpc>
                <a:spcPts val="2100"/>
              </a:lnSpc>
              <a:tabLst/>
            </a:pPr>
            <a:r>
              <a:rPr lang="en-US" altLang="zh-CN" sz="1602" b="1" dirty="0">
                <a:solidFill>
                  <a:srgbClr val="000000"/>
                </a:solidFill>
                <a:latin typeface="å¾®è½¯éé»" pitchFamily="18" charset="0"/>
                <a:cs typeface="å¾®è½¯éé»" pitchFamily="18" charset="0"/>
              </a:rPr>
              <a:t>领域设计</a:t>
            </a:r>
          </a:p>
        </p:txBody>
      </p:sp>
      <p:sp>
        <p:nvSpPr>
          <p:cNvPr id="34" name="TextBox 1"/>
          <p:cNvSpPr txBox="1"/>
          <p:nvPr/>
        </p:nvSpPr>
        <p:spPr>
          <a:xfrm>
            <a:off x="7366000" y="2247900"/>
            <a:ext cx="812800" cy="266700"/>
          </a:xfrm>
          <a:prstGeom prst="rect">
            <a:avLst/>
          </a:prstGeom>
          <a:noFill/>
        </p:spPr>
        <p:txBody>
          <a:bodyPr wrap="none" lIns="0" tIns="0" rIns="0" rtlCol="0">
            <a:spAutoFit/>
          </a:bodyPr>
          <a:lstStyle/>
          <a:p>
            <a:pPr>
              <a:lnSpc>
                <a:spcPts val="2100"/>
              </a:lnSpc>
              <a:tabLst/>
            </a:pPr>
            <a:r>
              <a:rPr lang="en-US" altLang="zh-CN" sz="1602" b="1" dirty="0">
                <a:solidFill>
                  <a:srgbClr val="000000"/>
                </a:solidFill>
                <a:latin typeface="å¾®è½¯éé»" pitchFamily="18" charset="0"/>
                <a:cs typeface="å¾®è½¯éé»" pitchFamily="18" charset="0"/>
              </a:rPr>
              <a:t>领域实现</a:t>
            </a:r>
          </a:p>
        </p:txBody>
      </p:sp>
      <p:sp>
        <p:nvSpPr>
          <p:cNvPr id="35" name="TextBox 1"/>
          <p:cNvSpPr txBox="1"/>
          <p:nvPr/>
        </p:nvSpPr>
        <p:spPr>
          <a:xfrm>
            <a:off x="6057900" y="3378200"/>
            <a:ext cx="749300" cy="330200"/>
          </a:xfrm>
          <a:prstGeom prst="rect">
            <a:avLst/>
          </a:prstGeom>
          <a:noFill/>
        </p:spPr>
        <p:txBody>
          <a:bodyPr wrap="none" lIns="0" tIns="0" rIns="0" rtlCol="0">
            <a:spAutoFit/>
          </a:bodyPr>
          <a:lstStyle/>
          <a:p>
            <a:pPr>
              <a:lnSpc>
                <a:spcPts val="2600"/>
              </a:lnSpc>
              <a:tabLst/>
            </a:pPr>
            <a:r>
              <a:rPr lang="en-US" altLang="zh-CN" sz="1998" b="1" dirty="0">
                <a:solidFill>
                  <a:srgbClr val="000000"/>
                </a:solidFill>
                <a:latin typeface="å¾®è½¯éé»" pitchFamily="18" charset="0"/>
                <a:cs typeface="å¾®è½¯éé»" pitchFamily="18" charset="0"/>
              </a:rPr>
              <a:t>构件库</a:t>
            </a:r>
          </a:p>
        </p:txBody>
      </p:sp>
      <p:sp>
        <p:nvSpPr>
          <p:cNvPr id="36" name="TextBox 1"/>
          <p:cNvSpPr txBox="1"/>
          <p:nvPr/>
        </p:nvSpPr>
        <p:spPr>
          <a:xfrm>
            <a:off x="4648200" y="927100"/>
            <a:ext cx="3022600" cy="1193800"/>
          </a:xfrm>
          <a:prstGeom prst="rect">
            <a:avLst/>
          </a:prstGeom>
          <a:noFill/>
        </p:spPr>
        <p:txBody>
          <a:bodyPr wrap="none" lIns="0" tIns="0" rIns="0" rtlCol="0">
            <a:spAutoFit/>
          </a:bodyPr>
          <a:lstStyle/>
          <a:p>
            <a:pPr>
              <a:lnSpc>
                <a:spcPts val="2100"/>
              </a:lnSpc>
              <a:tabLst>
                <a:tab pos="101600" algn="l"/>
                <a:tab pos="482600" algn="l"/>
              </a:tabLst>
            </a:pPr>
            <a:r>
              <a:rPr lang="en-US" altLang="zh-CN" sz="1602" b="1" dirty="0">
                <a:solidFill>
                  <a:srgbClr val="0000FF"/>
                </a:solidFill>
                <a:latin typeface="å¾®è½¯éé»" pitchFamily="18" charset="0"/>
                <a:cs typeface="å¾®è½¯éé»" pitchFamily="18" charset="0"/>
              </a:rPr>
              <a:t>领域分</a:t>
            </a:r>
            <a:r>
              <a:rPr lang="en-US" altLang="zh-CN" sz="1602" dirty="0">
                <a:latin typeface="Times New Roman" pitchFamily="18" charset="0"/>
                <a:cs typeface="Times New Roman" pitchFamily="18" charset="0"/>
              </a:rPr>
              <a:t>                         </a:t>
            </a:r>
            <a:r>
              <a:rPr lang="en-US" altLang="zh-CN" sz="1602" b="1" dirty="0">
                <a:solidFill>
                  <a:srgbClr val="0000FF"/>
                </a:solidFill>
                <a:latin typeface="å¾®è½¯éé»" pitchFamily="18" charset="0"/>
                <a:cs typeface="å¾®è½¯éé»" pitchFamily="18" charset="0"/>
              </a:rPr>
              <a:t>领域设</a:t>
            </a:r>
          </a:p>
          <a:p>
            <a:pPr>
              <a:lnSpc>
                <a:spcPts val="1900"/>
              </a:lnSpc>
              <a:tabLst>
                <a:tab pos="101600" algn="l"/>
                <a:tab pos="482600" algn="l"/>
              </a:tabLst>
            </a:pPr>
            <a:r>
              <a:rPr lang="en-US" altLang="zh-CN" dirty="0"/>
              <a:t>	</a:t>
            </a:r>
            <a:r>
              <a:rPr lang="en-US" altLang="zh-CN" sz="1602" b="1" dirty="0">
                <a:solidFill>
                  <a:srgbClr val="0000FF"/>
                </a:solidFill>
                <a:latin typeface="å¾®è½¯éé»" pitchFamily="18" charset="0"/>
                <a:cs typeface="å¾®è½¯éé»" pitchFamily="18" charset="0"/>
              </a:rPr>
              <a:t>析员</a:t>
            </a:r>
            <a:r>
              <a:rPr lang="en-US" altLang="zh-CN" sz="1602" dirty="0">
                <a:latin typeface="Times New Roman" pitchFamily="18" charset="0"/>
                <a:cs typeface="Times New Roman" pitchFamily="18" charset="0"/>
              </a:rPr>
              <a:t>                              </a:t>
            </a:r>
            <a:r>
              <a:rPr lang="en-US" altLang="zh-CN" sz="1602" b="1" dirty="0">
                <a:solidFill>
                  <a:srgbClr val="0000FF"/>
                </a:solidFill>
                <a:latin typeface="å¾®è½¯éé»" pitchFamily="18" charset="0"/>
                <a:cs typeface="å¾®è½¯éé»" pitchFamily="18" charset="0"/>
              </a:rPr>
              <a:t>计者</a:t>
            </a:r>
          </a:p>
          <a:p>
            <a:pPr>
              <a:lnSpc>
                <a:spcPts val="1000"/>
              </a:lnSpc>
            </a:pPr>
            <a:endParaRPr lang="en-US" altLang="zh-CN" dirty="0"/>
          </a:p>
          <a:p>
            <a:pPr>
              <a:lnSpc>
                <a:spcPts val="1000"/>
              </a:lnSpc>
            </a:pPr>
            <a:endParaRPr lang="en-US" altLang="zh-CN" dirty="0"/>
          </a:p>
          <a:p>
            <a:pPr>
              <a:lnSpc>
                <a:spcPts val="3400"/>
              </a:lnSpc>
              <a:tabLst>
                <a:tab pos="101600" algn="l"/>
                <a:tab pos="482600" algn="l"/>
              </a:tabLst>
            </a:pPr>
            <a:r>
              <a:rPr lang="en-US" altLang="zh-CN" dirty="0"/>
              <a:t>		</a:t>
            </a:r>
            <a:r>
              <a:rPr lang="en-US" altLang="zh-CN" sz="1998" b="1" dirty="0">
                <a:solidFill>
                  <a:srgbClr val="FFFFFF"/>
                </a:solidFill>
                <a:latin typeface="å¾®è½¯éé»" pitchFamily="18" charset="0"/>
                <a:cs typeface="å¾®è½¯éé»" pitchFamily="18" charset="0"/>
              </a:rPr>
              <a:t>构件生产（领域工程）</a:t>
            </a:r>
          </a:p>
        </p:txBody>
      </p:sp>
      <p:sp>
        <p:nvSpPr>
          <p:cNvPr id="37" name="TextBox 1"/>
          <p:cNvSpPr txBox="1"/>
          <p:nvPr/>
        </p:nvSpPr>
        <p:spPr>
          <a:xfrm>
            <a:off x="8026400" y="901700"/>
            <a:ext cx="609600" cy="508000"/>
          </a:xfrm>
          <a:prstGeom prst="rect">
            <a:avLst/>
          </a:prstGeom>
          <a:noFill/>
        </p:spPr>
        <p:txBody>
          <a:bodyPr wrap="none" lIns="0" tIns="0" rIns="0" rtlCol="0">
            <a:spAutoFit/>
          </a:bodyPr>
          <a:lstStyle/>
          <a:p>
            <a:pPr>
              <a:lnSpc>
                <a:spcPts val="2100"/>
              </a:lnSpc>
              <a:tabLst>
                <a:tab pos="101600" algn="l"/>
              </a:tabLst>
            </a:pPr>
            <a:r>
              <a:rPr lang="en-US" altLang="zh-CN" sz="1602" b="1" dirty="0">
                <a:solidFill>
                  <a:srgbClr val="0000FF"/>
                </a:solidFill>
                <a:latin typeface="å¾®è½¯éé»" pitchFamily="18" charset="0"/>
                <a:cs typeface="å¾®è½¯éé»" pitchFamily="18" charset="0"/>
              </a:rPr>
              <a:t>构件实</a:t>
            </a:r>
          </a:p>
          <a:p>
            <a:pPr>
              <a:lnSpc>
                <a:spcPts val="1900"/>
              </a:lnSpc>
              <a:tabLst>
                <a:tab pos="101600" algn="l"/>
              </a:tabLst>
            </a:pPr>
            <a:r>
              <a:rPr lang="en-US" altLang="zh-CN" dirty="0"/>
              <a:t>	</a:t>
            </a:r>
            <a:r>
              <a:rPr lang="en-US" altLang="zh-CN" sz="1602" b="1" dirty="0">
                <a:solidFill>
                  <a:srgbClr val="0000FF"/>
                </a:solidFill>
                <a:latin typeface="å¾®è½¯éé»" pitchFamily="18" charset="0"/>
                <a:cs typeface="å¾®è½¯éé»" pitchFamily="18" charset="0"/>
              </a:rPr>
              <a:t>现者</a:t>
            </a:r>
          </a:p>
        </p:txBody>
      </p:sp>
      <p:sp>
        <p:nvSpPr>
          <p:cNvPr id="38" name="TextBox 1"/>
          <p:cNvSpPr txBox="1"/>
          <p:nvPr/>
        </p:nvSpPr>
        <p:spPr>
          <a:xfrm>
            <a:off x="4356100" y="3060700"/>
            <a:ext cx="609600" cy="508000"/>
          </a:xfrm>
          <a:prstGeom prst="rect">
            <a:avLst/>
          </a:prstGeom>
          <a:noFill/>
        </p:spPr>
        <p:txBody>
          <a:bodyPr wrap="none" lIns="0" tIns="0" rIns="0" rtlCol="0">
            <a:spAutoFit/>
          </a:bodyPr>
          <a:lstStyle/>
          <a:p>
            <a:pPr>
              <a:lnSpc>
                <a:spcPts val="2100"/>
              </a:lnSpc>
              <a:tabLst/>
            </a:pPr>
            <a:r>
              <a:rPr lang="en-US" altLang="zh-CN" sz="1602" b="1" dirty="0">
                <a:solidFill>
                  <a:srgbClr val="0000FF"/>
                </a:solidFill>
                <a:latin typeface="å¾®è½¯éé»" pitchFamily="18" charset="0"/>
                <a:cs typeface="å¾®è½¯éé»" pitchFamily="18" charset="0"/>
              </a:rPr>
              <a:t>构件库</a:t>
            </a:r>
          </a:p>
          <a:p>
            <a:pPr>
              <a:lnSpc>
                <a:spcPts val="1900"/>
              </a:lnSpc>
              <a:tabLst/>
            </a:pPr>
            <a:r>
              <a:rPr lang="en-US" altLang="zh-CN" sz="1602" b="1" dirty="0">
                <a:solidFill>
                  <a:srgbClr val="0000FF"/>
                </a:solidFill>
                <a:latin typeface="å¾®è½¯éé»" pitchFamily="18" charset="0"/>
                <a:cs typeface="å¾®è½¯éé»" pitchFamily="18" charset="0"/>
              </a:rPr>
              <a:t>管理员</a:t>
            </a:r>
          </a:p>
        </p:txBody>
      </p:sp>
      <p:sp>
        <p:nvSpPr>
          <p:cNvPr id="39" name="TextBox 1"/>
          <p:cNvSpPr txBox="1"/>
          <p:nvPr/>
        </p:nvSpPr>
        <p:spPr>
          <a:xfrm>
            <a:off x="4216400" y="4521200"/>
            <a:ext cx="4178300" cy="1600200"/>
          </a:xfrm>
          <a:prstGeom prst="rect">
            <a:avLst/>
          </a:prstGeom>
          <a:noFill/>
        </p:spPr>
        <p:txBody>
          <a:bodyPr wrap="none" lIns="0" tIns="0" rIns="0" rtlCol="0">
            <a:spAutoFit/>
          </a:bodyPr>
          <a:lstStyle/>
          <a:p>
            <a:pPr>
              <a:lnSpc>
                <a:spcPts val="2100"/>
              </a:lnSpc>
              <a:tabLst>
                <a:tab pos="101600" algn="l"/>
                <a:tab pos="127000" algn="l"/>
                <a:tab pos="914400" algn="l"/>
              </a:tabLst>
            </a:pPr>
            <a:r>
              <a:rPr lang="en-US" altLang="zh-CN" dirty="0"/>
              <a:t>		</a:t>
            </a:r>
            <a:r>
              <a:rPr lang="en-US" altLang="zh-CN" sz="1602" b="1" dirty="0">
                <a:solidFill>
                  <a:srgbClr val="000000"/>
                </a:solidFill>
                <a:latin typeface="å¾®è½¯éé»" pitchFamily="18" charset="0"/>
                <a:cs typeface="å¾®è½¯éé»" pitchFamily="18" charset="0"/>
              </a:rPr>
              <a:t>应用分析</a:t>
            </a:r>
            <a:r>
              <a:rPr lang="en-US" altLang="zh-CN" sz="1602" dirty="0">
                <a:latin typeface="Times New Roman" pitchFamily="18" charset="0"/>
                <a:cs typeface="Times New Roman" pitchFamily="18" charset="0"/>
              </a:rPr>
              <a:t>      </a:t>
            </a:r>
            <a:r>
              <a:rPr lang="en-US" altLang="zh-CN" sz="1602" b="1" dirty="0">
                <a:solidFill>
                  <a:srgbClr val="000000"/>
                </a:solidFill>
                <a:latin typeface="å¾®è½¯éé»" pitchFamily="18" charset="0"/>
                <a:cs typeface="å¾®è½¯éé»" pitchFamily="18" charset="0"/>
              </a:rPr>
              <a:t>应用设计</a:t>
            </a:r>
            <a:r>
              <a:rPr lang="en-US" altLang="zh-CN" sz="1602" dirty="0">
                <a:latin typeface="Times New Roman" pitchFamily="18" charset="0"/>
                <a:cs typeface="Times New Roman" pitchFamily="18" charset="0"/>
              </a:rPr>
              <a:t>      </a:t>
            </a:r>
            <a:r>
              <a:rPr lang="en-US" altLang="zh-CN" sz="1602" b="1" dirty="0">
                <a:solidFill>
                  <a:srgbClr val="000000"/>
                </a:solidFill>
                <a:latin typeface="å¾®è½¯éé»" pitchFamily="18" charset="0"/>
                <a:cs typeface="å¾®è½¯éé»" pitchFamily="18" charset="0"/>
              </a:rPr>
              <a:t>应用实现</a:t>
            </a:r>
            <a:r>
              <a:rPr lang="en-US" altLang="zh-CN" sz="1602" dirty="0">
                <a:latin typeface="Times New Roman" pitchFamily="18" charset="0"/>
                <a:cs typeface="Times New Roman" pitchFamily="18" charset="0"/>
              </a:rPr>
              <a:t>      </a:t>
            </a:r>
            <a:r>
              <a:rPr lang="en-US" altLang="zh-CN" sz="1602" b="1" dirty="0">
                <a:solidFill>
                  <a:srgbClr val="000000"/>
                </a:solidFill>
                <a:latin typeface="å¾®è½¯éé»" pitchFamily="18" charset="0"/>
                <a:cs typeface="å¾®è½¯éé»" pitchFamily="18" charset="0"/>
              </a:rPr>
              <a:t>应用测试</a:t>
            </a:r>
          </a:p>
          <a:p>
            <a:pPr>
              <a:lnSpc>
                <a:spcPts val="1000"/>
              </a:lnSpc>
            </a:pPr>
            <a:endParaRPr lang="en-US" altLang="zh-CN" dirty="0"/>
          </a:p>
          <a:p>
            <a:pPr>
              <a:lnSpc>
                <a:spcPts val="2700"/>
              </a:lnSpc>
              <a:tabLst>
                <a:tab pos="101600" algn="l"/>
                <a:tab pos="127000" algn="l"/>
                <a:tab pos="914400" algn="l"/>
              </a:tabLst>
            </a:pPr>
            <a:r>
              <a:rPr lang="en-US" altLang="zh-CN" dirty="0"/>
              <a:t>			</a:t>
            </a:r>
            <a:r>
              <a:rPr lang="en-US" altLang="zh-CN" sz="1998" b="1" dirty="0">
                <a:solidFill>
                  <a:srgbClr val="FFFFFF"/>
                </a:solidFill>
                <a:latin typeface="å¾®è½¯éé»" pitchFamily="18" charset="0"/>
                <a:cs typeface="å¾®è½¯éé»" pitchFamily="18" charset="0"/>
              </a:rPr>
              <a:t>构件复用（应用工程）</a:t>
            </a:r>
          </a:p>
          <a:p>
            <a:pPr>
              <a:lnSpc>
                <a:spcPts val="1000"/>
              </a:lnSpc>
            </a:pPr>
            <a:endParaRPr lang="en-US" altLang="zh-CN" dirty="0"/>
          </a:p>
          <a:p>
            <a:pPr>
              <a:lnSpc>
                <a:spcPts val="1000"/>
              </a:lnSpc>
            </a:pPr>
            <a:endParaRPr lang="en-US" altLang="zh-CN" dirty="0"/>
          </a:p>
          <a:p>
            <a:pPr>
              <a:lnSpc>
                <a:spcPts val="2800"/>
              </a:lnSpc>
              <a:tabLst>
                <a:tab pos="101600" algn="l"/>
                <a:tab pos="127000" algn="l"/>
                <a:tab pos="914400" algn="l"/>
              </a:tabLst>
            </a:pPr>
            <a:r>
              <a:rPr lang="en-US" altLang="zh-CN" sz="1602" b="1" dirty="0">
                <a:solidFill>
                  <a:srgbClr val="0000FF"/>
                </a:solidFill>
                <a:latin typeface="å¾®è½¯éé»" pitchFamily="18" charset="0"/>
                <a:cs typeface="å¾®è½¯éé»" pitchFamily="18" charset="0"/>
              </a:rPr>
              <a:t>需求分</a:t>
            </a:r>
            <a:r>
              <a:rPr lang="en-US" altLang="zh-CN" sz="1602" dirty="0">
                <a:latin typeface="Times New Roman" pitchFamily="18" charset="0"/>
                <a:cs typeface="Times New Roman" pitchFamily="18" charset="0"/>
              </a:rPr>
              <a:t>                     </a:t>
            </a:r>
            <a:r>
              <a:rPr lang="en-US" altLang="zh-CN" sz="1602" b="1" dirty="0">
                <a:solidFill>
                  <a:srgbClr val="0000FF"/>
                </a:solidFill>
                <a:latin typeface="å¾®è½¯éé»" pitchFamily="18" charset="0"/>
                <a:cs typeface="å¾®è½¯éé»" pitchFamily="18" charset="0"/>
              </a:rPr>
              <a:t>软件体系结构</a:t>
            </a:r>
            <a:r>
              <a:rPr lang="en-US" altLang="zh-CN" sz="1602" dirty="0">
                <a:latin typeface="Times New Roman" pitchFamily="18" charset="0"/>
                <a:cs typeface="Times New Roman" pitchFamily="18" charset="0"/>
              </a:rPr>
              <a:t>                    </a:t>
            </a:r>
            <a:r>
              <a:rPr lang="en-US" altLang="zh-CN" sz="1602" b="1" dirty="0">
                <a:solidFill>
                  <a:srgbClr val="0000FF"/>
                </a:solidFill>
                <a:latin typeface="å¾®è½¯éé»" pitchFamily="18" charset="0"/>
                <a:cs typeface="å¾®è½¯éé»" pitchFamily="18" charset="0"/>
              </a:rPr>
              <a:t>应用实</a:t>
            </a:r>
          </a:p>
          <a:p>
            <a:pPr>
              <a:lnSpc>
                <a:spcPts val="1900"/>
              </a:lnSpc>
              <a:tabLst>
                <a:tab pos="101600" algn="l"/>
                <a:tab pos="127000" algn="l"/>
                <a:tab pos="914400" algn="l"/>
              </a:tabLst>
            </a:pPr>
            <a:r>
              <a:rPr lang="en-US" altLang="zh-CN" dirty="0"/>
              <a:t>	</a:t>
            </a:r>
            <a:r>
              <a:rPr lang="en-US" altLang="zh-CN" sz="1602" b="1" dirty="0">
                <a:solidFill>
                  <a:srgbClr val="0000FF"/>
                </a:solidFill>
                <a:latin typeface="å¾®è½¯éé»" pitchFamily="18" charset="0"/>
                <a:cs typeface="å¾®è½¯éé»" pitchFamily="18" charset="0"/>
              </a:rPr>
              <a:t>析员</a:t>
            </a:r>
            <a:r>
              <a:rPr lang="en-US" altLang="zh-CN" sz="1602" dirty="0">
                <a:latin typeface="Times New Roman" pitchFamily="18" charset="0"/>
                <a:cs typeface="Times New Roman" pitchFamily="18" charset="0"/>
              </a:rPr>
              <a:t>                               </a:t>
            </a:r>
            <a:r>
              <a:rPr lang="en-US" altLang="zh-CN" sz="1602" b="1" dirty="0">
                <a:solidFill>
                  <a:srgbClr val="0000FF"/>
                </a:solidFill>
                <a:latin typeface="å¾®è½¯éé»" pitchFamily="18" charset="0"/>
                <a:cs typeface="å¾®è½¯éé»" pitchFamily="18" charset="0"/>
              </a:rPr>
              <a:t>设计师</a:t>
            </a:r>
            <a:r>
              <a:rPr lang="en-US" altLang="zh-CN" sz="1602" dirty="0">
                <a:latin typeface="Times New Roman" pitchFamily="18" charset="0"/>
                <a:cs typeface="Times New Roman" pitchFamily="18" charset="0"/>
              </a:rPr>
              <a:t>                              </a:t>
            </a:r>
            <a:r>
              <a:rPr lang="en-US" altLang="zh-CN" sz="1602" b="1" dirty="0">
                <a:solidFill>
                  <a:srgbClr val="0000FF"/>
                </a:solidFill>
                <a:latin typeface="å¾®è½¯éé»" pitchFamily="18" charset="0"/>
                <a:cs typeface="å¾®è½¯éé»" pitchFamily="18" charset="0"/>
              </a:rPr>
              <a:t>现者</a:t>
            </a:r>
          </a:p>
        </p:txBody>
      </p:sp>
      <p:sp>
        <p:nvSpPr>
          <p:cNvPr id="40" name="TextBox 1"/>
          <p:cNvSpPr txBox="1"/>
          <p:nvPr/>
        </p:nvSpPr>
        <p:spPr>
          <a:xfrm>
            <a:off x="7810500" y="3060700"/>
            <a:ext cx="609600" cy="508000"/>
          </a:xfrm>
          <a:prstGeom prst="rect">
            <a:avLst/>
          </a:prstGeom>
          <a:noFill/>
        </p:spPr>
        <p:txBody>
          <a:bodyPr wrap="none" lIns="0" tIns="0" rIns="0" rtlCol="0">
            <a:spAutoFit/>
          </a:bodyPr>
          <a:lstStyle/>
          <a:p>
            <a:pPr>
              <a:lnSpc>
                <a:spcPts val="2100"/>
              </a:lnSpc>
              <a:tabLst>
                <a:tab pos="101600" algn="l"/>
              </a:tabLst>
            </a:pPr>
            <a:r>
              <a:rPr lang="en-US" altLang="zh-CN" sz="1602" b="1" dirty="0">
                <a:solidFill>
                  <a:srgbClr val="0000FF"/>
                </a:solidFill>
                <a:latin typeface="å¾®è½¯éé»" pitchFamily="18" charset="0"/>
                <a:cs typeface="å¾®è½¯éé»" pitchFamily="18" charset="0"/>
              </a:rPr>
              <a:t>技术管</a:t>
            </a:r>
          </a:p>
          <a:p>
            <a:pPr>
              <a:lnSpc>
                <a:spcPts val="1900"/>
              </a:lnSpc>
              <a:tabLst>
                <a:tab pos="101600" algn="l"/>
              </a:tabLst>
            </a:pPr>
            <a:r>
              <a:rPr lang="en-US" altLang="zh-CN" dirty="0"/>
              <a:t>	</a:t>
            </a:r>
            <a:r>
              <a:rPr lang="en-US" altLang="zh-CN" sz="1602" b="1" dirty="0">
                <a:solidFill>
                  <a:srgbClr val="0000FF"/>
                </a:solidFill>
                <a:latin typeface="å¾®è½¯éé»" pitchFamily="18" charset="0"/>
                <a:cs typeface="å¾®è½¯éé»" pitchFamily="18" charset="0"/>
              </a:rPr>
              <a:t>理者</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68300"/>
            <a:ext cx="7073900" cy="4889500"/>
          </a:xfrm>
          <a:prstGeom prst="rect">
            <a:avLst/>
          </a:prstGeom>
          <a:noFill/>
        </p:spPr>
        <p:txBody>
          <a:bodyPr wrap="none" lIns="0" tIns="0" rIns="0" rtlCol="0">
            <a:spAutoFit/>
          </a:bodyPr>
          <a:lstStyle/>
          <a:p>
            <a:pPr>
              <a:lnSpc>
                <a:spcPts val="5200"/>
              </a:lnSpc>
              <a:tabLst>
                <a:tab pos="457200" algn="l"/>
                <a:tab pos="2578100" algn="l"/>
              </a:tabLst>
            </a:pPr>
            <a:r>
              <a:rPr lang="en-US" altLang="zh-CN" dirty="0"/>
              <a:t>		</a:t>
            </a:r>
            <a:r>
              <a:rPr lang="en-US" altLang="zh-CN" sz="4002" b="1" dirty="0">
                <a:solidFill>
                  <a:srgbClr val="3D00EA"/>
                </a:solidFill>
                <a:latin typeface="å¾®è½¯éé»" pitchFamily="18" charset="0"/>
                <a:cs typeface="å¾®è½¯éé»" pitchFamily="18" charset="0"/>
              </a:rPr>
              <a:t>构件模型分类</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800"/>
              </a:lnSpc>
              <a:tabLst>
                <a:tab pos="457200" algn="l"/>
                <a:tab pos="25781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构件描述</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分类的模型</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如何管理</a:t>
            </a:r>
            <a:r>
              <a:rPr lang="en-US" altLang="zh-CN" sz="3600" b="1" dirty="0">
                <a:solidFill>
                  <a:srgbClr val="000000"/>
                </a:solidFill>
                <a:latin typeface="Comic Sans MS" pitchFamily="18" charset="0"/>
                <a:cs typeface="Comic Sans MS" pitchFamily="18" charset="0"/>
              </a:rPr>
              <a:t>)</a:t>
            </a:r>
          </a:p>
          <a:p>
            <a:pPr>
              <a:lnSpc>
                <a:spcPts val="4300"/>
              </a:lnSpc>
              <a:tabLst>
                <a:tab pos="457200" algn="l"/>
                <a:tab pos="25781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Comic Sans MS" pitchFamily="18" charset="0"/>
                <a:cs typeface="Comic Sans MS" pitchFamily="18" charset="0"/>
              </a:rPr>
              <a:t>REBOOT</a:t>
            </a:r>
            <a:r>
              <a:rPr lang="en-US" altLang="zh-CN" sz="2802" dirty="0">
                <a:solidFill>
                  <a:srgbClr val="000000"/>
                </a:solidFill>
                <a:latin typeface="SimHei" pitchFamily="18" charset="0"/>
                <a:cs typeface="SimHei" pitchFamily="18" charset="0"/>
              </a:rPr>
              <a:t>、</a:t>
            </a:r>
            <a:r>
              <a:rPr lang="en-US" altLang="zh-CN" sz="2802" dirty="0">
                <a:solidFill>
                  <a:srgbClr val="000000"/>
                </a:solidFill>
                <a:latin typeface="Comic Sans MS" pitchFamily="18" charset="0"/>
                <a:cs typeface="Comic Sans MS" pitchFamily="18" charset="0"/>
              </a:rPr>
              <a:t>ALOAF</a:t>
            </a:r>
            <a:r>
              <a:rPr lang="en-US" altLang="zh-CN" sz="2802" dirty="0">
                <a:solidFill>
                  <a:srgbClr val="000000"/>
                </a:solidFill>
                <a:latin typeface="SimHei" pitchFamily="18" charset="0"/>
                <a:cs typeface="SimHei" pitchFamily="18" charset="0"/>
              </a:rPr>
              <a:t>、</a:t>
            </a:r>
            <a:r>
              <a:rPr lang="en-US" altLang="zh-CN" sz="2802" dirty="0">
                <a:solidFill>
                  <a:srgbClr val="000000"/>
                </a:solidFill>
                <a:latin typeface="Comic Sans MS" pitchFamily="18" charset="0"/>
                <a:cs typeface="Comic Sans MS" pitchFamily="18" charset="0"/>
              </a:rPr>
              <a:t>RIG-UDM/BIDM</a:t>
            </a:r>
          </a:p>
          <a:p>
            <a:pPr>
              <a:lnSpc>
                <a:spcPts val="5500"/>
              </a:lnSpc>
              <a:tabLst>
                <a:tab pos="457200" algn="l"/>
                <a:tab pos="25781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构件规约</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组装的模型</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如何使用</a:t>
            </a:r>
            <a:r>
              <a:rPr lang="en-US" altLang="zh-CN" sz="3600" b="1" dirty="0">
                <a:solidFill>
                  <a:srgbClr val="000000"/>
                </a:solidFill>
                <a:latin typeface="Comic Sans MS" pitchFamily="18" charset="0"/>
                <a:cs typeface="Comic Sans MS" pitchFamily="18" charset="0"/>
              </a:rPr>
              <a:t>)</a:t>
            </a:r>
          </a:p>
          <a:p>
            <a:pPr>
              <a:lnSpc>
                <a:spcPts val="4300"/>
              </a:lnSpc>
              <a:tabLst>
                <a:tab pos="457200" algn="l"/>
                <a:tab pos="25781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Comic Sans MS" pitchFamily="18" charset="0"/>
                <a:cs typeface="Comic Sans MS" pitchFamily="18" charset="0"/>
              </a:rPr>
              <a:t>3C</a:t>
            </a:r>
            <a:r>
              <a:rPr lang="en-US" altLang="zh-CN" sz="2802" dirty="0">
                <a:solidFill>
                  <a:srgbClr val="000000"/>
                </a:solidFill>
                <a:latin typeface="SimHei" pitchFamily="18" charset="0"/>
                <a:cs typeface="SimHei" pitchFamily="18" charset="0"/>
              </a:rPr>
              <a:t>模型、各种</a:t>
            </a:r>
            <a:r>
              <a:rPr lang="en-US" altLang="zh-CN" sz="2802" dirty="0">
                <a:solidFill>
                  <a:srgbClr val="000000"/>
                </a:solidFill>
                <a:latin typeface="Comic Sans MS" pitchFamily="18" charset="0"/>
                <a:cs typeface="Comic Sans MS" pitchFamily="18" charset="0"/>
              </a:rPr>
              <a:t>CDL/ADL</a:t>
            </a:r>
            <a:r>
              <a:rPr lang="en-US" altLang="zh-CN" sz="2802" dirty="0">
                <a:solidFill>
                  <a:srgbClr val="000000"/>
                </a:solidFill>
                <a:latin typeface="SimHei" pitchFamily="18" charset="0"/>
                <a:cs typeface="SimHei" pitchFamily="18" charset="0"/>
              </a:rPr>
              <a:t>模型</a:t>
            </a:r>
          </a:p>
          <a:p>
            <a:pPr>
              <a:lnSpc>
                <a:spcPts val="5500"/>
              </a:lnSpc>
              <a:tabLst>
                <a:tab pos="457200" algn="l"/>
                <a:tab pos="25781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构件实现和部署的模型</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如何开发</a:t>
            </a:r>
            <a:r>
              <a:rPr lang="en-US" altLang="zh-CN" sz="3600" b="1" dirty="0">
                <a:solidFill>
                  <a:srgbClr val="000000"/>
                </a:solidFill>
                <a:latin typeface="Comic Sans MS" pitchFamily="18" charset="0"/>
                <a:cs typeface="Comic Sans MS" pitchFamily="18" charset="0"/>
              </a:rPr>
              <a:t>)</a:t>
            </a:r>
          </a:p>
          <a:p>
            <a:pPr>
              <a:lnSpc>
                <a:spcPts val="4300"/>
              </a:lnSpc>
              <a:tabLst>
                <a:tab pos="457200" algn="l"/>
                <a:tab pos="25781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Comic Sans MS" pitchFamily="18" charset="0"/>
                <a:cs typeface="Comic Sans MS" pitchFamily="18" charset="0"/>
              </a:rPr>
              <a:t>CORBA</a:t>
            </a:r>
            <a:r>
              <a:rPr lang="en-US" altLang="zh-CN" sz="2802" dirty="0">
                <a:solidFill>
                  <a:srgbClr val="000000"/>
                </a:solidFill>
                <a:latin typeface="SimHei" pitchFamily="18" charset="0"/>
                <a:cs typeface="SimHei" pitchFamily="18" charset="0"/>
              </a:rPr>
              <a:t>、</a:t>
            </a:r>
            <a:r>
              <a:rPr lang="en-US" altLang="zh-CN" sz="2802" dirty="0">
                <a:solidFill>
                  <a:srgbClr val="000000"/>
                </a:solidFill>
                <a:latin typeface="Comic Sans MS" pitchFamily="18" charset="0"/>
                <a:cs typeface="Comic Sans MS" pitchFamily="18" charset="0"/>
              </a:rPr>
              <a:t>COM/DCOM</a:t>
            </a:r>
            <a:r>
              <a:rPr lang="en-US" altLang="zh-CN" sz="2802" dirty="0">
                <a:solidFill>
                  <a:srgbClr val="000000"/>
                </a:solidFill>
                <a:latin typeface="SimHei" pitchFamily="18" charset="0"/>
                <a:cs typeface="SimHei" pitchFamily="18" charset="0"/>
              </a:rPr>
              <a:t>、</a:t>
            </a:r>
            <a:r>
              <a:rPr lang="en-US" altLang="zh-CN" sz="2802" dirty="0">
                <a:solidFill>
                  <a:srgbClr val="000000"/>
                </a:solidFill>
                <a:latin typeface="Comic Sans MS" pitchFamily="18" charset="0"/>
                <a:cs typeface="Comic Sans MS" pitchFamily="18" charset="0"/>
              </a:rPr>
              <a:t>EJB</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68300"/>
            <a:ext cx="7658100" cy="5422900"/>
          </a:xfrm>
          <a:prstGeom prst="rect">
            <a:avLst/>
          </a:prstGeom>
          <a:noFill/>
        </p:spPr>
        <p:txBody>
          <a:bodyPr wrap="none" lIns="0" tIns="0" rIns="0" rtlCol="0">
            <a:spAutoFit/>
          </a:bodyPr>
          <a:lstStyle/>
          <a:p>
            <a:pPr>
              <a:lnSpc>
                <a:spcPts val="5500"/>
              </a:lnSpc>
              <a:tabLst>
                <a:tab pos="342900" algn="l"/>
                <a:tab pos="1930400" algn="l"/>
              </a:tabLst>
            </a:pPr>
            <a:r>
              <a:rPr lang="en-US" altLang="zh-CN" dirty="0"/>
              <a:t>		</a:t>
            </a:r>
            <a:r>
              <a:rPr lang="en-US" altLang="zh-CN" sz="4002" b="1" dirty="0">
                <a:solidFill>
                  <a:srgbClr val="3D00EA"/>
                </a:solidFill>
                <a:latin typeface="å¾®è½¯éé»" pitchFamily="18" charset="0"/>
                <a:cs typeface="å¾®è½¯éé»" pitchFamily="18" charset="0"/>
              </a:rPr>
              <a:t>构件描述</a:t>
            </a:r>
            <a:r>
              <a:rPr lang="en-US" altLang="zh-CN" sz="4002" b="1" dirty="0">
                <a:solidFill>
                  <a:srgbClr val="3D00EA"/>
                </a:solidFill>
                <a:latin typeface="Comic Sans MS" pitchFamily="18" charset="0"/>
                <a:cs typeface="Comic Sans MS" pitchFamily="18" charset="0"/>
              </a:rPr>
              <a:t>/</a:t>
            </a:r>
            <a:r>
              <a:rPr lang="en-US" altLang="zh-CN" sz="4002" b="1" dirty="0">
                <a:solidFill>
                  <a:srgbClr val="3D00EA"/>
                </a:solidFill>
                <a:latin typeface="å¾®è½¯éé»" pitchFamily="18" charset="0"/>
                <a:cs typeface="å¾®è½¯éé»" pitchFamily="18" charset="0"/>
              </a:rPr>
              <a:t>分类模型</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600"/>
              </a:lnSpc>
              <a:tabLst>
                <a:tab pos="342900" algn="l"/>
                <a:tab pos="1930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传统方法：关键字、属性</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值、文本</a:t>
            </a:r>
          </a:p>
          <a:p>
            <a:pPr>
              <a:lnSpc>
                <a:spcPts val="4200"/>
              </a:lnSpc>
              <a:tabLst>
                <a:tab pos="342900" algn="l"/>
                <a:tab pos="1930400" algn="l"/>
              </a:tabLst>
            </a:pPr>
            <a:r>
              <a:rPr lang="en-US" altLang="zh-CN" dirty="0"/>
              <a:t>	</a:t>
            </a:r>
            <a:r>
              <a:rPr lang="en-US" altLang="zh-CN" sz="3600" b="1" dirty="0">
                <a:solidFill>
                  <a:srgbClr val="000000"/>
                </a:solidFill>
                <a:latin typeface="å¾®è½¯éé»" pitchFamily="18" charset="0"/>
                <a:cs typeface="å¾®è½¯éé»" pitchFamily="18" charset="0"/>
              </a:rPr>
              <a:t>描述等</a:t>
            </a:r>
          </a:p>
          <a:p>
            <a:pPr>
              <a:lnSpc>
                <a:spcPts val="5200"/>
              </a:lnSpc>
              <a:tabLst>
                <a:tab pos="342900" algn="l"/>
                <a:tab pos="1930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刻面分类法：预定义的刻面</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术语</a:t>
            </a:r>
          </a:p>
          <a:p>
            <a:pPr>
              <a:lnSpc>
                <a:spcPts val="5200"/>
              </a:lnSpc>
              <a:tabLst>
                <a:tab pos="342900" algn="l"/>
                <a:tab pos="1930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功能语义描述：输入输出、前后置条</a:t>
            </a:r>
          </a:p>
          <a:p>
            <a:pPr>
              <a:lnSpc>
                <a:spcPts val="4100"/>
              </a:lnSpc>
              <a:tabLst>
                <a:tab pos="342900" algn="l"/>
                <a:tab pos="1930400" algn="l"/>
              </a:tabLst>
            </a:pPr>
            <a:r>
              <a:rPr lang="en-US" altLang="zh-CN" dirty="0"/>
              <a:t>	</a:t>
            </a:r>
            <a:r>
              <a:rPr lang="en-US" altLang="zh-CN" sz="3600" b="1" dirty="0">
                <a:solidFill>
                  <a:srgbClr val="000000"/>
                </a:solidFill>
                <a:latin typeface="å¾®è½¯éé»" pitchFamily="18" charset="0"/>
                <a:cs typeface="å¾®è½¯éé»" pitchFamily="18" charset="0"/>
              </a:rPr>
              <a:t>件等</a:t>
            </a:r>
          </a:p>
          <a:p>
            <a:pPr>
              <a:lnSpc>
                <a:spcPts val="5300"/>
              </a:lnSpc>
              <a:tabLst>
                <a:tab pos="342900" algn="l"/>
                <a:tab pos="1930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现实世界语义描述：业务功能的本体</a:t>
            </a:r>
          </a:p>
          <a:p>
            <a:pPr>
              <a:lnSpc>
                <a:spcPts val="4200"/>
              </a:lnSpc>
              <a:tabLst>
                <a:tab pos="342900" algn="l"/>
                <a:tab pos="1930400" algn="l"/>
              </a:tabLst>
            </a:pPr>
            <a:r>
              <a:rPr lang="en-US" altLang="zh-CN" dirty="0"/>
              <a:t>	</a:t>
            </a:r>
            <a:r>
              <a:rPr lang="en-US" altLang="zh-CN" sz="3600" b="1" dirty="0">
                <a:solidFill>
                  <a:srgbClr val="000000"/>
                </a:solidFill>
                <a:latin typeface="å¾®è½¯éé»" pitchFamily="18" charset="0"/>
                <a:cs typeface="å¾®è½¯éé»" pitchFamily="18" charset="0"/>
              </a:rPr>
              <a:t>化描述，如</a:t>
            </a:r>
            <a:r>
              <a:rPr lang="en-US" altLang="zh-CN" sz="3600" b="1" dirty="0">
                <a:solidFill>
                  <a:srgbClr val="000000"/>
                </a:solidFill>
                <a:latin typeface="Comic Sans MS" pitchFamily="18" charset="0"/>
                <a:cs typeface="Comic Sans MS" pitchFamily="18" charset="0"/>
              </a:rPr>
              <a:t>OWL-S</a:t>
            </a:r>
            <a:r>
              <a:rPr lang="en-US" altLang="zh-CN" sz="3600" b="1" dirty="0">
                <a:solidFill>
                  <a:srgbClr val="000000"/>
                </a:solidFill>
                <a:latin typeface="å¾®è½¯éé»" pitchFamily="18" charset="0"/>
                <a:cs typeface="å¾®è½¯éé»" pitchFamily="18" charset="0"/>
              </a:rPr>
              <a:t>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68300"/>
            <a:ext cx="7721600" cy="5486400"/>
          </a:xfrm>
          <a:prstGeom prst="rect">
            <a:avLst/>
          </a:prstGeom>
          <a:noFill/>
        </p:spPr>
        <p:txBody>
          <a:bodyPr wrap="none" lIns="0" tIns="0" rIns="0" rtlCol="0">
            <a:spAutoFit/>
          </a:bodyPr>
          <a:lstStyle/>
          <a:p>
            <a:pPr>
              <a:lnSpc>
                <a:spcPts val="5500"/>
              </a:lnSpc>
              <a:tabLst>
                <a:tab pos="342900" algn="l"/>
                <a:tab pos="457200" algn="l"/>
                <a:tab pos="736600" algn="l"/>
                <a:tab pos="3035300" algn="l"/>
              </a:tabLst>
            </a:pPr>
            <a:r>
              <a:rPr lang="en-US" altLang="zh-CN" dirty="0"/>
              <a:t>				</a:t>
            </a:r>
            <a:r>
              <a:rPr lang="en-US" altLang="zh-CN" sz="4002" b="1" dirty="0">
                <a:solidFill>
                  <a:srgbClr val="3D00EA"/>
                </a:solidFill>
                <a:latin typeface="Comic Sans MS" pitchFamily="18" charset="0"/>
                <a:cs typeface="Comic Sans MS" pitchFamily="18" charset="0"/>
              </a:rPr>
              <a:t>REBOOT</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100"/>
              </a:lnSpc>
              <a:tabLst>
                <a:tab pos="342900" algn="l"/>
                <a:tab pos="457200" algn="l"/>
                <a:tab pos="736600" algn="l"/>
                <a:tab pos="30353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Reuse</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Based</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on</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Object_Oriented</a:t>
            </a:r>
          </a:p>
          <a:p>
            <a:pPr>
              <a:lnSpc>
                <a:spcPts val="3800"/>
              </a:lnSpc>
              <a:tabLst>
                <a:tab pos="342900" algn="l"/>
                <a:tab pos="457200" algn="l"/>
                <a:tab pos="736600" algn="l"/>
                <a:tab pos="3035300" algn="l"/>
              </a:tabLst>
            </a:pPr>
            <a:r>
              <a:rPr lang="en-US" altLang="zh-CN" dirty="0"/>
              <a:t>	</a:t>
            </a:r>
            <a:r>
              <a:rPr lang="en-US" altLang="zh-CN" sz="3198" b="1" dirty="0">
                <a:solidFill>
                  <a:srgbClr val="000000"/>
                </a:solidFill>
                <a:latin typeface="Comic Sans MS" pitchFamily="18" charset="0"/>
                <a:cs typeface="Comic Sans MS" pitchFamily="18" charset="0"/>
              </a:rPr>
              <a:t>Technology</a:t>
            </a:r>
          </a:p>
          <a:p>
            <a:pPr>
              <a:lnSpc>
                <a:spcPts val="4600"/>
              </a:lnSpc>
              <a:tabLst>
                <a:tab pos="342900" algn="l"/>
                <a:tab pos="457200" algn="l"/>
                <a:tab pos="736600" algn="l"/>
                <a:tab pos="30353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一种基于刻面</a:t>
            </a:r>
            <a:r>
              <a:rPr lang="en-US" altLang="zh-CN" sz="3198" b="1" dirty="0">
                <a:solidFill>
                  <a:srgbClr val="000000"/>
                </a:solidFill>
                <a:latin typeface="Comic Sans MS" pitchFamily="18" charset="0"/>
                <a:cs typeface="Comic Sans MS" pitchFamily="18" charset="0"/>
              </a:rPr>
              <a:t>(facet)</a:t>
            </a:r>
            <a:r>
              <a:rPr lang="en-US" altLang="zh-CN" sz="3198" b="1" dirty="0">
                <a:solidFill>
                  <a:srgbClr val="000000"/>
                </a:solidFill>
                <a:latin typeface="å¾®è½¯éé»" pitchFamily="18" charset="0"/>
                <a:cs typeface="å¾®è½¯éé»" pitchFamily="18" charset="0"/>
              </a:rPr>
              <a:t>的描述和分类模型</a:t>
            </a:r>
          </a:p>
          <a:p>
            <a:pPr>
              <a:lnSpc>
                <a:spcPts val="3200"/>
              </a:lnSpc>
              <a:tabLst>
                <a:tab pos="342900" algn="l"/>
                <a:tab pos="457200" algn="l"/>
                <a:tab pos="736600" algn="l"/>
                <a:tab pos="30353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通过领域分析并得到一组能够刻画构件特性的刻面方案，</a:t>
            </a:r>
          </a:p>
          <a:p>
            <a:pPr>
              <a:lnSpc>
                <a:spcPts val="2400"/>
              </a:lnSpc>
              <a:tabLst>
                <a:tab pos="342900" algn="l"/>
                <a:tab pos="457200" algn="l"/>
                <a:tab pos="736600" algn="l"/>
                <a:tab pos="3035300" algn="l"/>
              </a:tabLst>
            </a:pPr>
            <a:r>
              <a:rPr lang="en-US" altLang="zh-CN" dirty="0"/>
              <a:t>			</a:t>
            </a:r>
            <a:r>
              <a:rPr lang="en-US" altLang="zh-CN" sz="2202" dirty="0">
                <a:solidFill>
                  <a:srgbClr val="000000"/>
                </a:solidFill>
                <a:latin typeface="SimHei" pitchFamily="18" charset="0"/>
                <a:cs typeface="SimHei" pitchFamily="18" charset="0"/>
              </a:rPr>
              <a:t>每组刻面允许一系列的术语取值</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术语空间</a:t>
            </a:r>
            <a:r>
              <a:rPr lang="en-US" altLang="zh-CN" sz="2202" dirty="0">
                <a:solidFill>
                  <a:srgbClr val="000000"/>
                </a:solidFill>
                <a:latin typeface="Comic Sans MS" pitchFamily="18" charset="0"/>
                <a:cs typeface="Comic Sans MS" pitchFamily="18" charset="0"/>
              </a:rPr>
              <a:t>)</a:t>
            </a:r>
          </a:p>
          <a:p>
            <a:pPr>
              <a:lnSpc>
                <a:spcPts val="3100"/>
              </a:lnSpc>
              <a:tabLst>
                <a:tab pos="342900" algn="l"/>
                <a:tab pos="457200" algn="l"/>
                <a:tab pos="736600" algn="l"/>
                <a:tab pos="3035300" algn="l"/>
              </a:tabLst>
            </a:pPr>
            <a:r>
              <a:rPr lang="en-US" altLang="zh-CN" dirty="0"/>
              <a:t>		</a:t>
            </a:r>
            <a:r>
              <a:rPr lang="en-US" altLang="zh-CN" sz="2202" dirty="0">
                <a:solidFill>
                  <a:srgbClr val="FF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FF0000"/>
                </a:solidFill>
                <a:latin typeface="SimHei" pitchFamily="18" charset="0"/>
                <a:cs typeface="SimHei" pitchFamily="18" charset="0"/>
              </a:rPr>
              <a:t>除术语空间外还可能提供同义词辞典</a:t>
            </a:r>
          </a:p>
          <a:p>
            <a:pPr>
              <a:lnSpc>
                <a:spcPts val="3300"/>
              </a:lnSpc>
              <a:tabLst>
                <a:tab pos="342900" algn="l"/>
                <a:tab pos="457200" algn="l"/>
                <a:tab pos="736600" algn="l"/>
                <a:tab pos="30353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刻面可以描述构件执行的功能、所操作的数据、构件应用</a:t>
            </a:r>
          </a:p>
          <a:p>
            <a:pPr>
              <a:lnSpc>
                <a:spcPts val="2100"/>
              </a:lnSpc>
              <a:tabLst>
                <a:tab pos="342900" algn="l"/>
                <a:tab pos="457200" algn="l"/>
                <a:tab pos="736600" algn="l"/>
                <a:tab pos="3035300" algn="l"/>
              </a:tabLst>
            </a:pPr>
            <a:r>
              <a:rPr lang="en-US" altLang="zh-CN" dirty="0"/>
              <a:t>			</a:t>
            </a:r>
            <a:r>
              <a:rPr lang="en-US" altLang="zh-CN" sz="2202" dirty="0">
                <a:solidFill>
                  <a:srgbClr val="000000"/>
                </a:solidFill>
                <a:latin typeface="SimHei" pitchFamily="18" charset="0"/>
                <a:cs typeface="SimHei" pitchFamily="18" charset="0"/>
              </a:rPr>
              <a:t>的周境或任何其它特征</a:t>
            </a:r>
          </a:p>
          <a:p>
            <a:pPr>
              <a:lnSpc>
                <a:spcPts val="3500"/>
              </a:lnSpc>
              <a:tabLst>
                <a:tab pos="342900" algn="l"/>
                <a:tab pos="457200" algn="l"/>
                <a:tab pos="736600" algn="l"/>
                <a:tab pos="30353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通常刻面描述限制在不超过</a:t>
            </a:r>
            <a:r>
              <a:rPr lang="en-US" altLang="zh-CN" sz="2202" dirty="0">
                <a:solidFill>
                  <a:srgbClr val="000000"/>
                </a:solidFill>
                <a:latin typeface="Comic Sans MS" pitchFamily="18" charset="0"/>
                <a:cs typeface="Comic Sans MS" pitchFamily="18" charset="0"/>
              </a:rPr>
              <a:t>7</a:t>
            </a:r>
            <a:r>
              <a:rPr lang="en-US" altLang="zh-CN" sz="2202" dirty="0">
                <a:solidFill>
                  <a:srgbClr val="000000"/>
                </a:solidFill>
                <a:latin typeface="SimHei" pitchFamily="18" charset="0"/>
                <a:cs typeface="SimHei" pitchFamily="18" charset="0"/>
              </a:rPr>
              <a:t>或</a:t>
            </a:r>
            <a:r>
              <a:rPr lang="en-US" altLang="zh-CN" sz="2202" dirty="0">
                <a:solidFill>
                  <a:srgbClr val="000000"/>
                </a:solidFill>
                <a:latin typeface="Comic Sans MS" pitchFamily="18" charset="0"/>
                <a:cs typeface="Comic Sans MS" pitchFamily="18" charset="0"/>
              </a:rPr>
              <a:t>8</a:t>
            </a:r>
            <a:r>
              <a:rPr lang="en-US" altLang="zh-CN" sz="2202" dirty="0">
                <a:solidFill>
                  <a:srgbClr val="000000"/>
                </a:solidFill>
                <a:latin typeface="SimHei" pitchFamily="18" charset="0"/>
                <a:cs typeface="SimHei" pitchFamily="18" charset="0"/>
              </a:rPr>
              <a:t>个刻面</a:t>
            </a:r>
          </a:p>
          <a:p>
            <a:pPr>
              <a:lnSpc>
                <a:spcPts val="3100"/>
              </a:lnSpc>
              <a:tabLst>
                <a:tab pos="342900" algn="l"/>
                <a:tab pos="457200" algn="l"/>
                <a:tab pos="736600" algn="l"/>
                <a:tab pos="30353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例如：操作系统、所属领域、操作对象等</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68300"/>
            <a:ext cx="7721600" cy="5600700"/>
          </a:xfrm>
          <a:prstGeom prst="rect">
            <a:avLst/>
          </a:prstGeom>
          <a:noFill/>
        </p:spPr>
        <p:txBody>
          <a:bodyPr wrap="none" lIns="0" tIns="0" rIns="0" rtlCol="0">
            <a:spAutoFit/>
          </a:bodyPr>
          <a:lstStyle/>
          <a:p>
            <a:pPr>
              <a:lnSpc>
                <a:spcPts val="5500"/>
              </a:lnSpc>
              <a:tabLst>
                <a:tab pos="342900" algn="l"/>
                <a:tab pos="457200" algn="l"/>
                <a:tab pos="736600" algn="l"/>
                <a:tab pos="2768600" algn="l"/>
              </a:tabLst>
            </a:pPr>
            <a:r>
              <a:rPr lang="en-US" altLang="zh-CN" dirty="0"/>
              <a:t>				</a:t>
            </a:r>
            <a:r>
              <a:rPr lang="en-US" altLang="zh-CN" sz="4002" b="1" dirty="0">
                <a:solidFill>
                  <a:srgbClr val="3D00EA"/>
                </a:solidFill>
                <a:latin typeface="Comic Sans MS" pitchFamily="18" charset="0"/>
                <a:cs typeface="Comic Sans MS" pitchFamily="18" charset="0"/>
              </a:rPr>
              <a:t>3C</a:t>
            </a:r>
            <a:r>
              <a:rPr lang="en-US" altLang="zh-CN" sz="4002" b="1" dirty="0">
                <a:solidFill>
                  <a:srgbClr val="3D00EA"/>
                </a:solidFill>
                <a:latin typeface="å¾®è½¯éé»" pitchFamily="18" charset="0"/>
                <a:cs typeface="å¾®è½¯éé»" pitchFamily="18" charset="0"/>
              </a:rPr>
              <a:t>构件模型</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800"/>
              </a:lnSpc>
              <a:tabLst>
                <a:tab pos="342900" algn="l"/>
                <a:tab pos="457200" algn="l"/>
                <a:tab pos="736600" algn="l"/>
                <a:tab pos="27686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概念</a:t>
            </a:r>
            <a:r>
              <a:rPr lang="en-US" altLang="zh-CN" sz="3000" b="1" dirty="0">
                <a:solidFill>
                  <a:srgbClr val="000000"/>
                </a:solidFill>
                <a:latin typeface="Comic Sans MS" pitchFamily="18" charset="0"/>
                <a:cs typeface="Comic Sans MS" pitchFamily="18" charset="0"/>
              </a:rPr>
              <a:t>(Concept)</a:t>
            </a:r>
            <a:r>
              <a:rPr lang="en-US" altLang="zh-CN" sz="3000" b="1" dirty="0">
                <a:solidFill>
                  <a:srgbClr val="000000"/>
                </a:solidFill>
                <a:latin typeface="å¾®è½¯éé»" pitchFamily="18" charset="0"/>
                <a:cs typeface="å¾®è½¯éé»" pitchFamily="18" charset="0"/>
              </a:rPr>
              <a:t>：构件做什么</a:t>
            </a:r>
            <a:r>
              <a:rPr lang="en-US" altLang="zh-CN" sz="3000" b="1" dirty="0">
                <a:solidFill>
                  <a:srgbClr val="000000"/>
                </a:solidFill>
                <a:latin typeface="Comic Sans MS" pitchFamily="18" charset="0"/>
                <a:cs typeface="Comic Sans MS" pitchFamily="18" charset="0"/>
              </a:rPr>
              <a:t>(</a:t>
            </a:r>
            <a:r>
              <a:rPr lang="en-US" altLang="zh-CN" sz="3000" b="1" dirty="0">
                <a:solidFill>
                  <a:srgbClr val="000000"/>
                </a:solidFill>
                <a:latin typeface="å¾®è½¯éé»" pitchFamily="18" charset="0"/>
                <a:cs typeface="å¾®è½¯éé»" pitchFamily="18" charset="0"/>
              </a:rPr>
              <a:t>构件的功能</a:t>
            </a:r>
            <a:r>
              <a:rPr lang="en-US" altLang="zh-CN" sz="3000" b="1" dirty="0">
                <a:solidFill>
                  <a:srgbClr val="000000"/>
                </a:solidFill>
                <a:latin typeface="Comic Sans MS" pitchFamily="18" charset="0"/>
                <a:cs typeface="Comic Sans MS" pitchFamily="18" charset="0"/>
              </a:rPr>
              <a:t>)</a:t>
            </a:r>
          </a:p>
          <a:p>
            <a:pPr>
              <a:lnSpc>
                <a:spcPts val="3100"/>
              </a:lnSpc>
              <a:tabLst>
                <a:tab pos="342900" algn="l"/>
                <a:tab pos="457200" algn="l"/>
                <a:tab pos="736600" algn="l"/>
                <a:tab pos="2768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包括接口规约和语义描述两部分</a:t>
            </a:r>
          </a:p>
          <a:p>
            <a:pPr>
              <a:lnSpc>
                <a:spcPts val="3100"/>
              </a:lnSpc>
              <a:tabLst>
                <a:tab pos="342900" algn="l"/>
                <a:tab pos="457200" algn="l"/>
                <a:tab pos="736600" algn="l"/>
                <a:tab pos="2768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语义描述和每个操作相关联</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例如表示为前后置谓词形式</a:t>
            </a:r>
            <a:r>
              <a:rPr lang="en-US" altLang="zh-CN" sz="2202" dirty="0">
                <a:solidFill>
                  <a:srgbClr val="000000"/>
                </a:solidFill>
                <a:latin typeface="Comic Sans MS" pitchFamily="18" charset="0"/>
                <a:cs typeface="Comic Sans MS" pitchFamily="18" charset="0"/>
              </a:rPr>
              <a:t>)</a:t>
            </a:r>
          </a:p>
          <a:p>
            <a:pPr>
              <a:lnSpc>
                <a:spcPts val="4300"/>
              </a:lnSpc>
              <a:tabLst>
                <a:tab pos="342900" algn="l"/>
                <a:tab pos="457200" algn="l"/>
                <a:tab pos="736600" algn="l"/>
                <a:tab pos="27686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内容</a:t>
            </a:r>
            <a:r>
              <a:rPr lang="en-US" altLang="zh-CN" sz="3000" b="1" dirty="0">
                <a:solidFill>
                  <a:srgbClr val="000000"/>
                </a:solidFill>
                <a:latin typeface="Comic Sans MS" pitchFamily="18" charset="0"/>
                <a:cs typeface="Comic Sans MS" pitchFamily="18" charset="0"/>
              </a:rPr>
              <a:t>(Content)</a:t>
            </a:r>
            <a:r>
              <a:rPr lang="en-US" altLang="zh-CN" sz="3000" b="1" dirty="0">
                <a:solidFill>
                  <a:srgbClr val="000000"/>
                </a:solidFill>
                <a:latin typeface="å¾®è½¯éé»" pitchFamily="18" charset="0"/>
                <a:cs typeface="å¾®è½¯éé»" pitchFamily="18" charset="0"/>
              </a:rPr>
              <a:t>：概念的具体实现</a:t>
            </a:r>
            <a:r>
              <a:rPr lang="en-US" altLang="zh-CN" sz="3000" b="1" dirty="0">
                <a:solidFill>
                  <a:srgbClr val="000000"/>
                </a:solidFill>
                <a:latin typeface="Comic Sans MS" pitchFamily="18" charset="0"/>
                <a:cs typeface="Comic Sans MS" pitchFamily="18" charset="0"/>
              </a:rPr>
              <a:t>(</a:t>
            </a:r>
            <a:r>
              <a:rPr lang="en-US" altLang="zh-CN" sz="3000" b="1" dirty="0">
                <a:solidFill>
                  <a:srgbClr val="000000"/>
                </a:solidFill>
                <a:latin typeface="å¾®è½¯éé»" pitchFamily="18" charset="0"/>
                <a:cs typeface="å¾®è½¯éé»" pitchFamily="18" charset="0"/>
              </a:rPr>
              <a:t>构件如何</a:t>
            </a:r>
          </a:p>
          <a:p>
            <a:pPr>
              <a:lnSpc>
                <a:spcPts val="3600"/>
              </a:lnSpc>
              <a:tabLst>
                <a:tab pos="342900" algn="l"/>
                <a:tab pos="457200" algn="l"/>
                <a:tab pos="736600" algn="l"/>
                <a:tab pos="2768600" algn="l"/>
              </a:tabLst>
            </a:pPr>
            <a:r>
              <a:rPr lang="en-US" altLang="zh-CN" dirty="0"/>
              <a:t>	</a:t>
            </a:r>
            <a:r>
              <a:rPr lang="en-US" altLang="zh-CN" sz="3000" b="1" dirty="0">
                <a:solidFill>
                  <a:srgbClr val="000000"/>
                </a:solidFill>
                <a:latin typeface="å¾®è½¯éé»" pitchFamily="18" charset="0"/>
                <a:cs typeface="å¾®è½¯éé»" pitchFamily="18" charset="0"/>
              </a:rPr>
              <a:t>实现</a:t>
            </a:r>
            <a:r>
              <a:rPr lang="en-US" altLang="zh-CN" sz="3000" b="1" dirty="0">
                <a:solidFill>
                  <a:srgbClr val="000000"/>
                </a:solidFill>
                <a:latin typeface="Comic Sans MS" pitchFamily="18" charset="0"/>
                <a:cs typeface="Comic Sans MS" pitchFamily="18" charset="0"/>
              </a:rPr>
              <a:t>)</a:t>
            </a:r>
          </a:p>
          <a:p>
            <a:pPr>
              <a:lnSpc>
                <a:spcPts val="3100"/>
              </a:lnSpc>
              <a:tabLst>
                <a:tab pos="342900" algn="l"/>
                <a:tab pos="457200" algn="l"/>
                <a:tab pos="736600" algn="l"/>
                <a:tab pos="2768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本质上看，内容是对一般用户屏蔽的</a:t>
            </a:r>
          </a:p>
          <a:p>
            <a:pPr>
              <a:lnSpc>
                <a:spcPts val="4300"/>
              </a:lnSpc>
              <a:tabLst>
                <a:tab pos="342900" algn="l"/>
                <a:tab pos="457200" algn="l"/>
                <a:tab pos="736600" algn="l"/>
                <a:tab pos="27686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周境</a:t>
            </a:r>
            <a:r>
              <a:rPr lang="en-US" altLang="zh-CN" sz="3000" b="1" dirty="0">
                <a:solidFill>
                  <a:srgbClr val="000000"/>
                </a:solidFill>
                <a:latin typeface="Comic Sans MS" pitchFamily="18" charset="0"/>
                <a:cs typeface="Comic Sans MS" pitchFamily="18" charset="0"/>
              </a:rPr>
              <a:t>(Context)</a:t>
            </a:r>
            <a:r>
              <a:rPr lang="en-US" altLang="zh-CN" sz="3000" b="1" dirty="0">
                <a:solidFill>
                  <a:srgbClr val="000000"/>
                </a:solidFill>
                <a:latin typeface="å¾®è½¯éé»" pitchFamily="18" charset="0"/>
                <a:cs typeface="å¾®è½¯éé»" pitchFamily="18" charset="0"/>
              </a:rPr>
              <a:t>：构件运行的上下文</a:t>
            </a:r>
          </a:p>
          <a:p>
            <a:pPr>
              <a:lnSpc>
                <a:spcPts val="3300"/>
              </a:lnSpc>
              <a:tabLst>
                <a:tab pos="342900" algn="l"/>
                <a:tab pos="457200" algn="l"/>
                <a:tab pos="736600" algn="l"/>
                <a:tab pos="2768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周境刻画构件的应用环境，如所依赖的中间件、所请求的</a:t>
            </a:r>
          </a:p>
          <a:p>
            <a:pPr>
              <a:lnSpc>
                <a:spcPts val="2300"/>
              </a:lnSpc>
              <a:tabLst>
                <a:tab pos="342900" algn="l"/>
                <a:tab pos="457200" algn="l"/>
                <a:tab pos="736600" algn="l"/>
                <a:tab pos="2768600" algn="l"/>
              </a:tabLst>
            </a:pPr>
            <a:r>
              <a:rPr lang="en-US" altLang="zh-CN" dirty="0"/>
              <a:t>			</a:t>
            </a:r>
            <a:r>
              <a:rPr lang="en-US" altLang="zh-CN" sz="2202" dirty="0">
                <a:solidFill>
                  <a:srgbClr val="000000"/>
                </a:solidFill>
                <a:latin typeface="SimHei" pitchFamily="18" charset="0"/>
                <a:cs typeface="SimHei" pitchFamily="18" charset="0"/>
              </a:rPr>
              <a:t>服务、全局变量的初值</a:t>
            </a:r>
            <a:r>
              <a:rPr lang="en-US" altLang="zh-CN" sz="2202" dirty="0">
                <a:solidFill>
                  <a:srgbClr val="000000"/>
                </a:solidFill>
                <a:latin typeface="Times New Roman" pitchFamily="18" charset="0"/>
                <a:cs typeface="Times New Roman" pitchFamily="18" charset="0"/>
              </a:rPr>
              <a:t>…</a:t>
            </a:r>
          </a:p>
          <a:p>
            <a:pPr>
              <a:lnSpc>
                <a:spcPts val="3300"/>
              </a:lnSpc>
              <a:tabLst>
                <a:tab pos="342900" algn="l"/>
                <a:tab pos="457200" algn="l"/>
                <a:tab pos="736600" algn="l"/>
                <a:tab pos="2768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为构件的选用和适应性修改提供指导</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3"/>
          <p:cNvPicPr>
            <a:picLocks noChangeAspect="1" noChangeArrowheads="1"/>
          </p:cNvPicPr>
          <p:nvPr/>
        </p:nvPicPr>
        <p:blipFill>
          <a:blip r:embed="rId2"/>
          <a:srcRect/>
          <a:stretch>
            <a:fillRect/>
          </a:stretch>
        </p:blipFill>
        <p:spPr bwMode="auto">
          <a:xfrm>
            <a:off x="7073900" y="4635500"/>
            <a:ext cx="1397000" cy="13716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3" name="TextBox 1"/>
          <p:cNvSpPr txBox="1"/>
          <p:nvPr/>
        </p:nvSpPr>
        <p:spPr>
          <a:xfrm>
            <a:off x="469900" y="1485900"/>
            <a:ext cx="177800" cy="4140200"/>
          </a:xfrm>
          <a:prstGeom prst="rect">
            <a:avLst/>
          </a:prstGeom>
          <a:noFill/>
        </p:spPr>
        <p:txBody>
          <a:bodyPr wrap="none" lIns="0" tIns="0" rIns="0" rtlCol="0">
            <a:spAutoFit/>
          </a:bodyPr>
          <a:lstStyle/>
          <a:p>
            <a:pPr>
              <a:lnSpc>
                <a:spcPts val="5200"/>
              </a:lnSpc>
              <a:tabLst/>
            </a:pPr>
            <a:r>
              <a:rPr lang="en-US" altLang="zh-CN" sz="3798" dirty="0">
                <a:solidFill>
                  <a:srgbClr val="010000"/>
                </a:solidFill>
                <a:latin typeface="Comic Sans MS" pitchFamily="18" charset="0"/>
                <a:cs typeface="Comic Sans MS" pitchFamily="18" charset="0"/>
              </a:rPr>
              <a:t>•</a:t>
            </a:r>
          </a:p>
          <a:p>
            <a:pPr>
              <a:lnSpc>
                <a:spcPts val="5400"/>
              </a:lnSpc>
              <a:tabLst/>
            </a:pPr>
            <a:r>
              <a:rPr lang="en-US" altLang="zh-CN" sz="3798" dirty="0">
                <a:solidFill>
                  <a:srgbClr val="010000"/>
                </a:solidFill>
                <a:latin typeface="Comic Sans MS" pitchFamily="18" charset="0"/>
                <a:cs typeface="Comic Sans MS" pitchFamily="18" charset="0"/>
              </a:rPr>
              <a:t>•</a:t>
            </a:r>
          </a:p>
          <a:p>
            <a:pPr>
              <a:lnSpc>
                <a:spcPts val="5400"/>
              </a:lnSpc>
              <a:tabLst/>
            </a:pPr>
            <a:r>
              <a:rPr lang="en-US" altLang="zh-CN" sz="3798" dirty="0">
                <a:solidFill>
                  <a:srgbClr val="010000"/>
                </a:solidFill>
                <a:latin typeface="Comic Sans MS" pitchFamily="18" charset="0"/>
                <a:cs typeface="Comic Sans MS" pitchFamily="18" charset="0"/>
              </a:rPr>
              <a:t>•</a:t>
            </a:r>
          </a:p>
          <a:p>
            <a:pPr>
              <a:lnSpc>
                <a:spcPts val="5400"/>
              </a:lnSpc>
              <a:tabLst/>
            </a:pPr>
            <a:r>
              <a:rPr lang="en-US" altLang="zh-CN" sz="3798" dirty="0">
                <a:solidFill>
                  <a:srgbClr val="010000"/>
                </a:solidFill>
                <a:latin typeface="Comic Sans MS" pitchFamily="18" charset="0"/>
                <a:cs typeface="Comic Sans MS" pitchFamily="18" charset="0"/>
              </a:rPr>
              <a:t>•</a:t>
            </a:r>
          </a:p>
          <a:p>
            <a:pPr>
              <a:lnSpc>
                <a:spcPts val="5400"/>
              </a:lnSpc>
              <a:tabLst/>
            </a:pPr>
            <a:r>
              <a:rPr lang="en-US" altLang="zh-CN" sz="3798" dirty="0">
                <a:solidFill>
                  <a:srgbClr val="010000"/>
                </a:solidFill>
                <a:latin typeface="Comic Sans MS" pitchFamily="18" charset="0"/>
                <a:cs typeface="Comic Sans MS" pitchFamily="18" charset="0"/>
              </a:rPr>
              <a:t>•</a:t>
            </a:r>
          </a:p>
          <a:p>
            <a:pPr>
              <a:lnSpc>
                <a:spcPts val="5400"/>
              </a:lnSpc>
              <a:tabLst/>
            </a:pPr>
            <a:r>
              <a:rPr lang="en-US" altLang="zh-CN" sz="3798" dirty="0">
                <a:solidFill>
                  <a:srgbClr val="010000"/>
                </a:solidFill>
                <a:latin typeface="Comic Sans MS" pitchFamily="18" charset="0"/>
                <a:cs typeface="Comic Sans MS" pitchFamily="18" charset="0"/>
              </a:rPr>
              <a:t>•</a:t>
            </a:r>
          </a:p>
        </p:txBody>
      </p:sp>
      <p:sp>
        <p:nvSpPr>
          <p:cNvPr id="44" name="TextBox 1"/>
          <p:cNvSpPr txBox="1"/>
          <p:nvPr/>
        </p:nvSpPr>
        <p:spPr>
          <a:xfrm>
            <a:off x="812800" y="381000"/>
            <a:ext cx="5589672" cy="5265993"/>
          </a:xfrm>
          <a:prstGeom prst="rect">
            <a:avLst/>
          </a:prstGeom>
          <a:noFill/>
        </p:spPr>
        <p:txBody>
          <a:bodyPr wrap="none" lIns="0" tIns="0" rIns="0" rtlCol="0">
            <a:spAutoFit/>
          </a:bodyPr>
          <a:lstStyle/>
          <a:p>
            <a:pPr>
              <a:lnSpc>
                <a:spcPts val="5200"/>
              </a:lnSpc>
              <a:tabLst>
                <a:tab pos="1968500" algn="l"/>
              </a:tabLst>
            </a:pPr>
            <a:r>
              <a:rPr lang="en-US" altLang="zh-CN" dirty="0"/>
              <a:t>	</a:t>
            </a:r>
            <a:r>
              <a:rPr lang="en-US" altLang="zh-CN" sz="4002" b="1" dirty="0">
                <a:solidFill>
                  <a:srgbClr val="3D00EA"/>
                </a:solidFill>
                <a:latin typeface="å¾®è½¯éé»" pitchFamily="18" charset="0"/>
                <a:cs typeface="å¾®è½¯éé»" pitchFamily="18" charset="0"/>
              </a:rPr>
              <a:t>实现和部署模型</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900"/>
              </a:lnSpc>
              <a:tabLst>
                <a:tab pos="1968500" algn="l"/>
              </a:tabLst>
            </a:pPr>
            <a:r>
              <a:rPr lang="en-US" altLang="zh-CN" sz="3798" b="1" dirty="0">
                <a:solidFill>
                  <a:srgbClr val="000000"/>
                </a:solidFill>
                <a:latin typeface="Comic Sans MS" pitchFamily="18" charset="0"/>
                <a:cs typeface="Comic Sans MS" pitchFamily="18" charset="0"/>
              </a:rPr>
              <a:t>JavaBean/EJB</a:t>
            </a:r>
          </a:p>
          <a:p>
            <a:pPr>
              <a:lnSpc>
                <a:spcPts val="5400"/>
              </a:lnSpc>
              <a:tabLst>
                <a:tab pos="1968500" algn="l"/>
              </a:tabLst>
            </a:pPr>
            <a:r>
              <a:rPr lang="en-US" altLang="zh-CN" sz="3798" b="1" dirty="0">
                <a:solidFill>
                  <a:srgbClr val="FF0000"/>
                </a:solidFill>
                <a:latin typeface="Comic Sans MS" pitchFamily="18" charset="0"/>
                <a:cs typeface="Comic Sans MS" pitchFamily="18" charset="0"/>
              </a:rPr>
              <a:t>ActiveX</a:t>
            </a:r>
          </a:p>
          <a:p>
            <a:pPr>
              <a:lnSpc>
                <a:spcPts val="5400"/>
              </a:lnSpc>
              <a:tabLst>
                <a:tab pos="1968500" algn="l"/>
              </a:tabLst>
            </a:pPr>
            <a:r>
              <a:rPr lang="en-US" altLang="zh-CN" sz="3798" b="1" dirty="0">
                <a:solidFill>
                  <a:srgbClr val="FF0000"/>
                </a:solidFill>
                <a:latin typeface="Comic Sans MS" pitchFamily="18" charset="0"/>
                <a:cs typeface="Comic Sans MS" pitchFamily="18" charset="0"/>
              </a:rPr>
              <a:t>COM/COM+/DCOM</a:t>
            </a:r>
          </a:p>
          <a:p>
            <a:pPr>
              <a:lnSpc>
                <a:spcPts val="5400"/>
              </a:lnSpc>
              <a:tabLst>
                <a:tab pos="1968500" algn="l"/>
              </a:tabLst>
            </a:pPr>
            <a:r>
              <a:rPr lang="en-US" altLang="zh-CN" sz="3798" b="1" dirty="0">
                <a:solidFill>
                  <a:srgbClr val="000000"/>
                </a:solidFill>
                <a:latin typeface="Comic Sans MS" pitchFamily="18" charset="0"/>
                <a:cs typeface="Comic Sans MS" pitchFamily="18" charset="0"/>
              </a:rPr>
              <a:t>CORBA</a:t>
            </a:r>
          </a:p>
          <a:p>
            <a:pPr>
              <a:lnSpc>
                <a:spcPts val="5400"/>
              </a:lnSpc>
              <a:tabLst>
                <a:tab pos="1968500" algn="l"/>
              </a:tabLst>
            </a:pPr>
            <a:r>
              <a:rPr lang="en-US" altLang="zh-CN" sz="3798" b="1" dirty="0">
                <a:solidFill>
                  <a:srgbClr val="000000"/>
                </a:solidFill>
                <a:latin typeface="Comic Sans MS" pitchFamily="18" charset="0"/>
                <a:cs typeface="Comic Sans MS" pitchFamily="18" charset="0"/>
              </a:rPr>
              <a:t>Web</a:t>
            </a:r>
            <a:r>
              <a:rPr lang="en-US" altLang="zh-CN" sz="3798" dirty="0">
                <a:latin typeface="Times New Roman" pitchFamily="18" charset="0"/>
                <a:cs typeface="Times New Roman" pitchFamily="18" charset="0"/>
              </a:rPr>
              <a:t>  </a:t>
            </a:r>
            <a:r>
              <a:rPr lang="en-US" altLang="zh-CN" sz="3798" b="1" dirty="0">
                <a:solidFill>
                  <a:srgbClr val="000000"/>
                </a:solidFill>
                <a:latin typeface="Comic Sans MS" pitchFamily="18" charset="0"/>
                <a:cs typeface="Comic Sans MS" pitchFamily="18" charset="0"/>
              </a:rPr>
              <a:t>Services</a:t>
            </a:r>
          </a:p>
          <a:p>
            <a:pPr>
              <a:lnSpc>
                <a:spcPts val="5400"/>
              </a:lnSpc>
              <a:tabLst>
                <a:tab pos="1968500" algn="l"/>
              </a:tabLst>
            </a:pPr>
            <a:r>
              <a:rPr lang="en-US" altLang="zh-CN" sz="3798" b="1" dirty="0">
                <a:solidFill>
                  <a:srgbClr val="000000"/>
                </a:solidFill>
                <a:latin typeface="Comic Sans MS" pitchFamily="18" charset="0"/>
                <a:cs typeface="Comic Sans MS" pitchFamily="18"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3"/>
          <p:cNvPicPr>
            <a:picLocks noChangeAspect="1" noChangeArrowheads="1"/>
          </p:cNvPicPr>
          <p:nvPr/>
        </p:nvPicPr>
        <p:blipFill>
          <a:blip r:embed="rId2"/>
          <a:srcRect/>
          <a:stretch>
            <a:fillRect/>
          </a:stretch>
        </p:blipFill>
        <p:spPr bwMode="auto">
          <a:xfrm>
            <a:off x="215900" y="1549400"/>
            <a:ext cx="2616200" cy="3695700"/>
          </a:xfrm>
          <a:prstGeom prst="rect">
            <a:avLst/>
          </a:prstGeom>
          <a:noFill/>
        </p:spPr>
      </p:pic>
      <p:graphicFrame>
        <p:nvGraphicFramePr>
          <p:cNvPr id="42" name="表格 4"/>
          <p:cNvGraphicFramePr>
            <a:graphicFrameLocks noGrp="1"/>
          </p:cNvGraphicFramePr>
          <p:nvPr/>
        </p:nvGraphicFramePr>
        <p:xfrm>
          <a:off x="229120" y="1562354"/>
          <a:ext cx="8135874" cy="3673600"/>
        </p:xfrm>
        <a:graphic>
          <a:graphicData uri="http://schemas.openxmlformats.org/drawingml/2006/table">
            <a:tbl>
              <a:tblPr/>
              <a:tblGrid>
                <a:gridCol w="2590800">
                  <a:extLst>
                    <a:ext uri="{9D8B030D-6E8A-4147-A177-3AD203B41FA5}">
                      <a16:colId xmlns:a16="http://schemas.microsoft.com/office/drawing/2014/main" val="20000"/>
                    </a:ext>
                  </a:extLst>
                </a:gridCol>
                <a:gridCol w="5545074">
                  <a:extLst>
                    <a:ext uri="{9D8B030D-6E8A-4147-A177-3AD203B41FA5}">
                      <a16:colId xmlns:a16="http://schemas.microsoft.com/office/drawing/2014/main" val="20001"/>
                    </a:ext>
                  </a:extLst>
                </a:gridCol>
              </a:tblGrid>
              <a:tr h="714374">
                <a:tc>
                  <a:txBody>
                    <a:bodyPr/>
                    <a:lstStyle/>
                    <a:p>
                      <a:pPr algn="l"/>
                      <a:r>
                        <a:rPr lang="en-US" altLang="zh-CN" sz="2802" b="1" dirty="0">
                          <a:solidFill>
                            <a:srgbClr val="000000"/>
                          </a:solidFill>
                          <a:latin typeface="å¾®è½¯éé»" pitchFamily="18" charset="0"/>
                          <a:cs typeface="å¾®è½¯éé»" pitchFamily="18" charset="0"/>
                        </a:rPr>
                        <a:t>规约</a:t>
                      </a:r>
                      <a:r>
                        <a:rPr lang="en-US" altLang="zh-CN" sz="2802" b="1" dirty="0">
                          <a:solidFill>
                            <a:srgbClr val="000000"/>
                          </a:solidFill>
                          <a:latin typeface="Comic Sans MS" pitchFamily="18" charset="0"/>
                          <a:cs typeface="Comic Sans MS" pitchFamily="18" charset="0"/>
                        </a:rPr>
                        <a:t>/</a:t>
                      </a:r>
                      <a:r>
                        <a:rPr lang="en-US" altLang="zh-CN" sz="2802" b="1" dirty="0">
                          <a:solidFill>
                            <a:srgbClr val="000000"/>
                          </a:solidFill>
                          <a:latin typeface="å¾®è½¯éé»" pitchFamily="18" charset="0"/>
                          <a:cs typeface="å¾®è½¯éé»" pitchFamily="18" charset="0"/>
                        </a:rPr>
                        <a:t>组装模型</a:t>
                      </a:r>
                      <a:endParaRPr lang="zh-CN" altLang="en-US" sz="2802" b="1" dirty="0">
                        <a:solidFill>
                          <a:srgbClr val="000000"/>
                        </a:solidFill>
                        <a:latin typeface="å¾®è½¯éé»" pitchFamily="18" charset="0"/>
                        <a:cs typeface="å¾®è½¯éé»" pitchFamily="18" charset="0"/>
                      </a:endParaRPr>
                    </a:p>
                  </a:txBody>
                  <a:tcPr>
                    <a:lnL w="0" cmpd="sng">
                      <a:solidFill>
                        <a:srgbClr val="000000"/>
                      </a:solidFill>
                      <a:prstDash val="solid"/>
                    </a:lnL>
                    <a:lnR w="1" cap="flat" cmpd="sng" algn="ctr">
                      <a:solidFill>
                        <a:srgbClr val="000000"/>
                      </a:solidFill>
                      <a:prstDash val="solid"/>
                      <a:round/>
                      <a:headEnd type="none" w="med" len="med"/>
                      <a:tailEnd type="none" w="med" len="med"/>
                    </a:lnR>
                    <a:lnT w="1" cmpd="sng">
                      <a:solidFill>
                        <a:srgbClr val="000000"/>
                      </a:solidFill>
                      <a:prstDash val="soli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802" b="1" dirty="0">
                          <a:solidFill>
                            <a:srgbClr val="000000"/>
                          </a:solidFill>
                          <a:latin typeface="Comic Sans MS" pitchFamily="18" charset="0"/>
                          <a:cs typeface="Comic Sans MS" pitchFamily="18" charset="0"/>
                        </a:rPr>
                        <a:t>EJB</a:t>
                      </a:r>
                      <a:r>
                        <a:rPr lang="en-US" altLang="zh-CN" sz="2802" b="1" dirty="0">
                          <a:solidFill>
                            <a:srgbClr val="000000"/>
                          </a:solidFill>
                          <a:latin typeface="å¾®è½¯éé»" pitchFamily="18" charset="0"/>
                          <a:cs typeface="å¾®è½¯éé»" pitchFamily="18" charset="0"/>
                        </a:rPr>
                        <a:t>构件模型</a:t>
                      </a:r>
                      <a:endParaRPr lang="zh-CN" altLang="en-US" sz="2802" b="1" dirty="0">
                        <a:solidFill>
                          <a:srgbClr val="000000"/>
                        </a:solidFill>
                        <a:latin typeface="å¾®è½¯éé»" pitchFamily="18" charset="0"/>
                        <a:cs typeface="å¾®è½¯éé»" pitchFamily="18" charset="0"/>
                      </a:endParaRPr>
                    </a:p>
                  </a:txBody>
                  <a:tcPr>
                    <a:lnL w="1" cap="flat" cmpd="sng" algn="ctr">
                      <a:solidFill>
                        <a:srgbClr val="000000"/>
                      </a:solidFill>
                      <a:prstDash val="solid"/>
                      <a:round/>
                      <a:headEnd type="none" w="med" len="med"/>
                      <a:tailEnd type="none" w="med" len="med"/>
                    </a:lnL>
                    <a:lnR w="1" cmpd="sng">
                      <a:solidFill>
                        <a:srgbClr val="000000"/>
                      </a:solidFill>
                      <a:prstDash val="solid"/>
                    </a:lnR>
                    <a:lnT w="1"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12851">
                <a:tc>
                  <a:txBody>
                    <a:bodyPr/>
                    <a:lstStyle/>
                    <a:p>
                      <a:pPr algn="ctr"/>
                      <a:r>
                        <a:rPr lang="en-US" altLang="zh-CN" sz="2802" b="1" dirty="0">
                          <a:solidFill>
                            <a:srgbClr val="000000"/>
                          </a:solidFill>
                          <a:latin typeface="å¾®è½¯éé»" pitchFamily="18" charset="0"/>
                          <a:cs typeface="å¾®è½¯éé»" pitchFamily="18" charset="0"/>
                        </a:rPr>
                        <a:t>构件实现体</a:t>
                      </a:r>
                      <a:endParaRPr lang="zh-CN" altLang="en-US" sz="2802" b="1" dirty="0">
                        <a:solidFill>
                          <a:srgbClr val="000000"/>
                        </a:solidFill>
                        <a:latin typeface="å¾®è½¯éé»" pitchFamily="18" charset="0"/>
                        <a:cs typeface="å¾®è½¯éé»" pitchFamily="18" charset="0"/>
                      </a:endParaRPr>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802" b="1" dirty="0">
                          <a:solidFill>
                            <a:srgbClr val="000000"/>
                          </a:solidFill>
                          <a:latin typeface="Comic Sans MS" pitchFamily="18" charset="0"/>
                          <a:cs typeface="Comic Sans MS" pitchFamily="18" charset="0"/>
                        </a:rPr>
                        <a:t>EJB</a:t>
                      </a:r>
                      <a:r>
                        <a:rPr lang="en-US" altLang="zh-CN" sz="2802" b="1" dirty="0">
                          <a:solidFill>
                            <a:srgbClr val="000000"/>
                          </a:solidFill>
                          <a:latin typeface="å¾®è½¯éé»" pitchFamily="18" charset="0"/>
                          <a:cs typeface="å¾®è½¯éé»" pitchFamily="18" charset="0"/>
                        </a:rPr>
                        <a:t>构件类</a:t>
                      </a:r>
                      <a:endParaRPr lang="zh-CN" altLang="en-US" sz="2802" b="1" dirty="0">
                        <a:solidFill>
                          <a:srgbClr val="000000"/>
                        </a:solidFill>
                        <a:latin typeface="å¾®è½¯éé»" pitchFamily="18" charset="0"/>
                        <a:cs typeface="å¾®è½¯éé»" pitchFamily="18" charset="0"/>
                      </a:endParaRPr>
                    </a:p>
                  </a:txBody>
                  <a:tcPr>
                    <a:lnL w="1"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4375">
                <a:tc>
                  <a:txBody>
                    <a:bodyPr/>
                    <a:lstStyle/>
                    <a:p>
                      <a:pPr algn="ctr"/>
                      <a:r>
                        <a:rPr lang="en-US" altLang="zh-CN" sz="2802" b="1" dirty="0">
                          <a:solidFill>
                            <a:srgbClr val="000000"/>
                          </a:solidFill>
                          <a:latin typeface="å¾®è½¯éé»" pitchFamily="18" charset="0"/>
                          <a:cs typeface="å¾®è½¯éé»" pitchFamily="18" charset="0"/>
                        </a:rPr>
                        <a:t>提供端口</a:t>
                      </a:r>
                      <a:endParaRPr lang="zh-CN" altLang="en-US" sz="2802" b="1" dirty="0">
                        <a:solidFill>
                          <a:srgbClr val="000000"/>
                        </a:solidFill>
                        <a:latin typeface="å¾®è½¯éé»" pitchFamily="18" charset="0"/>
                        <a:cs typeface="å¾®è½¯éé»" pitchFamily="18" charset="0"/>
                      </a:endParaRPr>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802" b="1" dirty="0">
                          <a:solidFill>
                            <a:srgbClr val="000000"/>
                          </a:solidFill>
                          <a:latin typeface="Comic Sans MS" pitchFamily="18" charset="0"/>
                          <a:cs typeface="Comic Sans MS" pitchFamily="18" charset="0"/>
                        </a:rPr>
                        <a:t>EJB</a:t>
                      </a:r>
                      <a:r>
                        <a:rPr lang="en-US" altLang="zh-CN" sz="2802" b="1" dirty="0">
                          <a:solidFill>
                            <a:srgbClr val="000000"/>
                          </a:solidFill>
                          <a:latin typeface="å¾®è½¯éé»" pitchFamily="18" charset="0"/>
                          <a:cs typeface="å¾®è½¯éé»" pitchFamily="18" charset="0"/>
                        </a:rPr>
                        <a:t>构件的实例接口</a:t>
                      </a:r>
                      <a:endParaRPr lang="zh-CN" altLang="en-US" sz="2802" b="1" dirty="0">
                        <a:solidFill>
                          <a:srgbClr val="000000"/>
                        </a:solidFill>
                        <a:latin typeface="å¾®è½¯éé»" pitchFamily="18" charset="0"/>
                        <a:cs typeface="å¾®è½¯éé»" pitchFamily="18" charset="0"/>
                      </a:endParaRPr>
                    </a:p>
                  </a:txBody>
                  <a:tcPr>
                    <a:lnL w="1"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60475">
                <a:tc>
                  <a:txBody>
                    <a:bodyPr/>
                    <a:lstStyle/>
                    <a:p>
                      <a:pPr algn="ctr"/>
                      <a:r>
                        <a:rPr lang="en-US" altLang="zh-CN" sz="2802" b="1" dirty="0">
                          <a:solidFill>
                            <a:srgbClr val="000000"/>
                          </a:solidFill>
                          <a:latin typeface="å¾®è½¯éé»" pitchFamily="18" charset="0"/>
                          <a:cs typeface="å¾®è½¯éé»" pitchFamily="18" charset="0"/>
                        </a:rPr>
                        <a:t>请求端口</a:t>
                      </a:r>
                      <a:endParaRPr lang="zh-CN" altLang="en-US" sz="2802" b="1" dirty="0">
                        <a:solidFill>
                          <a:srgbClr val="000000"/>
                        </a:solidFill>
                        <a:latin typeface="å¾®è½¯éé»" pitchFamily="18" charset="0"/>
                        <a:cs typeface="å¾®è½¯éé»" pitchFamily="18" charset="0"/>
                      </a:endParaRPr>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802" b="1" dirty="0">
                          <a:solidFill>
                            <a:srgbClr val="000000"/>
                          </a:solidFill>
                          <a:latin typeface="å¾®è½¯éé»" pitchFamily="18" charset="0"/>
                          <a:cs typeface="å¾®è½¯éé»" pitchFamily="18" charset="0"/>
                        </a:rPr>
                        <a:t>对其他构件及容器的引用</a:t>
                      </a:r>
                      <a:endParaRPr lang="zh-CN" altLang="en-US" sz="2802" b="1" dirty="0">
                        <a:solidFill>
                          <a:srgbClr val="000000"/>
                        </a:solidFill>
                        <a:latin typeface="å¾®è½¯éé»" pitchFamily="18" charset="0"/>
                        <a:cs typeface="å¾®è½¯éé»" pitchFamily="18" charset="0"/>
                      </a:endParaRPr>
                    </a:p>
                  </a:txBody>
                  <a:tcPr>
                    <a:lnL w="1"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71525">
                <a:tc>
                  <a:txBody>
                    <a:bodyPr/>
                    <a:lstStyle/>
                    <a:p>
                      <a:pPr algn="ctr"/>
                      <a:r>
                        <a:rPr lang="en-US" altLang="zh-CN" sz="2802" b="1" dirty="0">
                          <a:solidFill>
                            <a:srgbClr val="000000"/>
                          </a:solidFill>
                          <a:latin typeface="å¾®è½¯éé»" pitchFamily="18" charset="0"/>
                          <a:cs typeface="å¾®è½¯éé»" pitchFamily="18" charset="0"/>
                        </a:rPr>
                        <a:t>连接器</a:t>
                      </a:r>
                      <a:endParaRPr lang="zh-CN" altLang="en-US" sz="2802" b="1" dirty="0">
                        <a:solidFill>
                          <a:srgbClr val="000000"/>
                        </a:solidFill>
                        <a:latin typeface="å¾®è½¯éé»" pitchFamily="18" charset="0"/>
                        <a:cs typeface="å¾®è½¯éé»" pitchFamily="18" charset="0"/>
                      </a:endParaRPr>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 cmpd="sng">
                      <a:solidFill>
                        <a:srgbClr val="000000"/>
                      </a:solidFill>
                      <a:prstDash val="solid"/>
                    </a:lnB>
                    <a:solidFill>
                      <a:srgbClr val="FFFFFF"/>
                    </a:solidFill>
                  </a:tcPr>
                </a:tc>
                <a:tc>
                  <a:txBody>
                    <a:bodyPr/>
                    <a:lstStyle/>
                    <a:p>
                      <a:pPr algn="l"/>
                      <a:r>
                        <a:rPr lang="en-US" altLang="zh-CN" sz="2802" b="1" dirty="0">
                          <a:solidFill>
                            <a:srgbClr val="000000"/>
                          </a:solidFill>
                          <a:latin typeface="Comic Sans MS" pitchFamily="18" charset="0"/>
                          <a:cs typeface="Comic Sans MS" pitchFamily="18" charset="0"/>
                        </a:rPr>
                        <a:t>EJB</a:t>
                      </a:r>
                      <a:r>
                        <a:rPr lang="en-US" altLang="zh-CN" sz="2802" b="1" dirty="0">
                          <a:solidFill>
                            <a:srgbClr val="000000"/>
                          </a:solidFill>
                          <a:latin typeface="å¾®è½¯éé»" pitchFamily="18" charset="0"/>
                          <a:cs typeface="å¾®è½¯éé»" pitchFamily="18" charset="0"/>
                        </a:rPr>
                        <a:t>构件间的</a:t>
                      </a:r>
                      <a:r>
                        <a:rPr lang="en-US" altLang="zh-CN" sz="2802" b="1" dirty="0">
                          <a:solidFill>
                            <a:srgbClr val="000000"/>
                          </a:solidFill>
                          <a:latin typeface="Comic Sans MS" pitchFamily="18" charset="0"/>
                          <a:cs typeface="Comic Sans MS" pitchFamily="18" charset="0"/>
                        </a:rPr>
                        <a:t>local</a:t>
                      </a:r>
                      <a:r>
                        <a:rPr lang="en-US" altLang="zh-CN" sz="2802" b="1" dirty="0">
                          <a:solidFill>
                            <a:srgbClr val="000000"/>
                          </a:solidFill>
                          <a:latin typeface="å¾®è½¯éé»" pitchFamily="18" charset="0"/>
                          <a:cs typeface="å¾®è½¯éé»" pitchFamily="18" charset="0"/>
                        </a:rPr>
                        <a:t>或</a:t>
                      </a:r>
                      <a:r>
                        <a:rPr lang="en-US" altLang="zh-CN" sz="2802" b="1" dirty="0">
                          <a:solidFill>
                            <a:srgbClr val="000000"/>
                          </a:solidFill>
                          <a:latin typeface="Comic Sans MS" pitchFamily="18" charset="0"/>
                          <a:cs typeface="Comic Sans MS" pitchFamily="18" charset="0"/>
                        </a:rPr>
                        <a:t>remote</a:t>
                      </a:r>
                      <a:r>
                        <a:rPr lang="en-US" altLang="zh-CN" sz="2802" b="1" dirty="0">
                          <a:solidFill>
                            <a:srgbClr val="000000"/>
                          </a:solidFill>
                          <a:latin typeface="å¾®è½¯éé»" pitchFamily="18" charset="0"/>
                          <a:cs typeface="å¾®è½¯éé»" pitchFamily="18" charset="0"/>
                        </a:rPr>
                        <a:t>引用</a:t>
                      </a:r>
                      <a:endParaRPr lang="zh-CN" altLang="en-US" sz="2802" b="1" dirty="0">
                        <a:solidFill>
                          <a:srgbClr val="000000"/>
                        </a:solidFill>
                        <a:latin typeface="å¾®è½¯éé»" pitchFamily="18" charset="0"/>
                        <a:cs typeface="å¾®è½¯éé»" pitchFamily="18" charset="0"/>
                      </a:endParaRPr>
                    </a:p>
                  </a:txBody>
                  <a:tcPr>
                    <a:lnL w="1"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4" name="TextBox 1"/>
          <p:cNvSpPr txBox="1"/>
          <p:nvPr/>
        </p:nvSpPr>
        <p:spPr>
          <a:xfrm>
            <a:off x="1790700" y="203200"/>
            <a:ext cx="5549900" cy="698500"/>
          </a:xfrm>
          <a:prstGeom prst="rect">
            <a:avLst/>
          </a:prstGeom>
          <a:noFill/>
        </p:spPr>
        <p:txBody>
          <a:bodyPr wrap="none" lIns="0" tIns="0" rIns="0" rtlCol="0">
            <a:spAutoFit/>
          </a:bodyPr>
          <a:lstStyle/>
          <a:p>
            <a:pPr>
              <a:lnSpc>
                <a:spcPts val="5500"/>
              </a:lnSpc>
              <a:tabLst/>
            </a:pPr>
            <a:r>
              <a:rPr lang="en-US" altLang="zh-CN" sz="4002" b="1" dirty="0">
                <a:solidFill>
                  <a:srgbClr val="3D00EA"/>
                </a:solidFill>
                <a:latin typeface="å¾®è½¯éé»" pitchFamily="18" charset="0"/>
                <a:cs typeface="å¾®è½¯éé»" pitchFamily="18" charset="0"/>
              </a:rPr>
              <a:t>实现和部署模型例：</a:t>
            </a:r>
            <a:r>
              <a:rPr lang="en-US" altLang="zh-CN" sz="4002" b="1" dirty="0">
                <a:solidFill>
                  <a:srgbClr val="3D00EA"/>
                </a:solidFill>
                <a:latin typeface="Comic Sans MS" pitchFamily="18" charset="0"/>
                <a:cs typeface="Comic Sans MS" pitchFamily="18" charset="0"/>
              </a:rPr>
              <a:t>EJB</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1"/>
          <p:cNvSpPr txBox="1"/>
          <p:nvPr/>
        </p:nvSpPr>
        <p:spPr>
          <a:xfrm>
            <a:off x="469900" y="419100"/>
            <a:ext cx="5174493" cy="6329938"/>
          </a:xfrm>
          <a:prstGeom prst="rect">
            <a:avLst/>
          </a:prstGeom>
          <a:noFill/>
        </p:spPr>
        <p:txBody>
          <a:bodyPr wrap="none" lIns="0" tIns="0" rIns="0" rtlCol="0">
            <a:spAutoFit/>
          </a:bodyPr>
          <a:lstStyle/>
          <a:p>
            <a:pPr>
              <a:lnSpc>
                <a:spcPts val="5200"/>
              </a:lnSpc>
              <a:tabLst>
                <a:tab pos="18415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64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软件复用及软件构件</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基于构件的软件开发</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构件组装技术</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软件构件模型</a:t>
            </a:r>
          </a:p>
          <a:p>
            <a:pPr>
              <a:lnSpc>
                <a:spcPts val="5700"/>
              </a:lnSpc>
              <a:tabLst>
                <a:tab pos="1841500" algn="l"/>
                <a:tab pos="3086100" algn="l"/>
              </a:tabLst>
            </a:pPr>
            <a:r>
              <a:rPr lang="en-US" altLang="zh-CN" sz="4002" dirty="0">
                <a:solidFill>
                  <a:srgbClr val="FF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u="sng" dirty="0">
                <a:solidFill>
                  <a:srgbClr val="FF0000"/>
                </a:solidFill>
                <a:latin typeface="å¾®è½¯éé»" pitchFamily="18" charset="0"/>
                <a:cs typeface="å¾®è½¯éé»" pitchFamily="18" charset="0"/>
              </a:rPr>
              <a:t>软件构件库</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复用管理与复用实施</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900"/>
              </a:lnSpc>
              <a:tabLst>
                <a:tab pos="1841500" algn="l"/>
                <a:tab pos="30861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5400"/>
            <a:ext cx="9080500" cy="6769100"/>
          </a:xfrm>
          <a:prstGeom prst="rect">
            <a:avLst/>
          </a:prstGeom>
          <a:noFill/>
        </p:spPr>
      </p:pic>
      <p:sp>
        <p:nvSpPr>
          <p:cNvPr id="2" name="TextBox 1"/>
          <p:cNvSpPr txBox="1"/>
          <p:nvPr/>
        </p:nvSpPr>
        <p:spPr>
          <a:xfrm>
            <a:off x="2408882" y="6570337"/>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 name="TextBox 1"/>
          <p:cNvSpPr txBox="1"/>
          <p:nvPr/>
        </p:nvSpPr>
        <p:spPr>
          <a:xfrm>
            <a:off x="2273300" y="215900"/>
            <a:ext cx="4572000" cy="660400"/>
          </a:xfrm>
          <a:prstGeom prst="rect">
            <a:avLst/>
          </a:prstGeom>
          <a:noFill/>
        </p:spPr>
        <p:txBody>
          <a:bodyPr wrap="none" lIns="0" tIns="0" rIns="0" rtlCol="0">
            <a:spAutoFit/>
          </a:bodyPr>
          <a:lstStyle/>
          <a:p>
            <a:pPr>
              <a:lnSpc>
                <a:spcPts val="5200"/>
              </a:lnSpc>
              <a:tabLst/>
            </a:pPr>
            <a:r>
              <a:rPr lang="en-US" altLang="zh-CN" sz="4002" b="1" dirty="0">
                <a:solidFill>
                  <a:srgbClr val="3D00EA"/>
                </a:solidFill>
                <a:latin typeface="å¾®è½¯éé»" pitchFamily="18" charset="0"/>
                <a:cs typeface="å¾®è½¯éé»" pitchFamily="18" charset="0"/>
              </a:rPr>
              <a:t>软件构件库体系结构</a:t>
            </a:r>
          </a:p>
        </p:txBody>
      </p:sp>
      <p:sp>
        <p:nvSpPr>
          <p:cNvPr id="5" name="TextBox 1"/>
          <p:cNvSpPr txBox="1"/>
          <p:nvPr/>
        </p:nvSpPr>
        <p:spPr>
          <a:xfrm>
            <a:off x="723900" y="5829300"/>
            <a:ext cx="609600" cy="203200"/>
          </a:xfrm>
          <a:prstGeom prst="rect">
            <a:avLst/>
          </a:prstGeom>
          <a:noFill/>
        </p:spPr>
        <p:txBody>
          <a:bodyPr wrap="none" lIns="0" tIns="0" rIns="0" rtlCol="0">
            <a:spAutoFit/>
          </a:bodyPr>
          <a:lstStyle/>
          <a:p>
            <a:pPr>
              <a:lnSpc>
                <a:spcPts val="1600"/>
              </a:lnSpc>
              <a:tabLst/>
            </a:pPr>
            <a:r>
              <a:rPr lang="en-US" altLang="zh-CN" sz="1602" dirty="0">
                <a:solidFill>
                  <a:srgbClr val="FF3300"/>
                </a:solidFill>
                <a:latin typeface="SimHei" pitchFamily="18" charset="0"/>
                <a:cs typeface="SimHei" pitchFamily="18" charset="0"/>
              </a:rPr>
              <a:t>存储层</a:t>
            </a:r>
          </a:p>
        </p:txBody>
      </p:sp>
      <p:sp>
        <p:nvSpPr>
          <p:cNvPr id="6" name="TextBox 1"/>
          <p:cNvSpPr txBox="1"/>
          <p:nvPr/>
        </p:nvSpPr>
        <p:spPr>
          <a:xfrm>
            <a:off x="1765300" y="6045200"/>
            <a:ext cx="698500" cy="165100"/>
          </a:xfrm>
          <a:prstGeom prst="rect">
            <a:avLst/>
          </a:prstGeom>
          <a:noFill/>
        </p:spPr>
        <p:txBody>
          <a:bodyPr wrap="none" lIns="0" tIns="0" rIns="0" rtlCol="0">
            <a:spAutoFit/>
          </a:bodyPr>
          <a:lstStyle/>
          <a:p>
            <a:pPr>
              <a:lnSpc>
                <a:spcPts val="1300"/>
              </a:lnSpc>
              <a:tabLst/>
            </a:pPr>
            <a:r>
              <a:rPr lang="en-US" altLang="zh-CN" sz="1398" dirty="0">
                <a:solidFill>
                  <a:srgbClr val="000000"/>
                </a:solidFill>
                <a:latin typeface="SimHei" pitchFamily="18" charset="0"/>
                <a:cs typeface="SimHei" pitchFamily="18" charset="0"/>
              </a:rPr>
              <a:t>数据存储</a:t>
            </a:r>
          </a:p>
        </p:txBody>
      </p:sp>
      <p:sp>
        <p:nvSpPr>
          <p:cNvPr id="7" name="TextBox 1"/>
          <p:cNvSpPr txBox="1"/>
          <p:nvPr/>
        </p:nvSpPr>
        <p:spPr>
          <a:xfrm>
            <a:off x="3136900" y="6045200"/>
            <a:ext cx="698500" cy="165100"/>
          </a:xfrm>
          <a:prstGeom prst="rect">
            <a:avLst/>
          </a:prstGeom>
          <a:noFill/>
        </p:spPr>
        <p:txBody>
          <a:bodyPr wrap="none" lIns="0" tIns="0" rIns="0" rtlCol="0">
            <a:spAutoFit/>
          </a:bodyPr>
          <a:lstStyle/>
          <a:p>
            <a:pPr>
              <a:lnSpc>
                <a:spcPts val="1300"/>
              </a:lnSpc>
              <a:tabLst/>
            </a:pPr>
            <a:r>
              <a:rPr lang="en-US" altLang="zh-CN" sz="1398" dirty="0">
                <a:solidFill>
                  <a:srgbClr val="000000"/>
                </a:solidFill>
                <a:latin typeface="SimHei" pitchFamily="18" charset="0"/>
                <a:cs typeface="SimHei" pitchFamily="18" charset="0"/>
              </a:rPr>
              <a:t>事务处理</a:t>
            </a:r>
          </a:p>
        </p:txBody>
      </p:sp>
      <p:sp>
        <p:nvSpPr>
          <p:cNvPr id="8" name="TextBox 1"/>
          <p:cNvSpPr txBox="1"/>
          <p:nvPr/>
        </p:nvSpPr>
        <p:spPr>
          <a:xfrm>
            <a:off x="4495800" y="6045200"/>
            <a:ext cx="698500" cy="165100"/>
          </a:xfrm>
          <a:prstGeom prst="rect">
            <a:avLst/>
          </a:prstGeom>
          <a:noFill/>
        </p:spPr>
        <p:txBody>
          <a:bodyPr wrap="none" lIns="0" tIns="0" rIns="0" rtlCol="0">
            <a:spAutoFit/>
          </a:bodyPr>
          <a:lstStyle/>
          <a:p>
            <a:pPr>
              <a:lnSpc>
                <a:spcPts val="1300"/>
              </a:lnSpc>
              <a:tabLst/>
            </a:pPr>
            <a:r>
              <a:rPr lang="en-US" altLang="zh-CN" sz="1398" dirty="0">
                <a:solidFill>
                  <a:srgbClr val="000000"/>
                </a:solidFill>
                <a:latin typeface="SimHei" pitchFamily="18" charset="0"/>
                <a:cs typeface="SimHei" pitchFamily="18" charset="0"/>
              </a:rPr>
              <a:t>数据备份</a:t>
            </a:r>
          </a:p>
        </p:txBody>
      </p:sp>
      <p:sp>
        <p:nvSpPr>
          <p:cNvPr id="9" name="TextBox 1"/>
          <p:cNvSpPr txBox="1"/>
          <p:nvPr/>
        </p:nvSpPr>
        <p:spPr>
          <a:xfrm>
            <a:off x="5867400" y="6045200"/>
            <a:ext cx="698500" cy="165100"/>
          </a:xfrm>
          <a:prstGeom prst="rect">
            <a:avLst/>
          </a:prstGeom>
          <a:noFill/>
        </p:spPr>
        <p:txBody>
          <a:bodyPr wrap="none" lIns="0" tIns="0" rIns="0" rtlCol="0">
            <a:spAutoFit/>
          </a:bodyPr>
          <a:lstStyle/>
          <a:p>
            <a:pPr>
              <a:lnSpc>
                <a:spcPts val="1300"/>
              </a:lnSpc>
              <a:tabLst/>
            </a:pPr>
            <a:r>
              <a:rPr lang="en-US" altLang="zh-CN" sz="1398" dirty="0">
                <a:solidFill>
                  <a:srgbClr val="000000"/>
                </a:solidFill>
                <a:latin typeface="SimHei" pitchFamily="18" charset="0"/>
                <a:cs typeface="SimHei" pitchFamily="18" charset="0"/>
              </a:rPr>
              <a:t>数据恢复</a:t>
            </a:r>
          </a:p>
        </p:txBody>
      </p:sp>
      <p:sp>
        <p:nvSpPr>
          <p:cNvPr id="10" name="TextBox 1"/>
          <p:cNvSpPr txBox="1"/>
          <p:nvPr/>
        </p:nvSpPr>
        <p:spPr>
          <a:xfrm>
            <a:off x="7226300" y="6045200"/>
            <a:ext cx="698500" cy="165100"/>
          </a:xfrm>
          <a:prstGeom prst="rect">
            <a:avLst/>
          </a:prstGeom>
          <a:noFill/>
        </p:spPr>
        <p:txBody>
          <a:bodyPr wrap="none" lIns="0" tIns="0" rIns="0" rtlCol="0">
            <a:spAutoFit/>
          </a:bodyPr>
          <a:lstStyle/>
          <a:p>
            <a:pPr>
              <a:lnSpc>
                <a:spcPts val="1300"/>
              </a:lnSpc>
              <a:tabLst/>
            </a:pPr>
            <a:r>
              <a:rPr lang="en-US" altLang="zh-CN" sz="1398" dirty="0">
                <a:solidFill>
                  <a:srgbClr val="000000"/>
                </a:solidFill>
                <a:latin typeface="SimHei" pitchFamily="18" charset="0"/>
                <a:cs typeface="SimHei" pitchFamily="18" charset="0"/>
              </a:rPr>
              <a:t>数据安全</a:t>
            </a:r>
          </a:p>
        </p:txBody>
      </p:sp>
      <p:sp>
        <p:nvSpPr>
          <p:cNvPr id="11" name="TextBox 1"/>
          <p:cNvSpPr txBox="1"/>
          <p:nvPr/>
        </p:nvSpPr>
        <p:spPr>
          <a:xfrm>
            <a:off x="4343400" y="1536700"/>
            <a:ext cx="698500" cy="165100"/>
          </a:xfrm>
          <a:prstGeom prst="rect">
            <a:avLst/>
          </a:prstGeom>
          <a:noFill/>
        </p:spPr>
        <p:txBody>
          <a:bodyPr wrap="none" lIns="0" tIns="0" rIns="0" rtlCol="0">
            <a:spAutoFit/>
          </a:bodyPr>
          <a:lstStyle/>
          <a:p>
            <a:pPr>
              <a:lnSpc>
                <a:spcPts val="1300"/>
              </a:lnSpc>
              <a:tabLst/>
            </a:pPr>
            <a:r>
              <a:rPr lang="en-US" altLang="zh-CN" sz="1398" dirty="0">
                <a:solidFill>
                  <a:srgbClr val="000000"/>
                </a:solidFill>
                <a:latin typeface="SimHei" pitchFamily="18" charset="0"/>
                <a:cs typeface="SimHei" pitchFamily="18" charset="0"/>
              </a:rPr>
              <a:t>入侵检测</a:t>
            </a:r>
          </a:p>
        </p:txBody>
      </p:sp>
      <p:sp>
        <p:nvSpPr>
          <p:cNvPr id="12" name="TextBox 1"/>
          <p:cNvSpPr txBox="1"/>
          <p:nvPr/>
        </p:nvSpPr>
        <p:spPr>
          <a:xfrm>
            <a:off x="5753100" y="1536700"/>
            <a:ext cx="698500" cy="165100"/>
          </a:xfrm>
          <a:prstGeom prst="rect">
            <a:avLst/>
          </a:prstGeom>
          <a:noFill/>
        </p:spPr>
        <p:txBody>
          <a:bodyPr wrap="none" lIns="0" tIns="0" rIns="0" rtlCol="0">
            <a:spAutoFit/>
          </a:bodyPr>
          <a:lstStyle/>
          <a:p>
            <a:pPr>
              <a:lnSpc>
                <a:spcPts val="1300"/>
              </a:lnSpc>
              <a:tabLst/>
            </a:pPr>
            <a:r>
              <a:rPr lang="en-US" altLang="zh-CN" sz="1398" dirty="0">
                <a:solidFill>
                  <a:srgbClr val="000000"/>
                </a:solidFill>
                <a:latin typeface="SimHei" pitchFamily="18" charset="0"/>
                <a:cs typeface="SimHei" pitchFamily="18" charset="0"/>
              </a:rPr>
              <a:t>病毒防护</a:t>
            </a:r>
          </a:p>
        </p:txBody>
      </p:sp>
      <p:sp>
        <p:nvSpPr>
          <p:cNvPr id="13" name="TextBox 1"/>
          <p:cNvSpPr txBox="1"/>
          <p:nvPr/>
        </p:nvSpPr>
        <p:spPr>
          <a:xfrm>
            <a:off x="2984500" y="1536700"/>
            <a:ext cx="533400" cy="165100"/>
          </a:xfrm>
          <a:prstGeom prst="rect">
            <a:avLst/>
          </a:prstGeom>
          <a:noFill/>
        </p:spPr>
        <p:txBody>
          <a:bodyPr wrap="none" lIns="0" tIns="0" rIns="0" rtlCol="0">
            <a:spAutoFit/>
          </a:bodyPr>
          <a:lstStyle/>
          <a:p>
            <a:pPr>
              <a:lnSpc>
                <a:spcPts val="1300"/>
              </a:lnSpc>
              <a:tabLst/>
            </a:pPr>
            <a:r>
              <a:rPr lang="en-US" altLang="zh-CN" sz="1398" dirty="0">
                <a:solidFill>
                  <a:srgbClr val="000000"/>
                </a:solidFill>
                <a:latin typeface="SimHei" pitchFamily="18" charset="0"/>
                <a:cs typeface="SimHei" pitchFamily="18" charset="0"/>
              </a:rPr>
              <a:t>抗攻击</a:t>
            </a:r>
          </a:p>
        </p:txBody>
      </p:sp>
      <p:sp>
        <p:nvSpPr>
          <p:cNvPr id="14" name="TextBox 1"/>
          <p:cNvSpPr txBox="1"/>
          <p:nvPr/>
        </p:nvSpPr>
        <p:spPr>
          <a:xfrm>
            <a:off x="6921500" y="1549400"/>
            <a:ext cx="215900" cy="152400"/>
          </a:xfrm>
          <a:prstGeom prst="rect">
            <a:avLst/>
          </a:prstGeom>
          <a:noFill/>
        </p:spPr>
        <p:txBody>
          <a:bodyPr wrap="none" lIns="0" tIns="0" rIns="0" rtlCol="0">
            <a:spAutoFit/>
          </a:bodyPr>
          <a:lstStyle/>
          <a:p>
            <a:pPr>
              <a:lnSpc>
                <a:spcPts val="1200"/>
              </a:lnSpc>
              <a:tabLst/>
            </a:pPr>
            <a:r>
              <a:rPr lang="en-US" altLang="zh-CN" sz="1398" dirty="0">
                <a:solidFill>
                  <a:srgbClr val="000000"/>
                </a:solidFill>
                <a:latin typeface="Times New Roman" pitchFamily="18" charset="0"/>
                <a:cs typeface="Times New Roman" pitchFamily="18" charset="0"/>
              </a:rPr>
              <a:t>….</a:t>
            </a:r>
          </a:p>
        </p:txBody>
      </p:sp>
      <p:sp>
        <p:nvSpPr>
          <p:cNvPr id="15" name="TextBox 1"/>
          <p:cNvSpPr txBox="1"/>
          <p:nvPr/>
        </p:nvSpPr>
        <p:spPr>
          <a:xfrm>
            <a:off x="7035800" y="2044700"/>
            <a:ext cx="698500" cy="165100"/>
          </a:xfrm>
          <a:prstGeom prst="rect">
            <a:avLst/>
          </a:prstGeom>
          <a:noFill/>
        </p:spPr>
        <p:txBody>
          <a:bodyPr wrap="none" lIns="0" tIns="0" rIns="0" rtlCol="0">
            <a:spAutoFit/>
          </a:bodyPr>
          <a:lstStyle/>
          <a:p>
            <a:pPr>
              <a:lnSpc>
                <a:spcPts val="1300"/>
              </a:lnSpc>
              <a:tabLst/>
            </a:pPr>
            <a:r>
              <a:rPr lang="en-US" altLang="zh-CN" sz="1398" dirty="0">
                <a:solidFill>
                  <a:srgbClr val="000000"/>
                </a:solidFill>
                <a:latin typeface="SimHei" pitchFamily="18" charset="0"/>
                <a:cs typeface="SimHei" pitchFamily="18" charset="0"/>
              </a:rPr>
              <a:t>增值服务</a:t>
            </a:r>
          </a:p>
        </p:txBody>
      </p:sp>
      <p:sp>
        <p:nvSpPr>
          <p:cNvPr id="16" name="TextBox 1"/>
          <p:cNvSpPr txBox="1"/>
          <p:nvPr/>
        </p:nvSpPr>
        <p:spPr>
          <a:xfrm>
            <a:off x="4508500" y="2044700"/>
            <a:ext cx="698500" cy="165100"/>
          </a:xfrm>
          <a:prstGeom prst="rect">
            <a:avLst/>
          </a:prstGeom>
          <a:noFill/>
        </p:spPr>
        <p:txBody>
          <a:bodyPr wrap="none" lIns="0" tIns="0" rIns="0" rtlCol="0">
            <a:spAutoFit/>
          </a:bodyPr>
          <a:lstStyle/>
          <a:p>
            <a:pPr>
              <a:lnSpc>
                <a:spcPts val="1300"/>
              </a:lnSpc>
              <a:tabLst/>
            </a:pPr>
            <a:r>
              <a:rPr lang="en-US" altLang="zh-CN" sz="1398" dirty="0">
                <a:solidFill>
                  <a:srgbClr val="000000"/>
                </a:solidFill>
                <a:latin typeface="SimHei" pitchFamily="18" charset="0"/>
                <a:cs typeface="SimHei" pitchFamily="18" charset="0"/>
              </a:rPr>
              <a:t>计费工具</a:t>
            </a:r>
          </a:p>
        </p:txBody>
      </p:sp>
      <p:sp>
        <p:nvSpPr>
          <p:cNvPr id="17" name="TextBox 1"/>
          <p:cNvSpPr txBox="1"/>
          <p:nvPr/>
        </p:nvSpPr>
        <p:spPr>
          <a:xfrm>
            <a:off x="812800" y="1485900"/>
            <a:ext cx="571500" cy="177800"/>
          </a:xfrm>
          <a:prstGeom prst="rect">
            <a:avLst/>
          </a:prstGeom>
          <a:noFill/>
        </p:spPr>
        <p:txBody>
          <a:bodyPr wrap="none" lIns="0" tIns="0" rIns="0" rtlCol="0">
            <a:spAutoFit/>
          </a:bodyPr>
          <a:lstStyle/>
          <a:p>
            <a:pPr>
              <a:lnSpc>
                <a:spcPts val="1400"/>
              </a:lnSpc>
              <a:tabLst/>
            </a:pPr>
            <a:r>
              <a:rPr lang="en-US" altLang="zh-CN" sz="1500" dirty="0">
                <a:solidFill>
                  <a:srgbClr val="FF3300"/>
                </a:solidFill>
                <a:latin typeface="SimHei" pitchFamily="18" charset="0"/>
                <a:cs typeface="SimHei" pitchFamily="18" charset="0"/>
              </a:rPr>
              <a:t>应用层</a:t>
            </a:r>
          </a:p>
        </p:txBody>
      </p:sp>
      <p:sp>
        <p:nvSpPr>
          <p:cNvPr id="18" name="TextBox 1"/>
          <p:cNvSpPr txBox="1"/>
          <p:nvPr/>
        </p:nvSpPr>
        <p:spPr>
          <a:xfrm>
            <a:off x="5702300" y="2044700"/>
            <a:ext cx="876300" cy="165100"/>
          </a:xfrm>
          <a:prstGeom prst="rect">
            <a:avLst/>
          </a:prstGeom>
          <a:noFill/>
        </p:spPr>
        <p:txBody>
          <a:bodyPr wrap="none" lIns="0" tIns="0" rIns="0" rtlCol="0">
            <a:spAutoFit/>
          </a:bodyPr>
          <a:lstStyle/>
          <a:p>
            <a:pPr>
              <a:lnSpc>
                <a:spcPts val="1300"/>
              </a:lnSpc>
              <a:tabLst/>
            </a:pPr>
            <a:r>
              <a:rPr lang="en-US" altLang="zh-CN" sz="1398" dirty="0">
                <a:solidFill>
                  <a:srgbClr val="000000"/>
                </a:solidFill>
                <a:latin typeface="SimHei" pitchFamily="18" charset="0"/>
                <a:cs typeface="SimHei" pitchFamily="18" charset="0"/>
              </a:rPr>
              <a:t>统计与反馈</a:t>
            </a:r>
          </a:p>
        </p:txBody>
      </p:sp>
      <p:sp>
        <p:nvSpPr>
          <p:cNvPr id="19" name="TextBox 1"/>
          <p:cNvSpPr txBox="1"/>
          <p:nvPr/>
        </p:nvSpPr>
        <p:spPr>
          <a:xfrm>
            <a:off x="2425700" y="2946400"/>
            <a:ext cx="1524000" cy="177800"/>
          </a:xfrm>
          <a:prstGeom prst="rect">
            <a:avLst/>
          </a:prstGeom>
          <a:noFill/>
        </p:spPr>
        <p:txBody>
          <a:bodyPr wrap="none" lIns="0" tIns="0" rIns="0" rtlCol="0">
            <a:spAutoFit/>
          </a:bodyPr>
          <a:lstStyle/>
          <a:p>
            <a:pPr>
              <a:lnSpc>
                <a:spcPts val="1400"/>
              </a:lnSpc>
              <a:tabLst/>
            </a:pPr>
            <a:r>
              <a:rPr lang="en-US" altLang="zh-CN" sz="1500" dirty="0">
                <a:solidFill>
                  <a:srgbClr val="800000"/>
                </a:solidFill>
                <a:latin typeface="SimHei" pitchFamily="18" charset="0"/>
                <a:cs typeface="SimHei" pitchFamily="18" charset="0"/>
              </a:rPr>
              <a:t>复用资源管理平台</a:t>
            </a:r>
          </a:p>
        </p:txBody>
      </p:sp>
      <p:sp>
        <p:nvSpPr>
          <p:cNvPr id="20" name="TextBox 1"/>
          <p:cNvSpPr txBox="1"/>
          <p:nvPr/>
        </p:nvSpPr>
        <p:spPr>
          <a:xfrm>
            <a:off x="2476500" y="3365500"/>
            <a:ext cx="711200" cy="1270000"/>
          </a:xfrm>
          <a:prstGeom prst="rect">
            <a:avLst/>
          </a:prstGeom>
          <a:noFill/>
        </p:spPr>
        <p:txBody>
          <a:bodyPr wrap="none" lIns="0" tIns="0" rIns="0" rtlCol="0">
            <a:spAutoFit/>
          </a:bodyPr>
          <a:lstStyle/>
          <a:p>
            <a:pPr>
              <a:lnSpc>
                <a:spcPts val="1300"/>
              </a:lnSpc>
              <a:tabLst>
                <a:tab pos="25400" algn="l"/>
                <a:tab pos="177800" algn="l"/>
              </a:tabLst>
            </a:pPr>
            <a:r>
              <a:rPr lang="en-US" altLang="zh-CN" sz="1398" dirty="0">
                <a:solidFill>
                  <a:srgbClr val="0000FF"/>
                </a:solidFill>
                <a:latin typeface="SimSun" pitchFamily="18" charset="0"/>
                <a:cs typeface="SimSun" pitchFamily="18" charset="0"/>
              </a:rPr>
              <a:t>构件信息</a:t>
            </a:r>
          </a:p>
          <a:p>
            <a:pPr>
              <a:lnSpc>
                <a:spcPts val="1600"/>
              </a:lnSpc>
              <a:tabLst>
                <a:tab pos="25400" algn="l"/>
                <a:tab pos="177800" algn="l"/>
              </a:tabLst>
            </a:pPr>
            <a:r>
              <a:rPr lang="en-US" altLang="zh-CN" dirty="0"/>
              <a:t>		</a:t>
            </a:r>
            <a:r>
              <a:rPr lang="en-US" altLang="zh-CN" sz="1398" dirty="0">
                <a:solidFill>
                  <a:srgbClr val="0000FF"/>
                </a:solidFill>
                <a:latin typeface="SimSun" pitchFamily="18" charset="0"/>
                <a:cs typeface="SimSun" pitchFamily="18" charset="0"/>
              </a:rPr>
              <a:t>管理</a:t>
            </a:r>
          </a:p>
          <a:p>
            <a:pPr>
              <a:lnSpc>
                <a:spcPts val="1500"/>
              </a:lnSpc>
              <a:tabLst>
                <a:tab pos="25400" algn="l"/>
                <a:tab pos="177800" algn="l"/>
              </a:tabLst>
            </a:pPr>
            <a:r>
              <a:rPr lang="en-US" altLang="zh-CN" dirty="0"/>
              <a:t>	</a:t>
            </a:r>
            <a:r>
              <a:rPr lang="en-US" altLang="zh-CN" sz="1200" dirty="0">
                <a:solidFill>
                  <a:srgbClr val="000000"/>
                </a:solidFill>
                <a:latin typeface="SimSun" pitchFamily="18" charset="0"/>
                <a:cs typeface="SimSun" pitchFamily="18" charset="0"/>
              </a:rPr>
              <a:t>构件发布</a:t>
            </a:r>
          </a:p>
          <a:p>
            <a:pPr>
              <a:lnSpc>
                <a:spcPts val="1200"/>
              </a:lnSpc>
              <a:tabLst>
                <a:tab pos="25400" algn="l"/>
                <a:tab pos="177800" algn="l"/>
              </a:tabLst>
            </a:pPr>
            <a:r>
              <a:rPr lang="en-US" altLang="zh-CN" dirty="0"/>
              <a:t>		</a:t>
            </a:r>
            <a:r>
              <a:rPr lang="en-US" altLang="zh-CN" sz="1200" dirty="0">
                <a:solidFill>
                  <a:srgbClr val="000000"/>
                </a:solidFill>
                <a:latin typeface="SimSun" pitchFamily="18" charset="0"/>
                <a:cs typeface="SimSun" pitchFamily="18" charset="0"/>
              </a:rPr>
              <a:t>机制</a:t>
            </a:r>
          </a:p>
          <a:p>
            <a:pPr>
              <a:lnSpc>
                <a:spcPts val="1000"/>
              </a:lnSpc>
            </a:pPr>
            <a:endParaRPr lang="en-US" altLang="zh-CN" dirty="0"/>
          </a:p>
          <a:p>
            <a:pPr>
              <a:lnSpc>
                <a:spcPts val="1800"/>
              </a:lnSpc>
              <a:tabLst>
                <a:tab pos="25400" algn="l"/>
                <a:tab pos="177800" algn="l"/>
              </a:tabLst>
            </a:pPr>
            <a:r>
              <a:rPr lang="en-US" altLang="zh-CN" dirty="0"/>
              <a:t>	</a:t>
            </a:r>
            <a:r>
              <a:rPr lang="en-US" altLang="zh-CN" sz="1200" dirty="0">
                <a:solidFill>
                  <a:srgbClr val="000000"/>
                </a:solidFill>
                <a:latin typeface="SimSun" pitchFamily="18" charset="0"/>
                <a:cs typeface="SimSun" pitchFamily="18" charset="0"/>
              </a:rPr>
              <a:t>构件检索</a:t>
            </a:r>
          </a:p>
          <a:p>
            <a:pPr>
              <a:lnSpc>
                <a:spcPts val="1200"/>
              </a:lnSpc>
              <a:tabLst>
                <a:tab pos="25400" algn="l"/>
                <a:tab pos="177800" algn="l"/>
              </a:tabLst>
            </a:pPr>
            <a:r>
              <a:rPr lang="en-US" altLang="zh-CN" dirty="0"/>
              <a:t>		</a:t>
            </a:r>
            <a:r>
              <a:rPr lang="en-US" altLang="zh-CN" sz="1200" dirty="0">
                <a:solidFill>
                  <a:srgbClr val="000000"/>
                </a:solidFill>
                <a:latin typeface="SimSun" pitchFamily="18" charset="0"/>
                <a:cs typeface="SimSun" pitchFamily="18" charset="0"/>
              </a:rPr>
              <a:t>机制</a:t>
            </a:r>
          </a:p>
        </p:txBody>
      </p:sp>
      <p:sp>
        <p:nvSpPr>
          <p:cNvPr id="21" name="TextBox 1"/>
          <p:cNvSpPr txBox="1"/>
          <p:nvPr/>
        </p:nvSpPr>
        <p:spPr>
          <a:xfrm>
            <a:off x="2501900" y="4813300"/>
            <a:ext cx="609600" cy="304800"/>
          </a:xfrm>
          <a:prstGeom prst="rect">
            <a:avLst/>
          </a:prstGeom>
          <a:noFill/>
        </p:spPr>
        <p:txBody>
          <a:bodyPr wrap="none" lIns="0" tIns="0" rIns="0" rtlCol="0">
            <a:spAutoFit/>
          </a:bodyPr>
          <a:lstStyle/>
          <a:p>
            <a:pPr>
              <a:lnSpc>
                <a:spcPts val="1100"/>
              </a:lnSpc>
              <a:tabLst>
                <a:tab pos="152400" algn="l"/>
              </a:tabLst>
            </a:pPr>
            <a:r>
              <a:rPr lang="en-US" altLang="zh-CN" sz="1200" dirty="0">
                <a:solidFill>
                  <a:srgbClr val="000000"/>
                </a:solidFill>
                <a:latin typeface="SimSun" pitchFamily="18" charset="0"/>
                <a:cs typeface="SimSun" pitchFamily="18" charset="0"/>
              </a:rPr>
              <a:t>构件分类</a:t>
            </a:r>
          </a:p>
          <a:p>
            <a:pPr>
              <a:lnSpc>
                <a:spcPts val="1200"/>
              </a:lnSpc>
              <a:tabLst>
                <a:tab pos="152400" algn="l"/>
              </a:tabLst>
            </a:pPr>
            <a:r>
              <a:rPr lang="en-US" altLang="zh-CN" dirty="0"/>
              <a:t>	</a:t>
            </a:r>
            <a:r>
              <a:rPr lang="en-US" altLang="zh-CN" sz="1200" dirty="0">
                <a:solidFill>
                  <a:srgbClr val="000000"/>
                </a:solidFill>
                <a:latin typeface="SimSun" pitchFamily="18" charset="0"/>
                <a:cs typeface="SimSun" pitchFamily="18" charset="0"/>
              </a:rPr>
              <a:t>机制</a:t>
            </a:r>
          </a:p>
        </p:txBody>
      </p:sp>
      <p:sp>
        <p:nvSpPr>
          <p:cNvPr id="22" name="TextBox 1"/>
          <p:cNvSpPr txBox="1"/>
          <p:nvPr/>
        </p:nvSpPr>
        <p:spPr>
          <a:xfrm>
            <a:off x="3746500" y="3365500"/>
            <a:ext cx="711200" cy="1270000"/>
          </a:xfrm>
          <a:prstGeom prst="rect">
            <a:avLst/>
          </a:prstGeom>
          <a:noFill/>
        </p:spPr>
        <p:txBody>
          <a:bodyPr wrap="none" lIns="0" tIns="0" rIns="0" rtlCol="0">
            <a:spAutoFit/>
          </a:bodyPr>
          <a:lstStyle/>
          <a:p>
            <a:pPr>
              <a:lnSpc>
                <a:spcPts val="1300"/>
              </a:lnSpc>
              <a:tabLst>
                <a:tab pos="165100" algn="l"/>
                <a:tab pos="177800" algn="l"/>
              </a:tabLst>
            </a:pPr>
            <a:r>
              <a:rPr lang="en-US" altLang="zh-CN" sz="1398" dirty="0">
                <a:solidFill>
                  <a:srgbClr val="0000FF"/>
                </a:solidFill>
                <a:latin typeface="SimSun" pitchFamily="18" charset="0"/>
                <a:cs typeface="SimSun" pitchFamily="18" charset="0"/>
              </a:rPr>
              <a:t>构件实体</a:t>
            </a:r>
          </a:p>
          <a:p>
            <a:pPr>
              <a:lnSpc>
                <a:spcPts val="1600"/>
              </a:lnSpc>
              <a:tabLst>
                <a:tab pos="165100" algn="l"/>
                <a:tab pos="177800" algn="l"/>
              </a:tabLst>
            </a:pPr>
            <a:r>
              <a:rPr lang="en-US" altLang="zh-CN" dirty="0"/>
              <a:t>		</a:t>
            </a:r>
            <a:r>
              <a:rPr lang="en-US" altLang="zh-CN" sz="1398" dirty="0">
                <a:solidFill>
                  <a:srgbClr val="0000FF"/>
                </a:solidFill>
                <a:latin typeface="SimSun" pitchFamily="18" charset="0"/>
                <a:cs typeface="SimSun" pitchFamily="18" charset="0"/>
              </a:rPr>
              <a:t>管理</a:t>
            </a:r>
          </a:p>
          <a:p>
            <a:pPr>
              <a:lnSpc>
                <a:spcPts val="1500"/>
              </a:lnSpc>
              <a:tabLst>
                <a:tab pos="165100" algn="l"/>
                <a:tab pos="177800" algn="l"/>
              </a:tabLst>
            </a:pPr>
            <a:r>
              <a:rPr lang="en-US" altLang="zh-CN" sz="1200" dirty="0">
                <a:solidFill>
                  <a:srgbClr val="000000"/>
                </a:solidFill>
                <a:latin typeface="SimSun" pitchFamily="18" charset="0"/>
                <a:cs typeface="SimSun" pitchFamily="18" charset="0"/>
              </a:rPr>
              <a:t>构件发布</a:t>
            </a:r>
          </a:p>
          <a:p>
            <a:pPr>
              <a:lnSpc>
                <a:spcPts val="1200"/>
              </a:lnSpc>
              <a:tabLst>
                <a:tab pos="165100" algn="l"/>
                <a:tab pos="177800" algn="l"/>
              </a:tabLst>
            </a:pPr>
            <a:r>
              <a:rPr lang="en-US" altLang="zh-CN" dirty="0"/>
              <a:t>	</a:t>
            </a:r>
            <a:r>
              <a:rPr lang="en-US" altLang="zh-CN" sz="1200" dirty="0">
                <a:solidFill>
                  <a:srgbClr val="000000"/>
                </a:solidFill>
                <a:latin typeface="SimSun" pitchFamily="18" charset="0"/>
                <a:cs typeface="SimSun" pitchFamily="18" charset="0"/>
              </a:rPr>
              <a:t>机制</a:t>
            </a:r>
          </a:p>
          <a:p>
            <a:pPr>
              <a:lnSpc>
                <a:spcPts val="1000"/>
              </a:lnSpc>
            </a:pPr>
            <a:endParaRPr lang="en-US" altLang="zh-CN" dirty="0"/>
          </a:p>
          <a:p>
            <a:pPr>
              <a:lnSpc>
                <a:spcPts val="1800"/>
              </a:lnSpc>
              <a:tabLst>
                <a:tab pos="165100" algn="l"/>
                <a:tab pos="177800" algn="l"/>
              </a:tabLst>
            </a:pPr>
            <a:r>
              <a:rPr lang="en-US" altLang="zh-CN" sz="1200" dirty="0">
                <a:solidFill>
                  <a:srgbClr val="000000"/>
                </a:solidFill>
                <a:latin typeface="SimSun" pitchFamily="18" charset="0"/>
                <a:cs typeface="SimSun" pitchFamily="18" charset="0"/>
              </a:rPr>
              <a:t>构件验证</a:t>
            </a:r>
          </a:p>
          <a:p>
            <a:pPr>
              <a:lnSpc>
                <a:spcPts val="1200"/>
              </a:lnSpc>
              <a:tabLst>
                <a:tab pos="165100" algn="l"/>
                <a:tab pos="177800" algn="l"/>
              </a:tabLst>
            </a:pPr>
            <a:r>
              <a:rPr lang="en-US" altLang="zh-CN" dirty="0"/>
              <a:t>	</a:t>
            </a:r>
            <a:r>
              <a:rPr lang="en-US" altLang="zh-CN" sz="1200" dirty="0">
                <a:solidFill>
                  <a:srgbClr val="000000"/>
                </a:solidFill>
                <a:latin typeface="SimSun" pitchFamily="18" charset="0"/>
                <a:cs typeface="SimSun" pitchFamily="18" charset="0"/>
              </a:rPr>
              <a:t>机制</a:t>
            </a:r>
          </a:p>
        </p:txBody>
      </p:sp>
      <p:sp>
        <p:nvSpPr>
          <p:cNvPr id="23" name="TextBox 1"/>
          <p:cNvSpPr txBox="1"/>
          <p:nvPr/>
        </p:nvSpPr>
        <p:spPr>
          <a:xfrm>
            <a:off x="3759200" y="4813300"/>
            <a:ext cx="609600" cy="304800"/>
          </a:xfrm>
          <a:prstGeom prst="rect">
            <a:avLst/>
          </a:prstGeom>
          <a:noFill/>
        </p:spPr>
        <p:txBody>
          <a:bodyPr wrap="none" lIns="0" tIns="0" rIns="0" rtlCol="0">
            <a:spAutoFit/>
          </a:bodyPr>
          <a:lstStyle/>
          <a:p>
            <a:pPr>
              <a:lnSpc>
                <a:spcPts val="1100"/>
              </a:lnSpc>
              <a:tabLst>
                <a:tab pos="152400" algn="l"/>
              </a:tabLst>
            </a:pPr>
            <a:r>
              <a:rPr lang="en-US" altLang="zh-CN" sz="1200" dirty="0">
                <a:solidFill>
                  <a:srgbClr val="000000"/>
                </a:solidFill>
                <a:latin typeface="SimSun" pitchFamily="18" charset="0"/>
                <a:cs typeface="SimSun" pitchFamily="18" charset="0"/>
              </a:rPr>
              <a:t>构件提取</a:t>
            </a:r>
          </a:p>
          <a:p>
            <a:pPr>
              <a:lnSpc>
                <a:spcPts val="1200"/>
              </a:lnSpc>
              <a:tabLst>
                <a:tab pos="152400" algn="l"/>
              </a:tabLst>
            </a:pPr>
            <a:r>
              <a:rPr lang="en-US" altLang="zh-CN" dirty="0"/>
              <a:t>	</a:t>
            </a:r>
            <a:r>
              <a:rPr lang="en-US" altLang="zh-CN" sz="1200" dirty="0">
                <a:solidFill>
                  <a:srgbClr val="000000"/>
                </a:solidFill>
                <a:latin typeface="SimSun" pitchFamily="18" charset="0"/>
                <a:cs typeface="SimSun" pitchFamily="18" charset="0"/>
              </a:rPr>
              <a:t>机制</a:t>
            </a:r>
          </a:p>
        </p:txBody>
      </p:sp>
      <p:sp>
        <p:nvSpPr>
          <p:cNvPr id="24" name="TextBox 1"/>
          <p:cNvSpPr txBox="1"/>
          <p:nvPr/>
        </p:nvSpPr>
        <p:spPr>
          <a:xfrm>
            <a:off x="5295900" y="4851400"/>
            <a:ext cx="203200" cy="114300"/>
          </a:xfrm>
          <a:prstGeom prst="rect">
            <a:avLst/>
          </a:prstGeom>
          <a:noFill/>
        </p:spPr>
        <p:txBody>
          <a:bodyPr wrap="none" lIns="0" tIns="0" rIns="0" rtlCol="0">
            <a:spAutoFit/>
          </a:bodyPr>
          <a:lstStyle/>
          <a:p>
            <a:pPr>
              <a:lnSpc>
                <a:spcPts val="900"/>
              </a:lnSpc>
              <a:tabLst/>
            </a:pPr>
            <a:r>
              <a:rPr lang="en-US" altLang="zh-CN" sz="702" dirty="0">
                <a:solidFill>
                  <a:srgbClr val="000000"/>
                </a:solidFill>
                <a:latin typeface="Arial Black" pitchFamily="18" charset="0"/>
                <a:cs typeface="Arial Black" pitchFamily="18" charset="0"/>
              </a:rPr>
              <a:t>Find</a:t>
            </a:r>
          </a:p>
        </p:txBody>
      </p:sp>
      <p:sp>
        <p:nvSpPr>
          <p:cNvPr id="25" name="TextBox 1"/>
          <p:cNvSpPr txBox="1"/>
          <p:nvPr/>
        </p:nvSpPr>
        <p:spPr>
          <a:xfrm>
            <a:off x="4851400" y="4660900"/>
            <a:ext cx="368300" cy="469900"/>
          </a:xfrm>
          <a:prstGeom prst="rect">
            <a:avLst/>
          </a:prstGeom>
          <a:noFill/>
        </p:spPr>
        <p:txBody>
          <a:bodyPr wrap="none" lIns="0" tIns="0" rIns="0" rtlCol="0">
            <a:spAutoFit/>
          </a:bodyPr>
          <a:lstStyle/>
          <a:p>
            <a:pPr>
              <a:lnSpc>
                <a:spcPts val="900"/>
              </a:lnSpc>
              <a:tabLst>
                <a:tab pos="25400" algn="l"/>
                <a:tab pos="38100" algn="l"/>
              </a:tabLst>
            </a:pPr>
            <a:r>
              <a:rPr lang="en-US" altLang="zh-CN" sz="702" dirty="0">
                <a:solidFill>
                  <a:srgbClr val="000000"/>
                </a:solidFill>
                <a:latin typeface="Arial Black" pitchFamily="18" charset="0"/>
                <a:cs typeface="Arial Black" pitchFamily="18" charset="0"/>
              </a:rPr>
              <a:t>Publish</a:t>
            </a:r>
          </a:p>
          <a:p>
            <a:pPr>
              <a:lnSpc>
                <a:spcPts val="1000"/>
              </a:lnSpc>
            </a:pPr>
            <a:endParaRPr lang="en-US" altLang="zh-CN" dirty="0"/>
          </a:p>
          <a:p>
            <a:pPr>
              <a:lnSpc>
                <a:spcPts val="1000"/>
              </a:lnSpc>
              <a:tabLst>
                <a:tab pos="25400" algn="l"/>
                <a:tab pos="38100" algn="l"/>
              </a:tabLst>
            </a:pPr>
            <a:r>
              <a:rPr lang="en-US" altLang="zh-CN" dirty="0"/>
              <a:t>		</a:t>
            </a:r>
            <a:r>
              <a:rPr lang="en-US" altLang="zh-CN" sz="600" b="1" dirty="0">
                <a:solidFill>
                  <a:srgbClr val="000000"/>
                </a:solidFill>
                <a:latin typeface="Times New Roman" pitchFamily="18" charset="0"/>
                <a:cs typeface="Times New Roman" pitchFamily="18" charset="0"/>
              </a:rPr>
              <a:t>Service</a:t>
            </a:r>
          </a:p>
          <a:p>
            <a:pPr>
              <a:lnSpc>
                <a:spcPts val="700"/>
              </a:lnSpc>
              <a:tabLst>
                <a:tab pos="25400" algn="l"/>
                <a:tab pos="38100" algn="l"/>
              </a:tabLst>
            </a:pPr>
            <a:r>
              <a:rPr lang="en-US" altLang="zh-CN" dirty="0"/>
              <a:t>	</a:t>
            </a:r>
            <a:r>
              <a:rPr lang="en-US" altLang="zh-CN" sz="600" b="1" dirty="0">
                <a:solidFill>
                  <a:srgbClr val="000000"/>
                </a:solidFill>
                <a:latin typeface="Times New Roman" pitchFamily="18" charset="0"/>
                <a:cs typeface="Times New Roman" pitchFamily="18" charset="0"/>
              </a:rPr>
              <a:t>Registry</a:t>
            </a:r>
          </a:p>
        </p:txBody>
      </p:sp>
      <p:sp>
        <p:nvSpPr>
          <p:cNvPr id="26" name="TextBox 1"/>
          <p:cNvSpPr txBox="1"/>
          <p:nvPr/>
        </p:nvSpPr>
        <p:spPr>
          <a:xfrm>
            <a:off x="5575300" y="4660900"/>
            <a:ext cx="431800" cy="469900"/>
          </a:xfrm>
          <a:prstGeom prst="rect">
            <a:avLst/>
          </a:prstGeom>
          <a:noFill/>
        </p:spPr>
        <p:txBody>
          <a:bodyPr wrap="none" lIns="0" tIns="0" rIns="0" rtlCol="0">
            <a:spAutoFit/>
          </a:bodyPr>
          <a:lstStyle/>
          <a:p>
            <a:pPr>
              <a:lnSpc>
                <a:spcPts val="900"/>
              </a:lnSpc>
              <a:tabLst>
                <a:tab pos="63500" algn="l"/>
              </a:tabLst>
            </a:pPr>
            <a:r>
              <a:rPr lang="en-US" altLang="zh-CN" sz="702" dirty="0">
                <a:solidFill>
                  <a:srgbClr val="000000"/>
                </a:solidFill>
                <a:latin typeface="Arial Black" pitchFamily="18" charset="0"/>
                <a:cs typeface="Arial Black" pitchFamily="18" charset="0"/>
              </a:rPr>
              <a:t>Binding</a:t>
            </a:r>
          </a:p>
          <a:p>
            <a:pPr>
              <a:lnSpc>
                <a:spcPts val="1000"/>
              </a:lnSpc>
            </a:pPr>
            <a:endParaRPr lang="en-US" altLang="zh-CN" dirty="0"/>
          </a:p>
          <a:p>
            <a:pPr>
              <a:lnSpc>
                <a:spcPts val="900"/>
              </a:lnSpc>
              <a:tabLst>
                <a:tab pos="63500" algn="l"/>
              </a:tabLst>
            </a:pPr>
            <a:r>
              <a:rPr lang="en-US" altLang="zh-CN" dirty="0"/>
              <a:t>	</a:t>
            </a:r>
            <a:r>
              <a:rPr lang="en-US" altLang="zh-CN" sz="600" b="1" dirty="0">
                <a:solidFill>
                  <a:srgbClr val="000000"/>
                </a:solidFill>
                <a:latin typeface="Times New Roman" pitchFamily="18" charset="0"/>
                <a:cs typeface="Times New Roman" pitchFamily="18" charset="0"/>
              </a:rPr>
              <a:t>Service</a:t>
            </a:r>
          </a:p>
          <a:p>
            <a:pPr>
              <a:lnSpc>
                <a:spcPts val="700"/>
              </a:lnSpc>
              <a:tabLst>
                <a:tab pos="63500" algn="l"/>
              </a:tabLst>
            </a:pPr>
            <a:r>
              <a:rPr lang="en-US" altLang="zh-CN" sz="600" b="1" dirty="0">
                <a:solidFill>
                  <a:srgbClr val="000000"/>
                </a:solidFill>
                <a:latin typeface="Times New Roman" pitchFamily="18" charset="0"/>
                <a:cs typeface="Times New Roman" pitchFamily="18" charset="0"/>
              </a:rPr>
              <a:t>Requestor</a:t>
            </a:r>
          </a:p>
        </p:txBody>
      </p:sp>
      <p:sp>
        <p:nvSpPr>
          <p:cNvPr id="27" name="TextBox 1"/>
          <p:cNvSpPr txBox="1"/>
          <p:nvPr/>
        </p:nvSpPr>
        <p:spPr>
          <a:xfrm>
            <a:off x="5105400" y="3365500"/>
            <a:ext cx="711200" cy="1155700"/>
          </a:xfrm>
          <a:prstGeom prst="rect">
            <a:avLst/>
          </a:prstGeom>
          <a:noFill/>
        </p:spPr>
        <p:txBody>
          <a:bodyPr wrap="none" lIns="0" tIns="0" rIns="0" rtlCol="0">
            <a:spAutoFit/>
          </a:bodyPr>
          <a:lstStyle/>
          <a:p>
            <a:pPr>
              <a:lnSpc>
                <a:spcPts val="1300"/>
              </a:lnSpc>
              <a:tabLst>
                <a:tab pos="38100" algn="l"/>
                <a:tab pos="101600" algn="l"/>
                <a:tab pos="127000" algn="l"/>
                <a:tab pos="152400" algn="l"/>
                <a:tab pos="177800" algn="l"/>
              </a:tabLst>
            </a:pPr>
            <a:r>
              <a:rPr lang="en-US" altLang="zh-CN" sz="1398" dirty="0">
                <a:solidFill>
                  <a:srgbClr val="0000FF"/>
                </a:solidFill>
                <a:latin typeface="SimSun" pitchFamily="18" charset="0"/>
                <a:cs typeface="SimSun" pitchFamily="18" charset="0"/>
              </a:rPr>
              <a:t>分布构件</a:t>
            </a:r>
          </a:p>
          <a:p>
            <a:pPr>
              <a:lnSpc>
                <a:spcPts val="1600"/>
              </a:lnSpc>
              <a:tabLst>
                <a:tab pos="38100" algn="l"/>
                <a:tab pos="101600" algn="l"/>
                <a:tab pos="127000" algn="l"/>
                <a:tab pos="152400" algn="l"/>
                <a:tab pos="177800" algn="l"/>
              </a:tabLst>
            </a:pPr>
            <a:r>
              <a:rPr lang="en-US" altLang="zh-CN" dirty="0"/>
              <a:t>					</a:t>
            </a:r>
            <a:r>
              <a:rPr lang="en-US" altLang="zh-CN" sz="1398" dirty="0">
                <a:solidFill>
                  <a:srgbClr val="0000FF"/>
                </a:solidFill>
                <a:latin typeface="SimSun" pitchFamily="18" charset="0"/>
                <a:cs typeface="SimSun" pitchFamily="18" charset="0"/>
              </a:rPr>
              <a:t>管理</a:t>
            </a:r>
          </a:p>
          <a:p>
            <a:pPr>
              <a:lnSpc>
                <a:spcPts val="1600"/>
              </a:lnSpc>
              <a:tabLst>
                <a:tab pos="38100" algn="l"/>
                <a:tab pos="101600" algn="l"/>
                <a:tab pos="127000" algn="l"/>
                <a:tab pos="152400" algn="l"/>
                <a:tab pos="177800" algn="l"/>
              </a:tabLst>
            </a:pPr>
            <a:r>
              <a:rPr lang="en-US" altLang="zh-CN" dirty="0"/>
              <a:t>		</a:t>
            </a:r>
            <a:r>
              <a:rPr lang="en-US" altLang="zh-CN" sz="1200" dirty="0">
                <a:solidFill>
                  <a:srgbClr val="000000"/>
                </a:solidFill>
                <a:latin typeface="Times New Roman" pitchFamily="18" charset="0"/>
                <a:cs typeface="Times New Roman" pitchFamily="18" charset="0"/>
              </a:rPr>
              <a:t>UDDI</a:t>
            </a:r>
          </a:p>
          <a:p>
            <a:pPr>
              <a:lnSpc>
                <a:spcPts val="1200"/>
              </a:lnSpc>
              <a:tabLst>
                <a:tab pos="38100" algn="l"/>
                <a:tab pos="101600" algn="l"/>
                <a:tab pos="127000" algn="l"/>
                <a:tab pos="152400" algn="l"/>
                <a:tab pos="177800" algn="l"/>
              </a:tabLst>
            </a:pPr>
            <a:r>
              <a:rPr lang="en-US" altLang="zh-CN" dirty="0"/>
              <a:t>	</a:t>
            </a:r>
            <a:r>
              <a:rPr lang="en-US" altLang="zh-CN" sz="1200" dirty="0">
                <a:solidFill>
                  <a:srgbClr val="000000"/>
                </a:solidFill>
                <a:latin typeface="Times New Roman" pitchFamily="18" charset="0"/>
                <a:cs typeface="Times New Roman" pitchFamily="18" charset="0"/>
              </a:rPr>
              <a:t>Operator</a:t>
            </a:r>
          </a:p>
          <a:p>
            <a:pPr>
              <a:lnSpc>
                <a:spcPts val="1000"/>
              </a:lnSpc>
            </a:pPr>
            <a:endParaRPr lang="en-US" altLang="zh-CN" dirty="0"/>
          </a:p>
          <a:p>
            <a:pPr>
              <a:lnSpc>
                <a:spcPts val="1400"/>
              </a:lnSpc>
              <a:tabLst>
                <a:tab pos="38100" algn="l"/>
                <a:tab pos="101600" algn="l"/>
                <a:tab pos="127000" algn="l"/>
                <a:tab pos="152400" algn="l"/>
                <a:tab pos="177800" algn="l"/>
              </a:tabLst>
            </a:pPr>
            <a:r>
              <a:rPr lang="en-US" altLang="zh-CN" dirty="0"/>
              <a:t>				</a:t>
            </a:r>
            <a:r>
              <a:rPr lang="en-US" altLang="zh-CN" sz="600" b="1" dirty="0">
                <a:solidFill>
                  <a:srgbClr val="000000"/>
                </a:solidFill>
                <a:latin typeface="Times New Roman" pitchFamily="18" charset="0"/>
                <a:cs typeface="Times New Roman" pitchFamily="18" charset="0"/>
              </a:rPr>
              <a:t>Service</a:t>
            </a:r>
          </a:p>
          <a:p>
            <a:pPr>
              <a:lnSpc>
                <a:spcPts val="700"/>
              </a:lnSpc>
              <a:tabLst>
                <a:tab pos="38100" algn="l"/>
                <a:tab pos="101600" algn="l"/>
                <a:tab pos="127000" algn="l"/>
                <a:tab pos="152400" algn="l"/>
                <a:tab pos="177800" algn="l"/>
              </a:tabLst>
            </a:pPr>
            <a:r>
              <a:rPr lang="en-US" altLang="zh-CN" dirty="0"/>
              <a:t>			</a:t>
            </a:r>
            <a:r>
              <a:rPr lang="en-US" altLang="zh-CN" sz="600" b="1" dirty="0">
                <a:solidFill>
                  <a:srgbClr val="000000"/>
                </a:solidFill>
                <a:latin typeface="Times New Roman" pitchFamily="18" charset="0"/>
                <a:cs typeface="Times New Roman" pitchFamily="18" charset="0"/>
              </a:rPr>
              <a:t>Provider</a:t>
            </a:r>
          </a:p>
        </p:txBody>
      </p:sp>
      <p:sp>
        <p:nvSpPr>
          <p:cNvPr id="28" name="TextBox 1"/>
          <p:cNvSpPr txBox="1"/>
          <p:nvPr/>
        </p:nvSpPr>
        <p:spPr>
          <a:xfrm>
            <a:off x="1066800" y="4648200"/>
            <a:ext cx="609600" cy="635000"/>
          </a:xfrm>
          <a:prstGeom prst="rect">
            <a:avLst/>
          </a:prstGeom>
          <a:noFill/>
        </p:spPr>
        <p:txBody>
          <a:bodyPr wrap="none" lIns="0" tIns="0" rIns="0" rtlCol="0">
            <a:spAutoFit/>
          </a:bodyPr>
          <a:lstStyle/>
          <a:p>
            <a:pPr>
              <a:lnSpc>
                <a:spcPts val="1100"/>
              </a:lnSpc>
              <a:tabLst>
                <a:tab pos="152400" algn="l"/>
              </a:tabLst>
            </a:pPr>
            <a:r>
              <a:rPr lang="en-US" altLang="zh-CN" dirty="0"/>
              <a:t>	</a:t>
            </a:r>
            <a:r>
              <a:rPr lang="en-US" altLang="zh-CN" sz="1200" dirty="0">
                <a:solidFill>
                  <a:srgbClr val="000000"/>
                </a:solidFill>
                <a:latin typeface="SimSun" pitchFamily="18" charset="0"/>
                <a:cs typeface="SimSun" pitchFamily="18" charset="0"/>
              </a:rPr>
              <a:t>机制</a:t>
            </a:r>
          </a:p>
          <a:p>
            <a:pPr>
              <a:lnSpc>
                <a:spcPts val="1000"/>
              </a:lnSpc>
            </a:pPr>
            <a:endParaRPr lang="en-US" altLang="zh-CN" dirty="0"/>
          </a:p>
          <a:p>
            <a:pPr>
              <a:lnSpc>
                <a:spcPts val="1400"/>
              </a:lnSpc>
              <a:tabLst>
                <a:tab pos="152400" algn="l"/>
              </a:tabLst>
            </a:pPr>
            <a:r>
              <a:rPr lang="en-US" altLang="zh-CN" sz="1200" dirty="0">
                <a:solidFill>
                  <a:srgbClr val="000000"/>
                </a:solidFill>
                <a:latin typeface="SimSun" pitchFamily="18" charset="0"/>
                <a:cs typeface="SimSun" pitchFamily="18" charset="0"/>
              </a:rPr>
              <a:t>过程管理</a:t>
            </a:r>
          </a:p>
          <a:p>
            <a:pPr>
              <a:lnSpc>
                <a:spcPts val="1400"/>
              </a:lnSpc>
              <a:tabLst>
                <a:tab pos="152400" algn="l"/>
              </a:tabLst>
            </a:pPr>
            <a:r>
              <a:rPr lang="en-US" altLang="zh-CN" dirty="0"/>
              <a:t>	</a:t>
            </a:r>
            <a:r>
              <a:rPr lang="en-US" altLang="zh-CN" sz="1200" dirty="0">
                <a:solidFill>
                  <a:srgbClr val="000000"/>
                </a:solidFill>
                <a:latin typeface="SimSun" pitchFamily="18" charset="0"/>
                <a:cs typeface="SimSun" pitchFamily="18" charset="0"/>
              </a:rPr>
              <a:t>机制</a:t>
            </a:r>
          </a:p>
        </p:txBody>
      </p:sp>
      <p:sp>
        <p:nvSpPr>
          <p:cNvPr id="29" name="TextBox 1"/>
          <p:cNvSpPr txBox="1"/>
          <p:nvPr/>
        </p:nvSpPr>
        <p:spPr>
          <a:xfrm>
            <a:off x="990600" y="2933700"/>
            <a:ext cx="762000" cy="177800"/>
          </a:xfrm>
          <a:prstGeom prst="rect">
            <a:avLst/>
          </a:prstGeom>
          <a:noFill/>
        </p:spPr>
        <p:txBody>
          <a:bodyPr wrap="none" lIns="0" tIns="0" rIns="0" rtlCol="0">
            <a:spAutoFit/>
          </a:bodyPr>
          <a:lstStyle/>
          <a:p>
            <a:pPr>
              <a:lnSpc>
                <a:spcPts val="1400"/>
              </a:lnSpc>
              <a:tabLst/>
            </a:pPr>
            <a:r>
              <a:rPr lang="en-US" altLang="zh-CN" sz="1500" dirty="0">
                <a:solidFill>
                  <a:srgbClr val="800000"/>
                </a:solidFill>
                <a:latin typeface="SimHei" pitchFamily="18" charset="0"/>
                <a:cs typeface="SimHei" pitchFamily="18" charset="0"/>
              </a:rPr>
              <a:t>开发资源</a:t>
            </a:r>
          </a:p>
        </p:txBody>
      </p:sp>
      <p:sp>
        <p:nvSpPr>
          <p:cNvPr id="30" name="TextBox 1"/>
          <p:cNvSpPr txBox="1"/>
          <p:nvPr/>
        </p:nvSpPr>
        <p:spPr>
          <a:xfrm>
            <a:off x="990600" y="3213100"/>
            <a:ext cx="762000" cy="1422400"/>
          </a:xfrm>
          <a:prstGeom prst="rect">
            <a:avLst/>
          </a:prstGeom>
          <a:noFill/>
        </p:spPr>
        <p:txBody>
          <a:bodyPr wrap="none" lIns="0" tIns="0" rIns="0" rtlCol="0">
            <a:spAutoFit/>
          </a:bodyPr>
          <a:lstStyle/>
          <a:p>
            <a:pPr>
              <a:lnSpc>
                <a:spcPts val="1400"/>
              </a:lnSpc>
              <a:tabLst>
                <a:tab pos="76200" algn="l"/>
                <a:tab pos="228600" algn="l"/>
              </a:tabLst>
            </a:pPr>
            <a:r>
              <a:rPr lang="en-US" altLang="zh-CN" sz="1500" dirty="0">
                <a:solidFill>
                  <a:srgbClr val="800000"/>
                </a:solidFill>
                <a:latin typeface="SimHei" pitchFamily="18" charset="0"/>
                <a:cs typeface="SimHei" pitchFamily="18" charset="0"/>
              </a:rPr>
              <a:t>管理平台</a:t>
            </a:r>
          </a:p>
          <a:p>
            <a:pPr>
              <a:lnSpc>
                <a:spcPts val="2000"/>
              </a:lnSpc>
              <a:tabLst>
                <a:tab pos="76200" algn="l"/>
                <a:tab pos="228600" algn="l"/>
              </a:tabLst>
            </a:pPr>
            <a:r>
              <a:rPr lang="en-US" altLang="zh-CN" dirty="0"/>
              <a:t>	</a:t>
            </a:r>
            <a:r>
              <a:rPr lang="en-US" altLang="zh-CN" sz="1200" dirty="0">
                <a:solidFill>
                  <a:srgbClr val="000000"/>
                </a:solidFill>
                <a:latin typeface="SimSun" pitchFamily="18" charset="0"/>
                <a:cs typeface="SimSun" pitchFamily="18" charset="0"/>
              </a:rPr>
              <a:t>版本管理</a:t>
            </a:r>
          </a:p>
          <a:p>
            <a:pPr>
              <a:lnSpc>
                <a:spcPts val="1500"/>
              </a:lnSpc>
              <a:tabLst>
                <a:tab pos="76200" algn="l"/>
                <a:tab pos="228600" algn="l"/>
              </a:tabLst>
            </a:pPr>
            <a:r>
              <a:rPr lang="en-US" altLang="zh-CN" dirty="0"/>
              <a:t>		</a:t>
            </a:r>
            <a:r>
              <a:rPr lang="en-US" altLang="zh-CN" sz="1200" dirty="0">
                <a:solidFill>
                  <a:srgbClr val="000000"/>
                </a:solidFill>
                <a:latin typeface="SimSun" pitchFamily="18" charset="0"/>
                <a:cs typeface="SimSun" pitchFamily="18" charset="0"/>
              </a:rPr>
              <a:t>机制</a:t>
            </a:r>
          </a:p>
          <a:p>
            <a:pPr>
              <a:lnSpc>
                <a:spcPts val="1000"/>
              </a:lnSpc>
            </a:pPr>
            <a:endParaRPr lang="en-US" altLang="zh-CN" dirty="0"/>
          </a:p>
          <a:p>
            <a:pPr>
              <a:lnSpc>
                <a:spcPts val="1300"/>
              </a:lnSpc>
              <a:tabLst>
                <a:tab pos="76200" algn="l"/>
                <a:tab pos="228600" algn="l"/>
              </a:tabLst>
            </a:pPr>
            <a:r>
              <a:rPr lang="en-US" altLang="zh-CN" dirty="0"/>
              <a:t>	</a:t>
            </a:r>
            <a:r>
              <a:rPr lang="en-US" altLang="zh-CN" sz="1200" dirty="0">
                <a:solidFill>
                  <a:srgbClr val="000000"/>
                </a:solidFill>
                <a:latin typeface="SimSun" pitchFamily="18" charset="0"/>
                <a:cs typeface="SimSun" pitchFamily="18" charset="0"/>
              </a:rPr>
              <a:t>配置管理</a:t>
            </a:r>
          </a:p>
          <a:p>
            <a:pPr>
              <a:lnSpc>
                <a:spcPts val="1500"/>
              </a:lnSpc>
              <a:tabLst>
                <a:tab pos="76200" algn="l"/>
                <a:tab pos="228600" algn="l"/>
              </a:tabLst>
            </a:pPr>
            <a:r>
              <a:rPr lang="en-US" altLang="zh-CN" dirty="0"/>
              <a:t>		</a:t>
            </a:r>
            <a:r>
              <a:rPr lang="en-US" altLang="zh-CN" sz="1200" dirty="0">
                <a:solidFill>
                  <a:srgbClr val="000000"/>
                </a:solidFill>
                <a:latin typeface="SimSun" pitchFamily="18" charset="0"/>
                <a:cs typeface="SimSun" pitchFamily="18" charset="0"/>
              </a:rPr>
              <a:t>机制</a:t>
            </a:r>
          </a:p>
          <a:p>
            <a:pPr>
              <a:lnSpc>
                <a:spcPts val="1000"/>
              </a:lnSpc>
            </a:pPr>
            <a:endParaRPr lang="en-US" altLang="zh-CN" dirty="0"/>
          </a:p>
          <a:p>
            <a:pPr>
              <a:lnSpc>
                <a:spcPts val="1300"/>
              </a:lnSpc>
              <a:tabLst>
                <a:tab pos="76200" algn="l"/>
                <a:tab pos="228600" algn="l"/>
              </a:tabLst>
            </a:pPr>
            <a:r>
              <a:rPr lang="en-US" altLang="zh-CN" dirty="0"/>
              <a:t>	</a:t>
            </a:r>
            <a:r>
              <a:rPr lang="en-US" altLang="zh-CN" sz="1200" dirty="0">
                <a:solidFill>
                  <a:srgbClr val="000000"/>
                </a:solidFill>
                <a:latin typeface="SimSun" pitchFamily="18" charset="0"/>
                <a:cs typeface="SimSun" pitchFamily="18" charset="0"/>
              </a:rPr>
              <a:t>变化管理</a:t>
            </a:r>
          </a:p>
        </p:txBody>
      </p:sp>
      <p:sp>
        <p:nvSpPr>
          <p:cNvPr id="31" name="TextBox 1"/>
          <p:cNvSpPr txBox="1"/>
          <p:nvPr/>
        </p:nvSpPr>
        <p:spPr>
          <a:xfrm>
            <a:off x="7251700" y="5295900"/>
            <a:ext cx="254000" cy="127000"/>
          </a:xfrm>
          <a:prstGeom prst="rect">
            <a:avLst/>
          </a:prstGeom>
          <a:noFill/>
        </p:spPr>
        <p:txBody>
          <a:bodyPr wrap="none" lIns="0" tIns="0" rIns="0" rtlCol="0">
            <a:spAutoFit/>
          </a:bodyPr>
          <a:lstStyle/>
          <a:p>
            <a:pPr>
              <a:lnSpc>
                <a:spcPts val="1000"/>
              </a:lnSpc>
              <a:tabLst/>
            </a:pPr>
            <a:r>
              <a:rPr lang="en-US" altLang="zh-CN" sz="1002" dirty="0">
                <a:solidFill>
                  <a:srgbClr val="000000"/>
                </a:solidFill>
                <a:latin typeface="SimSun" pitchFamily="18" charset="0"/>
                <a:cs typeface="SimSun" pitchFamily="18" charset="0"/>
              </a:rPr>
              <a:t>平台</a:t>
            </a:r>
          </a:p>
        </p:txBody>
      </p:sp>
      <p:sp>
        <p:nvSpPr>
          <p:cNvPr id="32" name="TextBox 1"/>
          <p:cNvSpPr txBox="1"/>
          <p:nvPr/>
        </p:nvSpPr>
        <p:spPr>
          <a:xfrm>
            <a:off x="6642100" y="4699000"/>
            <a:ext cx="1460500" cy="609600"/>
          </a:xfrm>
          <a:prstGeom prst="rect">
            <a:avLst/>
          </a:prstGeom>
          <a:noFill/>
        </p:spPr>
        <p:txBody>
          <a:bodyPr wrap="none" lIns="0" tIns="0" rIns="0" rtlCol="0">
            <a:spAutoFit/>
          </a:bodyPr>
          <a:lstStyle/>
          <a:p>
            <a:pPr>
              <a:lnSpc>
                <a:spcPts val="1000"/>
              </a:lnSpc>
              <a:tabLst>
                <a:tab pos="114300" algn="l"/>
                <a:tab pos="292100" algn="l"/>
              </a:tabLst>
            </a:pPr>
            <a:r>
              <a:rPr lang="en-US" altLang="zh-CN" sz="1002" dirty="0">
                <a:solidFill>
                  <a:srgbClr val="000000"/>
                </a:solidFill>
                <a:latin typeface="Times New Roman" pitchFamily="18" charset="0"/>
                <a:cs typeface="Times New Roman" pitchFamily="18" charset="0"/>
              </a:rPr>
              <a:t>EJB</a:t>
            </a:r>
            <a:r>
              <a:rPr lang="en-US" altLang="zh-CN" sz="1002" dirty="0">
                <a:solidFill>
                  <a:srgbClr val="000000"/>
                </a:solidFill>
                <a:latin typeface="SimSun" pitchFamily="18" charset="0"/>
                <a:cs typeface="SimSun" pitchFamily="18" charset="0"/>
              </a:rPr>
              <a:t>运行</a:t>
            </a:r>
            <a:r>
              <a:rPr lang="en-US" altLang="zh-CN" sz="1002" dirty="0">
                <a:latin typeface="Times New Roman" pitchFamily="18" charset="0"/>
                <a:cs typeface="Times New Roman" pitchFamily="18" charset="0"/>
              </a:rPr>
              <a:t>               </a:t>
            </a:r>
            <a:r>
              <a:rPr lang="en-US" altLang="zh-CN" sz="1002" dirty="0">
                <a:solidFill>
                  <a:srgbClr val="000000"/>
                </a:solidFill>
                <a:latin typeface="Times New Roman" pitchFamily="18" charset="0"/>
                <a:cs typeface="Times New Roman" pitchFamily="18" charset="0"/>
              </a:rPr>
              <a:t>COM+</a:t>
            </a:r>
            <a:r>
              <a:rPr lang="en-US" altLang="zh-CN" sz="1002" dirty="0">
                <a:solidFill>
                  <a:srgbClr val="000000"/>
                </a:solidFill>
                <a:latin typeface="SimSun" pitchFamily="18" charset="0"/>
                <a:cs typeface="SimSun" pitchFamily="18" charset="0"/>
              </a:rPr>
              <a:t>运行</a:t>
            </a:r>
          </a:p>
          <a:p>
            <a:pPr>
              <a:lnSpc>
                <a:spcPts val="1000"/>
              </a:lnSpc>
              <a:tabLst>
                <a:tab pos="114300" algn="l"/>
                <a:tab pos="292100" algn="l"/>
              </a:tabLst>
            </a:pPr>
            <a:r>
              <a:rPr lang="en-US" altLang="zh-CN" dirty="0"/>
              <a:t>	</a:t>
            </a:r>
            <a:r>
              <a:rPr lang="en-US" altLang="zh-CN" sz="1002" dirty="0">
                <a:solidFill>
                  <a:srgbClr val="000000"/>
                </a:solidFill>
                <a:latin typeface="SimSun" pitchFamily="18" charset="0"/>
                <a:cs typeface="SimSun" pitchFamily="18" charset="0"/>
              </a:rPr>
              <a:t>平台</a:t>
            </a:r>
            <a:r>
              <a:rPr lang="en-US" altLang="zh-CN" sz="1002" dirty="0">
                <a:latin typeface="Times New Roman" pitchFamily="18" charset="0"/>
                <a:cs typeface="Times New Roman" pitchFamily="18" charset="0"/>
              </a:rPr>
              <a:t>                          </a:t>
            </a:r>
            <a:r>
              <a:rPr lang="en-US" altLang="zh-CN" sz="1002" dirty="0">
                <a:solidFill>
                  <a:srgbClr val="000000"/>
                </a:solidFill>
                <a:latin typeface="SimSun" pitchFamily="18" charset="0"/>
                <a:cs typeface="SimSun" pitchFamily="18" charset="0"/>
              </a:rPr>
              <a:t>平台</a:t>
            </a:r>
          </a:p>
          <a:p>
            <a:pPr>
              <a:lnSpc>
                <a:spcPts val="1000"/>
              </a:lnSpc>
            </a:pPr>
            <a:endParaRPr lang="en-US" altLang="zh-CN" dirty="0"/>
          </a:p>
          <a:p>
            <a:pPr>
              <a:lnSpc>
                <a:spcPts val="1700"/>
              </a:lnSpc>
              <a:tabLst>
                <a:tab pos="114300" algn="l"/>
                <a:tab pos="292100" algn="l"/>
              </a:tabLst>
            </a:pPr>
            <a:r>
              <a:rPr lang="en-US" altLang="zh-CN" dirty="0"/>
              <a:t>		</a:t>
            </a:r>
            <a:r>
              <a:rPr lang="en-US" altLang="zh-CN" sz="1002" dirty="0">
                <a:solidFill>
                  <a:srgbClr val="000000"/>
                </a:solidFill>
                <a:latin typeface="Times New Roman" pitchFamily="18" charset="0"/>
                <a:cs typeface="Times New Roman" pitchFamily="18" charset="0"/>
              </a:rPr>
              <a:t>Web</a:t>
            </a:r>
            <a:r>
              <a:rPr lang="en-US" altLang="zh-CN" sz="1002" dirty="0">
                <a:latin typeface="Times New Roman" pitchFamily="18" charset="0"/>
                <a:cs typeface="Times New Roman" pitchFamily="18" charset="0"/>
              </a:rPr>
              <a:t> </a:t>
            </a:r>
            <a:r>
              <a:rPr lang="en-US" altLang="zh-CN" sz="1002" dirty="0">
                <a:solidFill>
                  <a:srgbClr val="000000"/>
                </a:solidFill>
                <a:latin typeface="Times New Roman" pitchFamily="18" charset="0"/>
                <a:cs typeface="Times New Roman" pitchFamily="18" charset="0"/>
              </a:rPr>
              <a:t>Service</a:t>
            </a:r>
            <a:r>
              <a:rPr lang="en-US" altLang="zh-CN" sz="1002" dirty="0">
                <a:solidFill>
                  <a:srgbClr val="000000"/>
                </a:solidFill>
                <a:latin typeface="SimSun" pitchFamily="18" charset="0"/>
                <a:cs typeface="SimSun" pitchFamily="18" charset="0"/>
              </a:rPr>
              <a:t>运行</a:t>
            </a:r>
          </a:p>
        </p:txBody>
      </p:sp>
      <p:sp>
        <p:nvSpPr>
          <p:cNvPr id="33" name="TextBox 1"/>
          <p:cNvSpPr txBox="1"/>
          <p:nvPr/>
        </p:nvSpPr>
        <p:spPr>
          <a:xfrm>
            <a:off x="469900" y="1066800"/>
            <a:ext cx="1765300" cy="241300"/>
          </a:xfrm>
          <a:prstGeom prst="rect">
            <a:avLst/>
          </a:prstGeom>
          <a:noFill/>
        </p:spPr>
        <p:txBody>
          <a:bodyPr wrap="none" lIns="0" tIns="0" rIns="0" rtlCol="0">
            <a:spAutoFit/>
          </a:bodyPr>
          <a:lstStyle/>
          <a:p>
            <a:pPr>
              <a:lnSpc>
                <a:spcPts val="1900"/>
              </a:lnSpc>
              <a:tabLst/>
            </a:pPr>
            <a:r>
              <a:rPr lang="en-US" altLang="zh-CN" sz="1998" dirty="0">
                <a:solidFill>
                  <a:srgbClr val="3333CC"/>
                </a:solidFill>
                <a:latin typeface="SimHei" pitchFamily="18" charset="0"/>
                <a:cs typeface="SimHei" pitchFamily="18" charset="0"/>
              </a:rPr>
              <a:t>构件库体系结构</a:t>
            </a:r>
          </a:p>
        </p:txBody>
      </p:sp>
      <p:sp>
        <p:nvSpPr>
          <p:cNvPr id="34" name="TextBox 1"/>
          <p:cNvSpPr txBox="1"/>
          <p:nvPr/>
        </p:nvSpPr>
        <p:spPr>
          <a:xfrm>
            <a:off x="736600" y="2565400"/>
            <a:ext cx="609600" cy="203200"/>
          </a:xfrm>
          <a:prstGeom prst="rect">
            <a:avLst/>
          </a:prstGeom>
          <a:noFill/>
        </p:spPr>
        <p:txBody>
          <a:bodyPr wrap="none" lIns="0" tIns="0" rIns="0" rtlCol="0">
            <a:spAutoFit/>
          </a:bodyPr>
          <a:lstStyle/>
          <a:p>
            <a:pPr>
              <a:lnSpc>
                <a:spcPts val="1600"/>
              </a:lnSpc>
              <a:tabLst/>
            </a:pPr>
            <a:r>
              <a:rPr lang="en-US" altLang="zh-CN" sz="1602" dirty="0">
                <a:solidFill>
                  <a:srgbClr val="FF3300"/>
                </a:solidFill>
                <a:latin typeface="SimHei" pitchFamily="18" charset="0"/>
                <a:cs typeface="SimHei" pitchFamily="18" charset="0"/>
              </a:rPr>
              <a:t>功能层</a:t>
            </a:r>
          </a:p>
        </p:txBody>
      </p:sp>
      <p:sp>
        <p:nvSpPr>
          <p:cNvPr id="35" name="TextBox 1"/>
          <p:cNvSpPr txBox="1"/>
          <p:nvPr/>
        </p:nvSpPr>
        <p:spPr>
          <a:xfrm>
            <a:off x="7962900" y="2070100"/>
            <a:ext cx="215900" cy="152400"/>
          </a:xfrm>
          <a:prstGeom prst="rect">
            <a:avLst/>
          </a:prstGeom>
          <a:noFill/>
        </p:spPr>
        <p:txBody>
          <a:bodyPr wrap="none" lIns="0" tIns="0" rIns="0" rtlCol="0">
            <a:spAutoFit/>
          </a:bodyPr>
          <a:lstStyle/>
          <a:p>
            <a:pPr>
              <a:lnSpc>
                <a:spcPts val="1200"/>
              </a:lnSpc>
              <a:tabLst/>
            </a:pPr>
            <a:r>
              <a:rPr lang="en-US" altLang="zh-CN" sz="1398" dirty="0">
                <a:solidFill>
                  <a:srgbClr val="000000"/>
                </a:solidFill>
                <a:latin typeface="Times New Roman" pitchFamily="18" charset="0"/>
                <a:cs typeface="Times New Roman" pitchFamily="18" charset="0"/>
              </a:rPr>
              <a:t>….</a:t>
            </a:r>
          </a:p>
        </p:txBody>
      </p:sp>
      <p:sp>
        <p:nvSpPr>
          <p:cNvPr id="36" name="TextBox 1"/>
          <p:cNvSpPr txBox="1"/>
          <p:nvPr/>
        </p:nvSpPr>
        <p:spPr>
          <a:xfrm>
            <a:off x="3390900" y="2082800"/>
            <a:ext cx="609600" cy="139700"/>
          </a:xfrm>
          <a:prstGeom prst="rect">
            <a:avLst/>
          </a:prstGeom>
          <a:noFill/>
        </p:spPr>
        <p:txBody>
          <a:bodyPr wrap="none" lIns="0" tIns="0" rIns="0" rtlCol="0">
            <a:spAutoFit/>
          </a:bodyPr>
          <a:lstStyle/>
          <a:p>
            <a:pPr>
              <a:lnSpc>
                <a:spcPts val="1100"/>
              </a:lnSpc>
              <a:tabLst/>
            </a:pPr>
            <a:r>
              <a:rPr lang="en-US" altLang="zh-CN" sz="1200" dirty="0">
                <a:solidFill>
                  <a:srgbClr val="000000"/>
                </a:solidFill>
                <a:latin typeface="SimSun" pitchFamily="18" charset="0"/>
                <a:cs typeface="SimSun" pitchFamily="18" charset="0"/>
              </a:rPr>
              <a:t>权限管理</a:t>
            </a:r>
          </a:p>
        </p:txBody>
      </p:sp>
      <p:sp>
        <p:nvSpPr>
          <p:cNvPr id="37" name="TextBox 1"/>
          <p:cNvSpPr txBox="1"/>
          <p:nvPr/>
        </p:nvSpPr>
        <p:spPr>
          <a:xfrm>
            <a:off x="863600" y="2082800"/>
            <a:ext cx="609600" cy="139700"/>
          </a:xfrm>
          <a:prstGeom prst="rect">
            <a:avLst/>
          </a:prstGeom>
          <a:noFill/>
        </p:spPr>
        <p:txBody>
          <a:bodyPr wrap="none" lIns="0" tIns="0" rIns="0" rtlCol="0">
            <a:spAutoFit/>
          </a:bodyPr>
          <a:lstStyle/>
          <a:p>
            <a:pPr>
              <a:lnSpc>
                <a:spcPts val="1100"/>
              </a:lnSpc>
              <a:tabLst/>
            </a:pPr>
            <a:r>
              <a:rPr lang="en-US" altLang="zh-CN" sz="1200" dirty="0">
                <a:solidFill>
                  <a:srgbClr val="000000"/>
                </a:solidFill>
                <a:latin typeface="SimSun" pitchFamily="18" charset="0"/>
                <a:cs typeface="SimSun" pitchFamily="18" charset="0"/>
              </a:rPr>
              <a:t>身份验证</a:t>
            </a:r>
          </a:p>
        </p:txBody>
      </p:sp>
      <p:sp>
        <p:nvSpPr>
          <p:cNvPr id="38" name="TextBox 1"/>
          <p:cNvSpPr txBox="1"/>
          <p:nvPr/>
        </p:nvSpPr>
        <p:spPr>
          <a:xfrm>
            <a:off x="1955800" y="2070100"/>
            <a:ext cx="914400" cy="139700"/>
          </a:xfrm>
          <a:prstGeom prst="rect">
            <a:avLst/>
          </a:prstGeom>
          <a:noFill/>
        </p:spPr>
        <p:txBody>
          <a:bodyPr wrap="none" lIns="0" tIns="0" rIns="0" rtlCol="0">
            <a:spAutoFit/>
          </a:bodyPr>
          <a:lstStyle/>
          <a:p>
            <a:pPr>
              <a:lnSpc>
                <a:spcPts val="1100"/>
              </a:lnSpc>
              <a:tabLst/>
            </a:pPr>
            <a:r>
              <a:rPr lang="en-US" altLang="zh-CN" sz="1200" dirty="0">
                <a:solidFill>
                  <a:srgbClr val="000000"/>
                </a:solidFill>
                <a:latin typeface="SimSun" pitchFamily="18" charset="0"/>
                <a:cs typeface="SimSun" pitchFamily="18" charset="0"/>
              </a:rPr>
              <a:t>用户信息管理</a:t>
            </a:r>
          </a:p>
        </p:txBody>
      </p:sp>
      <p:sp>
        <p:nvSpPr>
          <p:cNvPr id="39" name="TextBox 1"/>
          <p:cNvSpPr txBox="1"/>
          <p:nvPr/>
        </p:nvSpPr>
        <p:spPr>
          <a:xfrm>
            <a:off x="787400" y="1816100"/>
            <a:ext cx="889000" cy="165100"/>
          </a:xfrm>
          <a:prstGeom prst="rect">
            <a:avLst/>
          </a:prstGeom>
          <a:noFill/>
        </p:spPr>
        <p:txBody>
          <a:bodyPr wrap="none" lIns="0" tIns="0" rIns="0" rtlCol="0">
            <a:spAutoFit/>
          </a:bodyPr>
          <a:lstStyle/>
          <a:p>
            <a:pPr>
              <a:lnSpc>
                <a:spcPts val="1300"/>
              </a:lnSpc>
              <a:tabLst/>
            </a:pPr>
            <a:r>
              <a:rPr lang="en-US" altLang="zh-CN" sz="1398" dirty="0">
                <a:solidFill>
                  <a:srgbClr val="FFFF00"/>
                </a:solidFill>
                <a:latin typeface="SimSun" pitchFamily="18" charset="0"/>
                <a:cs typeface="SimSun" pitchFamily="18" charset="0"/>
              </a:rPr>
              <a:t>用户管理层</a:t>
            </a:r>
          </a:p>
        </p:txBody>
      </p:sp>
      <p:sp>
        <p:nvSpPr>
          <p:cNvPr id="40" name="TextBox 1"/>
          <p:cNvSpPr txBox="1"/>
          <p:nvPr/>
        </p:nvSpPr>
        <p:spPr>
          <a:xfrm>
            <a:off x="7112000" y="3009900"/>
            <a:ext cx="812800" cy="127000"/>
          </a:xfrm>
          <a:prstGeom prst="rect">
            <a:avLst/>
          </a:prstGeom>
          <a:noFill/>
        </p:spPr>
        <p:txBody>
          <a:bodyPr wrap="none" lIns="0" tIns="0" rIns="0" rtlCol="0">
            <a:spAutoFit/>
          </a:bodyPr>
          <a:lstStyle/>
          <a:p>
            <a:pPr>
              <a:lnSpc>
                <a:spcPts val="1000"/>
              </a:lnSpc>
              <a:tabLst/>
            </a:pPr>
            <a:r>
              <a:rPr lang="en-US" altLang="zh-CN" sz="900" b="1" dirty="0">
                <a:solidFill>
                  <a:srgbClr val="000000"/>
                </a:solidFill>
                <a:latin typeface="Tahoma" pitchFamily="18" charset="0"/>
                <a:cs typeface="Tahoma" pitchFamily="18" charset="0"/>
              </a:rPr>
              <a:t>UDDI</a:t>
            </a:r>
            <a:r>
              <a:rPr lang="en-US" altLang="zh-CN" sz="900" dirty="0">
                <a:latin typeface="Times New Roman" pitchFamily="18" charset="0"/>
                <a:cs typeface="Times New Roman" pitchFamily="18" charset="0"/>
              </a:rPr>
              <a:t> </a:t>
            </a:r>
            <a:r>
              <a:rPr lang="en-US" altLang="zh-CN" sz="900" b="1" dirty="0">
                <a:solidFill>
                  <a:srgbClr val="000000"/>
                </a:solidFill>
                <a:latin typeface="Tahoma" pitchFamily="18" charset="0"/>
                <a:cs typeface="Tahoma" pitchFamily="18" charset="0"/>
              </a:rPr>
              <a:t>Registry</a:t>
            </a:r>
          </a:p>
        </p:txBody>
      </p:sp>
      <p:sp>
        <p:nvSpPr>
          <p:cNvPr id="41" name="TextBox 1"/>
          <p:cNvSpPr txBox="1"/>
          <p:nvPr/>
        </p:nvSpPr>
        <p:spPr>
          <a:xfrm>
            <a:off x="7886700" y="2565400"/>
            <a:ext cx="254000" cy="152400"/>
          </a:xfrm>
          <a:prstGeom prst="rect">
            <a:avLst/>
          </a:prstGeom>
          <a:noFill/>
        </p:spPr>
        <p:txBody>
          <a:bodyPr wrap="none" lIns="0" tIns="0" rIns="0" rtlCol="0">
            <a:spAutoFit/>
          </a:bodyPr>
          <a:lstStyle/>
          <a:p>
            <a:pPr>
              <a:lnSpc>
                <a:spcPts val="1200"/>
              </a:lnSpc>
              <a:tabLst/>
            </a:pPr>
            <a:r>
              <a:rPr lang="en-US" altLang="zh-CN" sz="1002" b="1" dirty="0">
                <a:solidFill>
                  <a:srgbClr val="000000"/>
                </a:solidFill>
                <a:latin typeface="Tahoma" pitchFamily="18" charset="0"/>
                <a:cs typeface="Tahoma" pitchFamily="18" charset="0"/>
              </a:rPr>
              <a:t>IBM</a:t>
            </a:r>
          </a:p>
        </p:txBody>
      </p:sp>
      <p:sp>
        <p:nvSpPr>
          <p:cNvPr id="42" name="TextBox 1"/>
          <p:cNvSpPr txBox="1"/>
          <p:nvPr/>
        </p:nvSpPr>
        <p:spPr>
          <a:xfrm>
            <a:off x="6654800" y="3924300"/>
            <a:ext cx="1384300" cy="558800"/>
          </a:xfrm>
          <a:prstGeom prst="rect">
            <a:avLst/>
          </a:prstGeom>
          <a:noFill/>
        </p:spPr>
        <p:txBody>
          <a:bodyPr wrap="none" lIns="0" tIns="0" rIns="0" rtlCol="0">
            <a:spAutoFit/>
          </a:bodyPr>
          <a:lstStyle/>
          <a:p>
            <a:pPr>
              <a:lnSpc>
                <a:spcPts val="1200"/>
              </a:lnSpc>
              <a:tabLst>
                <a:tab pos="977900" algn="l"/>
              </a:tabLst>
            </a:pPr>
            <a:r>
              <a:rPr lang="en-US" altLang="zh-CN" dirty="0"/>
              <a:t>	</a:t>
            </a:r>
            <a:r>
              <a:rPr lang="en-US" altLang="zh-CN" sz="1002" b="1" dirty="0">
                <a:solidFill>
                  <a:srgbClr val="000000"/>
                </a:solidFill>
                <a:latin typeface="Tahoma" pitchFamily="18" charset="0"/>
                <a:cs typeface="Tahoma" pitchFamily="18" charset="0"/>
              </a:rPr>
              <a:t>Others</a:t>
            </a:r>
          </a:p>
          <a:p>
            <a:pPr>
              <a:lnSpc>
                <a:spcPts val="1000"/>
              </a:lnSpc>
            </a:pPr>
            <a:endParaRPr lang="en-US" altLang="zh-CN" dirty="0"/>
          </a:p>
          <a:p>
            <a:pPr>
              <a:lnSpc>
                <a:spcPts val="2200"/>
              </a:lnSpc>
              <a:tabLst>
                <a:tab pos="977900" algn="l"/>
              </a:tabLst>
            </a:pPr>
            <a:r>
              <a:rPr lang="en-US" altLang="zh-CN" sz="1302" dirty="0">
                <a:solidFill>
                  <a:srgbClr val="800000"/>
                </a:solidFill>
                <a:latin typeface="SimHei" pitchFamily="18" charset="0"/>
                <a:cs typeface="SimHei" pitchFamily="18" charset="0"/>
              </a:rPr>
              <a:t>分布构件运行平台</a:t>
            </a:r>
          </a:p>
        </p:txBody>
      </p:sp>
      <p:sp>
        <p:nvSpPr>
          <p:cNvPr id="43" name="TextBox 1"/>
          <p:cNvSpPr txBox="1"/>
          <p:nvPr/>
        </p:nvSpPr>
        <p:spPr>
          <a:xfrm>
            <a:off x="6273800" y="2717800"/>
            <a:ext cx="596900" cy="152400"/>
          </a:xfrm>
          <a:prstGeom prst="rect">
            <a:avLst/>
          </a:prstGeom>
          <a:noFill/>
        </p:spPr>
        <p:txBody>
          <a:bodyPr wrap="none" lIns="0" tIns="0" rIns="0" rtlCol="0">
            <a:spAutoFit/>
          </a:bodyPr>
          <a:lstStyle/>
          <a:p>
            <a:pPr>
              <a:lnSpc>
                <a:spcPts val="1200"/>
              </a:lnSpc>
              <a:tabLst/>
            </a:pPr>
            <a:r>
              <a:rPr lang="en-US" altLang="zh-CN" sz="1002" b="1" dirty="0">
                <a:solidFill>
                  <a:srgbClr val="000000"/>
                </a:solidFill>
                <a:latin typeface="Tahoma" pitchFamily="18" charset="0"/>
                <a:cs typeface="Tahoma" pitchFamily="18" charset="0"/>
              </a:rPr>
              <a:t>Microsoft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3"/>
          <p:cNvPicPr>
            <a:picLocks noChangeAspect="1" noChangeArrowheads="1"/>
          </p:cNvPicPr>
          <p:nvPr/>
        </p:nvPicPr>
        <p:blipFill>
          <a:blip r:embed="rId2"/>
          <a:srcRect/>
          <a:stretch>
            <a:fillRect/>
          </a:stretch>
        </p:blipFill>
        <p:spPr bwMode="auto">
          <a:xfrm>
            <a:off x="609600" y="1130300"/>
            <a:ext cx="7861300" cy="5372100"/>
          </a:xfrm>
          <a:prstGeom prst="rect">
            <a:avLst/>
          </a:prstGeom>
          <a:noFill/>
        </p:spPr>
      </p:pic>
      <p:sp>
        <p:nvSpPr>
          <p:cNvPr id="2" name="TextBox 1"/>
          <p:cNvSpPr txBox="1"/>
          <p:nvPr/>
        </p:nvSpPr>
        <p:spPr>
          <a:xfrm>
            <a:off x="2311400" y="6566741"/>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3" name="TextBox 1"/>
          <p:cNvSpPr txBox="1"/>
          <p:nvPr/>
        </p:nvSpPr>
        <p:spPr>
          <a:xfrm>
            <a:off x="2273300" y="215900"/>
            <a:ext cx="4572000" cy="660400"/>
          </a:xfrm>
          <a:prstGeom prst="rect">
            <a:avLst/>
          </a:prstGeom>
          <a:noFill/>
        </p:spPr>
        <p:txBody>
          <a:bodyPr wrap="none" lIns="0" tIns="0" rIns="0" rtlCol="0">
            <a:spAutoFit/>
          </a:bodyPr>
          <a:lstStyle/>
          <a:p>
            <a:pPr>
              <a:lnSpc>
                <a:spcPts val="5200"/>
              </a:lnSpc>
              <a:tabLst/>
            </a:pPr>
            <a:r>
              <a:rPr lang="en-US" altLang="zh-CN" sz="4002" b="1" dirty="0">
                <a:solidFill>
                  <a:srgbClr val="3D00EA"/>
                </a:solidFill>
                <a:latin typeface="å¾®è½¯éé»" pitchFamily="18" charset="0"/>
                <a:cs typeface="å¾®è½¯éé»" pitchFamily="18" charset="0"/>
              </a:rPr>
              <a:t>软件构件库应用场景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04800"/>
            <a:ext cx="7442200" cy="2908300"/>
          </a:xfrm>
          <a:prstGeom prst="rect">
            <a:avLst/>
          </a:prstGeom>
          <a:noFill/>
        </p:spPr>
        <p:txBody>
          <a:bodyPr wrap="none" lIns="0" tIns="0" rIns="0" rtlCol="0">
            <a:spAutoFit/>
          </a:bodyPr>
          <a:lstStyle/>
          <a:p>
            <a:pPr>
              <a:lnSpc>
                <a:spcPts val="5200"/>
              </a:lnSpc>
              <a:tabLst>
                <a:tab pos="457200" algn="l"/>
                <a:tab pos="736600" algn="l"/>
                <a:tab pos="2819400" algn="l"/>
              </a:tabLst>
            </a:pPr>
            <a:r>
              <a:rPr lang="en-US" altLang="zh-CN" dirty="0"/>
              <a:t>			</a:t>
            </a:r>
            <a:r>
              <a:rPr lang="en-US" altLang="zh-CN" sz="4002" b="1" dirty="0">
                <a:solidFill>
                  <a:srgbClr val="3D00EA"/>
                </a:solidFill>
                <a:latin typeface="å¾®è½¯éé»" pitchFamily="18" charset="0"/>
                <a:cs typeface="å¾®è½¯éé»" pitchFamily="18" charset="0"/>
              </a:rPr>
              <a:t>复用的粒度</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457200" algn="l"/>
                <a:tab pos="736600" algn="l"/>
                <a:tab pos="2819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代码和设计拷贝</a:t>
            </a:r>
          </a:p>
          <a:p>
            <a:pPr>
              <a:lnSpc>
                <a:spcPts val="3400"/>
              </a:lnSpc>
              <a:tabLst>
                <a:tab pos="457200" algn="l"/>
                <a:tab pos="736600" algn="l"/>
                <a:tab pos="2819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代码拷贝：从熟悉的已有系统中成块地拷贝源代码</a:t>
            </a:r>
          </a:p>
          <a:p>
            <a:pPr>
              <a:lnSpc>
                <a:spcPts val="3600"/>
              </a:lnSpc>
              <a:tabLst>
                <a:tab pos="457200" algn="l"/>
                <a:tab pos="736600" algn="l"/>
                <a:tab pos="2819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设计拷贝：拷贝一大块代码，去除内部细节保留设</a:t>
            </a:r>
          </a:p>
          <a:p>
            <a:pPr>
              <a:lnSpc>
                <a:spcPts val="2300"/>
              </a:lnSpc>
              <a:tabLst>
                <a:tab pos="457200" algn="l"/>
                <a:tab pos="736600" algn="l"/>
                <a:tab pos="2819400" algn="l"/>
              </a:tabLst>
            </a:pPr>
            <a:r>
              <a:rPr lang="en-US" altLang="zh-CN" dirty="0"/>
              <a:t>		</a:t>
            </a:r>
            <a:r>
              <a:rPr lang="en-US" altLang="zh-CN" sz="2400" dirty="0">
                <a:solidFill>
                  <a:srgbClr val="000000"/>
                </a:solidFill>
                <a:latin typeface="SimHei" pitchFamily="18" charset="0"/>
                <a:cs typeface="SimHei" pitchFamily="18" charset="0"/>
              </a:rPr>
              <a:t>计框架</a:t>
            </a:r>
          </a:p>
        </p:txBody>
      </p:sp>
      <p:sp>
        <p:nvSpPr>
          <p:cNvPr id="43" name="TextBox 1"/>
          <p:cNvSpPr txBox="1"/>
          <p:nvPr/>
        </p:nvSpPr>
        <p:spPr>
          <a:xfrm>
            <a:off x="469900" y="3263900"/>
            <a:ext cx="152400" cy="2311400"/>
          </a:xfrm>
          <a:prstGeom prst="rect">
            <a:avLst/>
          </a:prstGeom>
          <a:noFill/>
        </p:spPr>
        <p:txBody>
          <a:bodyPr wrap="none" lIns="0" tIns="0" rIns="0" rtlCol="0">
            <a:spAutoFit/>
          </a:bodyPr>
          <a:lstStyle/>
          <a:p>
            <a:pPr>
              <a:lnSpc>
                <a:spcPts val="4400"/>
              </a:lnSpc>
              <a:tabLst/>
            </a:pPr>
            <a:r>
              <a:rPr lang="en-US" altLang="zh-CN" sz="3198" dirty="0">
                <a:solidFill>
                  <a:srgbClr val="010000"/>
                </a:solidFill>
                <a:latin typeface="Comic Sans MS" pitchFamily="18" charset="0"/>
                <a:cs typeface="Comic Sans MS" pitchFamily="18" charset="0"/>
              </a:rPr>
              <a:t>•</a:t>
            </a:r>
          </a:p>
          <a:p>
            <a:pPr>
              <a:lnSpc>
                <a:spcPts val="4600"/>
              </a:lnSpc>
              <a:tabLst/>
            </a:pPr>
            <a:r>
              <a:rPr lang="en-US" altLang="zh-CN" sz="3198" dirty="0">
                <a:solidFill>
                  <a:srgbClr val="010000"/>
                </a:solidFill>
                <a:latin typeface="Comic Sans MS" pitchFamily="18" charset="0"/>
                <a:cs typeface="Comic Sans MS" pitchFamily="18" charset="0"/>
              </a:rPr>
              <a:t>•</a:t>
            </a:r>
          </a:p>
          <a:p>
            <a:pPr>
              <a:lnSpc>
                <a:spcPts val="4600"/>
              </a:lnSpc>
              <a:tabLst/>
            </a:pPr>
            <a:r>
              <a:rPr lang="en-US" altLang="zh-CN" sz="3198" dirty="0">
                <a:solidFill>
                  <a:srgbClr val="010000"/>
                </a:solidFill>
                <a:latin typeface="Comic Sans MS" pitchFamily="18" charset="0"/>
                <a:cs typeface="Comic Sans MS" pitchFamily="18" charset="0"/>
              </a:rPr>
              <a:t>•</a:t>
            </a:r>
          </a:p>
          <a:p>
            <a:pPr>
              <a:lnSpc>
                <a:spcPts val="4600"/>
              </a:lnSpc>
              <a:tabLst/>
            </a:pPr>
            <a:r>
              <a:rPr lang="en-US" altLang="zh-CN" sz="3198" dirty="0">
                <a:solidFill>
                  <a:srgbClr val="010000"/>
                </a:solidFill>
                <a:latin typeface="Comic Sans MS" pitchFamily="18" charset="0"/>
                <a:cs typeface="Comic Sans MS" pitchFamily="18" charset="0"/>
              </a:rPr>
              <a:t>•</a:t>
            </a:r>
          </a:p>
        </p:txBody>
      </p:sp>
      <p:sp>
        <p:nvSpPr>
          <p:cNvPr id="44" name="TextBox 1"/>
          <p:cNvSpPr txBox="1"/>
          <p:nvPr/>
        </p:nvSpPr>
        <p:spPr>
          <a:xfrm>
            <a:off x="812800" y="3263900"/>
            <a:ext cx="5575300" cy="2311400"/>
          </a:xfrm>
          <a:prstGeom prst="rect">
            <a:avLst/>
          </a:prstGeom>
          <a:noFill/>
        </p:spPr>
        <p:txBody>
          <a:bodyPr wrap="none" lIns="0" tIns="0" rIns="0" rtlCol="0">
            <a:spAutoFit/>
          </a:bodyPr>
          <a:lstStyle/>
          <a:p>
            <a:pPr>
              <a:lnSpc>
                <a:spcPts val="4400"/>
              </a:lnSpc>
              <a:tabLst/>
            </a:pPr>
            <a:r>
              <a:rPr lang="en-US" altLang="zh-CN" sz="3198" b="1" dirty="0">
                <a:solidFill>
                  <a:srgbClr val="000000"/>
                </a:solidFill>
                <a:latin typeface="å¾®è½¯éé»" pitchFamily="18" charset="0"/>
                <a:cs typeface="å¾®è½¯éé»" pitchFamily="18" charset="0"/>
              </a:rPr>
              <a:t>源代码</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复用库</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复用</a:t>
            </a:r>
          </a:p>
          <a:p>
            <a:pPr>
              <a:lnSpc>
                <a:spcPts val="4500"/>
              </a:lnSpc>
              <a:tabLst/>
            </a:pPr>
            <a:r>
              <a:rPr lang="en-US" altLang="zh-CN" sz="3198" b="1" dirty="0">
                <a:solidFill>
                  <a:srgbClr val="000000"/>
                </a:solidFill>
                <a:latin typeface="å¾®è½¯éé»" pitchFamily="18" charset="0"/>
                <a:cs typeface="å¾®è½¯éé»" pitchFamily="18" charset="0"/>
              </a:rPr>
              <a:t>设计和体系结构复用</a:t>
            </a:r>
          </a:p>
          <a:p>
            <a:pPr>
              <a:lnSpc>
                <a:spcPts val="4700"/>
              </a:lnSpc>
              <a:tabLst/>
            </a:pPr>
            <a:r>
              <a:rPr lang="en-US" altLang="zh-CN" sz="3198" b="1" dirty="0">
                <a:solidFill>
                  <a:srgbClr val="000000"/>
                </a:solidFill>
                <a:latin typeface="å¾®è½¯éé»" pitchFamily="18" charset="0"/>
                <a:cs typeface="å¾®è½¯éé»" pitchFamily="18" charset="0"/>
              </a:rPr>
              <a:t>应用程序生成器</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生成式复用</a:t>
            </a:r>
            <a:r>
              <a:rPr lang="en-US" altLang="zh-CN" sz="3198" b="1" dirty="0">
                <a:solidFill>
                  <a:srgbClr val="000000"/>
                </a:solidFill>
                <a:latin typeface="Comic Sans MS" pitchFamily="18" charset="0"/>
                <a:cs typeface="Comic Sans MS" pitchFamily="18" charset="0"/>
              </a:rPr>
              <a:t>)</a:t>
            </a:r>
          </a:p>
          <a:p>
            <a:pPr>
              <a:lnSpc>
                <a:spcPts val="4600"/>
              </a:lnSpc>
              <a:tabLst/>
            </a:pPr>
            <a:r>
              <a:rPr lang="en-US" altLang="zh-CN" sz="3198" b="1" dirty="0">
                <a:solidFill>
                  <a:srgbClr val="000000"/>
                </a:solidFill>
                <a:latin typeface="å¾®è½¯éé»" pitchFamily="18" charset="0"/>
                <a:cs typeface="å¾®è½¯éé»" pitchFamily="18" charset="0"/>
              </a:rPr>
              <a:t>领域特定的软件体系结构</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框架</a:t>
            </a:r>
            <a:r>
              <a:rPr lang="en-US" altLang="zh-CN" sz="3198" b="1" dirty="0">
                <a:solidFill>
                  <a:srgbClr val="000000"/>
                </a:solidFill>
                <a:latin typeface="Comic Sans MS" pitchFamily="18" charset="0"/>
                <a:cs typeface="Comic Sans MS" pitchFamily="18"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5400"/>
            <a:ext cx="9080500" cy="67691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 name="TextBox 1"/>
          <p:cNvSpPr txBox="1"/>
          <p:nvPr/>
        </p:nvSpPr>
        <p:spPr>
          <a:xfrm>
            <a:off x="2146300" y="203200"/>
            <a:ext cx="4826000" cy="698500"/>
          </a:xfrm>
          <a:prstGeom prst="rect">
            <a:avLst/>
          </a:prstGeom>
          <a:noFill/>
        </p:spPr>
        <p:txBody>
          <a:bodyPr wrap="none" lIns="0" tIns="0" rIns="0" rtlCol="0">
            <a:spAutoFit/>
          </a:bodyPr>
          <a:lstStyle/>
          <a:p>
            <a:pPr>
              <a:lnSpc>
                <a:spcPts val="5500"/>
              </a:lnSpc>
              <a:tabLst/>
            </a:pPr>
            <a:r>
              <a:rPr lang="en-US" altLang="zh-CN" sz="4002" b="1" dirty="0">
                <a:solidFill>
                  <a:srgbClr val="3D00EA"/>
                </a:solidFill>
                <a:latin typeface="å¾®è½¯éé»" pitchFamily="18" charset="0"/>
                <a:cs typeface="å¾®è½¯éé»" pitchFamily="18" charset="0"/>
              </a:rPr>
              <a:t>构件库管理</a:t>
            </a:r>
            <a:r>
              <a:rPr lang="en-US" altLang="zh-CN" sz="4002" b="1" dirty="0">
                <a:solidFill>
                  <a:srgbClr val="3D00EA"/>
                </a:solidFill>
                <a:latin typeface="Comic Sans MS" pitchFamily="18" charset="0"/>
                <a:cs typeface="Comic Sans MS" pitchFamily="18" charset="0"/>
              </a:rPr>
              <a:t>/</a:t>
            </a:r>
            <a:r>
              <a:rPr lang="en-US" altLang="zh-CN" sz="4002" b="1" dirty="0">
                <a:solidFill>
                  <a:srgbClr val="3D00EA"/>
                </a:solidFill>
                <a:latin typeface="å¾®è½¯éé»" pitchFamily="18" charset="0"/>
                <a:cs typeface="å¾®è½¯éé»" pitchFamily="18" charset="0"/>
              </a:rPr>
              <a:t>运营中心</a:t>
            </a:r>
          </a:p>
        </p:txBody>
      </p:sp>
      <p:sp>
        <p:nvSpPr>
          <p:cNvPr id="5" name="TextBox 1"/>
          <p:cNvSpPr txBox="1"/>
          <p:nvPr/>
        </p:nvSpPr>
        <p:spPr>
          <a:xfrm>
            <a:off x="3352800" y="5092700"/>
            <a:ext cx="889000" cy="127000"/>
          </a:xfrm>
          <a:prstGeom prst="rect">
            <a:avLst/>
          </a:prstGeom>
          <a:noFill/>
        </p:spPr>
        <p:txBody>
          <a:bodyPr wrap="none" lIns="0" tIns="0" rIns="0" rtlCol="0">
            <a:spAutoFit/>
          </a:bodyPr>
          <a:lstStyle/>
          <a:p>
            <a:pPr>
              <a:lnSpc>
                <a:spcPts val="1000"/>
              </a:lnSpc>
              <a:tabLst/>
            </a:pPr>
            <a:r>
              <a:rPr lang="en-US" altLang="zh-CN" sz="1002" dirty="0">
                <a:solidFill>
                  <a:srgbClr val="00009A"/>
                </a:solidFill>
                <a:latin typeface="SimSun" pitchFamily="18" charset="0"/>
                <a:cs typeface="SimSun" pitchFamily="18" charset="0"/>
              </a:rPr>
              <a:t>构件描述信息库</a:t>
            </a:r>
          </a:p>
        </p:txBody>
      </p:sp>
      <p:sp>
        <p:nvSpPr>
          <p:cNvPr id="6" name="TextBox 1"/>
          <p:cNvSpPr txBox="1"/>
          <p:nvPr/>
        </p:nvSpPr>
        <p:spPr>
          <a:xfrm>
            <a:off x="3771900" y="4178300"/>
            <a:ext cx="762000" cy="266700"/>
          </a:xfrm>
          <a:prstGeom prst="rect">
            <a:avLst/>
          </a:prstGeom>
          <a:noFill/>
        </p:spPr>
        <p:txBody>
          <a:bodyPr wrap="none" lIns="0" tIns="0" rIns="0" rtlCol="0">
            <a:spAutoFit/>
          </a:bodyPr>
          <a:lstStyle/>
          <a:p>
            <a:pPr>
              <a:lnSpc>
                <a:spcPts val="1000"/>
              </a:lnSpc>
              <a:tabLst>
                <a:tab pos="190500" algn="l"/>
              </a:tabLst>
            </a:pPr>
            <a:r>
              <a:rPr lang="en-US" altLang="zh-CN" sz="1002" dirty="0">
                <a:solidFill>
                  <a:srgbClr val="00009A"/>
                </a:solidFill>
                <a:latin typeface="SimSun" pitchFamily="18" charset="0"/>
                <a:cs typeface="SimSun" pitchFamily="18" charset="0"/>
              </a:rPr>
              <a:t>构件浏览和检</a:t>
            </a:r>
          </a:p>
          <a:p>
            <a:pPr>
              <a:lnSpc>
                <a:spcPts val="1100"/>
              </a:lnSpc>
              <a:tabLst>
                <a:tab pos="190500" algn="l"/>
              </a:tabLst>
            </a:pPr>
            <a:r>
              <a:rPr lang="en-US" altLang="zh-CN" dirty="0"/>
              <a:t>	</a:t>
            </a:r>
            <a:r>
              <a:rPr lang="en-US" altLang="zh-CN" sz="1002" dirty="0">
                <a:solidFill>
                  <a:srgbClr val="00009A"/>
                </a:solidFill>
                <a:latin typeface="SimSun" pitchFamily="18" charset="0"/>
                <a:cs typeface="SimSun" pitchFamily="18" charset="0"/>
              </a:rPr>
              <a:t>索系统</a:t>
            </a:r>
          </a:p>
        </p:txBody>
      </p:sp>
      <p:sp>
        <p:nvSpPr>
          <p:cNvPr id="7" name="TextBox 1"/>
          <p:cNvSpPr txBox="1"/>
          <p:nvPr/>
        </p:nvSpPr>
        <p:spPr>
          <a:xfrm>
            <a:off x="2070100" y="3632200"/>
            <a:ext cx="1181100" cy="825500"/>
          </a:xfrm>
          <a:prstGeom prst="rect">
            <a:avLst/>
          </a:prstGeom>
          <a:noFill/>
        </p:spPr>
        <p:txBody>
          <a:bodyPr wrap="none" lIns="0" tIns="0" rIns="0" rtlCol="0">
            <a:spAutoFit/>
          </a:bodyPr>
          <a:lstStyle/>
          <a:p>
            <a:pPr>
              <a:lnSpc>
                <a:spcPts val="1000"/>
              </a:lnSpc>
              <a:tabLst/>
            </a:pPr>
            <a:r>
              <a:rPr lang="en-US" altLang="zh-CN" sz="1002" dirty="0">
                <a:solidFill>
                  <a:srgbClr val="00009A"/>
                </a:solidFill>
                <a:latin typeface="SimSun" pitchFamily="18" charset="0"/>
                <a:cs typeface="SimSun" pitchFamily="18" charset="0"/>
              </a:rPr>
              <a:t>构件封装</a:t>
            </a:r>
            <a:r>
              <a:rPr lang="en-US" altLang="zh-CN" sz="1002" dirty="0">
                <a:solidFill>
                  <a:srgbClr val="00009A"/>
                </a:solidFill>
                <a:latin typeface="Times New Roman" pitchFamily="18" charset="0"/>
                <a:cs typeface="Times New Roman" pitchFamily="18" charset="0"/>
              </a:rPr>
              <a:t>(</a:t>
            </a:r>
            <a:r>
              <a:rPr lang="en-US" altLang="zh-CN" sz="1002" dirty="0">
                <a:solidFill>
                  <a:srgbClr val="00009A"/>
                </a:solidFill>
                <a:latin typeface="SimSun" pitchFamily="18" charset="0"/>
                <a:cs typeface="SimSun" pitchFamily="18" charset="0"/>
              </a:rPr>
              <a:t>产品化</a:t>
            </a:r>
            <a:r>
              <a:rPr lang="en-US" altLang="zh-CN" sz="1002" dirty="0">
                <a:solidFill>
                  <a:srgbClr val="00009A"/>
                </a:solidFill>
                <a:latin typeface="Times New Roman" pitchFamily="18" charset="0"/>
                <a:cs typeface="Times New Roman" pitchFamily="18" charset="0"/>
              </a:rPr>
              <a:t>)</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300"/>
              </a:lnSpc>
              <a:tabLst/>
            </a:pPr>
            <a:r>
              <a:rPr lang="en-US" altLang="zh-CN" sz="1002" dirty="0">
                <a:solidFill>
                  <a:srgbClr val="00009A"/>
                </a:solidFill>
                <a:latin typeface="SimSun" pitchFamily="18" charset="0"/>
                <a:cs typeface="SimSun" pitchFamily="18" charset="0"/>
              </a:rPr>
              <a:t>库管理系统（构件增</a:t>
            </a:r>
          </a:p>
          <a:p>
            <a:pPr>
              <a:lnSpc>
                <a:spcPts val="1100"/>
              </a:lnSpc>
              <a:tabLst/>
            </a:pPr>
            <a:r>
              <a:rPr lang="en-US" altLang="zh-CN" sz="1002" dirty="0">
                <a:solidFill>
                  <a:srgbClr val="00009A"/>
                </a:solidFill>
                <a:latin typeface="SimSun" pitchFamily="18" charset="0"/>
                <a:cs typeface="SimSun" pitchFamily="18" charset="0"/>
              </a:rPr>
              <a:t>、删、改、取）</a:t>
            </a:r>
          </a:p>
        </p:txBody>
      </p:sp>
      <p:sp>
        <p:nvSpPr>
          <p:cNvPr id="8" name="TextBox 1"/>
          <p:cNvSpPr txBox="1"/>
          <p:nvPr/>
        </p:nvSpPr>
        <p:spPr>
          <a:xfrm>
            <a:off x="393700" y="2997200"/>
            <a:ext cx="152400" cy="139700"/>
          </a:xfrm>
          <a:prstGeom prst="rect">
            <a:avLst/>
          </a:prstGeom>
          <a:noFill/>
        </p:spPr>
        <p:txBody>
          <a:bodyPr wrap="none" lIns="0" tIns="0" rIns="0" rtlCol="0">
            <a:spAutoFit/>
          </a:bodyPr>
          <a:lstStyle/>
          <a:p>
            <a:pPr>
              <a:lnSpc>
                <a:spcPts val="1100"/>
              </a:lnSpc>
              <a:tabLst/>
            </a:pPr>
            <a:r>
              <a:rPr lang="en-US" altLang="zh-CN" sz="1200" dirty="0">
                <a:solidFill>
                  <a:srgbClr val="00009A"/>
                </a:solidFill>
                <a:latin typeface="SimSun" pitchFamily="18" charset="0"/>
                <a:cs typeface="SimSun" pitchFamily="18" charset="0"/>
              </a:rPr>
              <a:t>构</a:t>
            </a:r>
          </a:p>
        </p:txBody>
      </p:sp>
      <p:sp>
        <p:nvSpPr>
          <p:cNvPr id="9" name="TextBox 1"/>
          <p:cNvSpPr txBox="1"/>
          <p:nvPr/>
        </p:nvSpPr>
        <p:spPr>
          <a:xfrm>
            <a:off x="393700" y="3187700"/>
            <a:ext cx="152400" cy="139700"/>
          </a:xfrm>
          <a:prstGeom prst="rect">
            <a:avLst/>
          </a:prstGeom>
          <a:noFill/>
        </p:spPr>
        <p:txBody>
          <a:bodyPr wrap="none" lIns="0" tIns="0" rIns="0" rtlCol="0">
            <a:spAutoFit/>
          </a:bodyPr>
          <a:lstStyle/>
          <a:p>
            <a:pPr>
              <a:lnSpc>
                <a:spcPts val="1100"/>
              </a:lnSpc>
              <a:tabLst/>
            </a:pPr>
            <a:r>
              <a:rPr lang="en-US" altLang="zh-CN" sz="1200" dirty="0">
                <a:solidFill>
                  <a:srgbClr val="00009A"/>
                </a:solidFill>
                <a:latin typeface="SimSun" pitchFamily="18" charset="0"/>
                <a:cs typeface="SimSun" pitchFamily="18" charset="0"/>
              </a:rPr>
              <a:t>件</a:t>
            </a:r>
          </a:p>
        </p:txBody>
      </p:sp>
      <p:sp>
        <p:nvSpPr>
          <p:cNvPr id="10" name="TextBox 1"/>
          <p:cNvSpPr txBox="1"/>
          <p:nvPr/>
        </p:nvSpPr>
        <p:spPr>
          <a:xfrm>
            <a:off x="393700" y="3403600"/>
            <a:ext cx="152400" cy="1244600"/>
          </a:xfrm>
          <a:prstGeom prst="rect">
            <a:avLst/>
          </a:prstGeom>
          <a:noFill/>
        </p:spPr>
        <p:txBody>
          <a:bodyPr wrap="none" lIns="0" tIns="0" rIns="0" rtlCol="0">
            <a:spAutoFit/>
          </a:bodyPr>
          <a:lstStyle/>
          <a:p>
            <a:pPr>
              <a:lnSpc>
                <a:spcPts val="1100"/>
              </a:lnSpc>
              <a:tabLst/>
            </a:pPr>
            <a:r>
              <a:rPr lang="en-US" altLang="zh-CN" sz="1200" dirty="0">
                <a:solidFill>
                  <a:srgbClr val="00009A"/>
                </a:solidFill>
                <a:latin typeface="SimSun" pitchFamily="18" charset="0"/>
                <a:cs typeface="SimSun" pitchFamily="18" charset="0"/>
              </a:rPr>
              <a:t>的</a:t>
            </a:r>
          </a:p>
          <a:p>
            <a:pPr>
              <a:lnSpc>
                <a:spcPts val="1400"/>
              </a:lnSpc>
              <a:tabLst/>
            </a:pPr>
            <a:r>
              <a:rPr lang="en-US" altLang="zh-CN" sz="1200" dirty="0">
                <a:solidFill>
                  <a:srgbClr val="00009A"/>
                </a:solidFill>
                <a:latin typeface="SimSun" pitchFamily="18" charset="0"/>
                <a:cs typeface="SimSun" pitchFamily="18" charset="0"/>
              </a:rPr>
              <a:t>描</a:t>
            </a:r>
          </a:p>
          <a:p>
            <a:pPr>
              <a:lnSpc>
                <a:spcPts val="1400"/>
              </a:lnSpc>
              <a:tabLst/>
            </a:pPr>
            <a:r>
              <a:rPr lang="en-US" altLang="zh-CN" sz="1200" dirty="0">
                <a:solidFill>
                  <a:srgbClr val="00009A"/>
                </a:solidFill>
                <a:latin typeface="SimSun" pitchFamily="18" charset="0"/>
                <a:cs typeface="SimSun" pitchFamily="18" charset="0"/>
              </a:rPr>
              <a:t>述</a:t>
            </a:r>
          </a:p>
          <a:p>
            <a:pPr>
              <a:lnSpc>
                <a:spcPts val="1400"/>
              </a:lnSpc>
              <a:tabLst/>
            </a:pPr>
            <a:r>
              <a:rPr lang="en-US" altLang="zh-CN" sz="1200" dirty="0">
                <a:solidFill>
                  <a:srgbClr val="00009A"/>
                </a:solidFill>
                <a:latin typeface="SimSun" pitchFamily="18" charset="0"/>
                <a:cs typeface="SimSun" pitchFamily="18" charset="0"/>
              </a:rPr>
              <a:t>规</a:t>
            </a:r>
          </a:p>
          <a:p>
            <a:pPr>
              <a:lnSpc>
                <a:spcPts val="1400"/>
              </a:lnSpc>
              <a:tabLst/>
            </a:pPr>
            <a:r>
              <a:rPr lang="en-US" altLang="zh-CN" sz="1200" dirty="0">
                <a:solidFill>
                  <a:srgbClr val="00009A"/>
                </a:solidFill>
                <a:latin typeface="SimSun" pitchFamily="18" charset="0"/>
                <a:cs typeface="SimSun" pitchFamily="18" charset="0"/>
              </a:rPr>
              <a:t>范</a:t>
            </a:r>
          </a:p>
          <a:p>
            <a:pPr>
              <a:lnSpc>
                <a:spcPts val="1400"/>
              </a:lnSpc>
              <a:tabLst/>
            </a:pPr>
            <a:r>
              <a:rPr lang="en-US" altLang="zh-CN" sz="1200" b="1" dirty="0">
                <a:solidFill>
                  <a:srgbClr val="00009A"/>
                </a:solidFill>
                <a:latin typeface="Times New Roman" pitchFamily="18" charset="0"/>
                <a:cs typeface="Times New Roman" pitchFamily="18" charset="0"/>
              </a:rPr>
              <a:t>/</a:t>
            </a:r>
          </a:p>
          <a:p>
            <a:pPr>
              <a:lnSpc>
                <a:spcPts val="1400"/>
              </a:lnSpc>
              <a:tabLst/>
            </a:pPr>
            <a:r>
              <a:rPr lang="en-US" altLang="zh-CN" sz="1200" dirty="0">
                <a:solidFill>
                  <a:srgbClr val="00009A"/>
                </a:solidFill>
                <a:latin typeface="SimSun" pitchFamily="18" charset="0"/>
                <a:cs typeface="SimSun" pitchFamily="18" charset="0"/>
              </a:rPr>
              <a:t>技</a:t>
            </a:r>
          </a:p>
        </p:txBody>
      </p:sp>
      <p:sp>
        <p:nvSpPr>
          <p:cNvPr id="11" name="TextBox 1"/>
          <p:cNvSpPr txBox="1"/>
          <p:nvPr/>
        </p:nvSpPr>
        <p:spPr>
          <a:xfrm>
            <a:off x="393700" y="4660900"/>
            <a:ext cx="152400" cy="508000"/>
          </a:xfrm>
          <a:prstGeom prst="rect">
            <a:avLst/>
          </a:prstGeom>
          <a:noFill/>
        </p:spPr>
        <p:txBody>
          <a:bodyPr wrap="none" lIns="0" tIns="0" rIns="0" rtlCol="0">
            <a:spAutoFit/>
          </a:bodyPr>
          <a:lstStyle/>
          <a:p>
            <a:pPr>
              <a:lnSpc>
                <a:spcPts val="1100"/>
              </a:lnSpc>
              <a:tabLst/>
            </a:pPr>
            <a:r>
              <a:rPr lang="en-US" altLang="zh-CN" sz="1200" dirty="0">
                <a:solidFill>
                  <a:srgbClr val="00009A"/>
                </a:solidFill>
                <a:latin typeface="SimSun" pitchFamily="18" charset="0"/>
                <a:cs typeface="SimSun" pitchFamily="18" charset="0"/>
              </a:rPr>
              <a:t>术</a:t>
            </a:r>
          </a:p>
          <a:p>
            <a:pPr>
              <a:lnSpc>
                <a:spcPts val="1400"/>
              </a:lnSpc>
              <a:tabLst/>
            </a:pPr>
            <a:r>
              <a:rPr lang="en-US" altLang="zh-CN" sz="1200" dirty="0">
                <a:solidFill>
                  <a:srgbClr val="00009A"/>
                </a:solidFill>
                <a:latin typeface="SimSun" pitchFamily="18" charset="0"/>
                <a:cs typeface="SimSun" pitchFamily="18" charset="0"/>
              </a:rPr>
              <a:t>标</a:t>
            </a:r>
          </a:p>
          <a:p>
            <a:pPr>
              <a:lnSpc>
                <a:spcPts val="1300"/>
              </a:lnSpc>
              <a:tabLst/>
            </a:pPr>
            <a:r>
              <a:rPr lang="en-US" altLang="zh-CN" sz="1200" dirty="0">
                <a:solidFill>
                  <a:srgbClr val="00009A"/>
                </a:solidFill>
                <a:latin typeface="SimSun" pitchFamily="18" charset="0"/>
                <a:cs typeface="SimSun" pitchFamily="18" charset="0"/>
              </a:rPr>
              <a:t>准</a:t>
            </a:r>
          </a:p>
        </p:txBody>
      </p:sp>
      <p:sp>
        <p:nvSpPr>
          <p:cNvPr id="12" name="TextBox 1"/>
          <p:cNvSpPr txBox="1"/>
          <p:nvPr/>
        </p:nvSpPr>
        <p:spPr>
          <a:xfrm>
            <a:off x="927100" y="3632200"/>
            <a:ext cx="508000" cy="127000"/>
          </a:xfrm>
          <a:prstGeom prst="rect">
            <a:avLst/>
          </a:prstGeom>
          <a:noFill/>
        </p:spPr>
        <p:txBody>
          <a:bodyPr wrap="none" lIns="0" tIns="0" rIns="0" rtlCol="0">
            <a:spAutoFit/>
          </a:bodyPr>
          <a:lstStyle/>
          <a:p>
            <a:pPr>
              <a:lnSpc>
                <a:spcPts val="1000"/>
              </a:lnSpc>
              <a:tabLst/>
            </a:pPr>
            <a:r>
              <a:rPr lang="en-US" altLang="zh-CN" sz="1002" dirty="0">
                <a:solidFill>
                  <a:srgbClr val="00009A"/>
                </a:solidFill>
                <a:latin typeface="SimSun" pitchFamily="18" charset="0"/>
                <a:cs typeface="SimSun" pitchFamily="18" charset="0"/>
              </a:rPr>
              <a:t>构件平台</a:t>
            </a:r>
          </a:p>
        </p:txBody>
      </p:sp>
      <p:sp>
        <p:nvSpPr>
          <p:cNvPr id="13" name="TextBox 1"/>
          <p:cNvSpPr txBox="1"/>
          <p:nvPr/>
        </p:nvSpPr>
        <p:spPr>
          <a:xfrm>
            <a:off x="774700" y="5003800"/>
            <a:ext cx="1892300" cy="876300"/>
          </a:xfrm>
          <a:prstGeom prst="rect">
            <a:avLst/>
          </a:prstGeom>
          <a:noFill/>
        </p:spPr>
        <p:txBody>
          <a:bodyPr wrap="none" lIns="0" tIns="0" rIns="0" rtlCol="0">
            <a:spAutoFit/>
          </a:bodyPr>
          <a:lstStyle/>
          <a:p>
            <a:pPr>
              <a:lnSpc>
                <a:spcPts val="1200"/>
              </a:lnSpc>
              <a:tabLst>
                <a:tab pos="304800" algn="l"/>
                <a:tab pos="723900" algn="l"/>
              </a:tabLst>
            </a:pPr>
            <a:r>
              <a:rPr lang="en-US" altLang="zh-CN" dirty="0"/>
              <a:t>	</a:t>
            </a:r>
            <a:r>
              <a:rPr lang="en-US" altLang="zh-CN" sz="1002" dirty="0">
                <a:solidFill>
                  <a:srgbClr val="00009A"/>
                </a:solidFill>
                <a:latin typeface="SimSun" pitchFamily="18" charset="0"/>
                <a:cs typeface="SimSun" pitchFamily="18" charset="0"/>
              </a:rPr>
              <a:t>构件库（通用库、领域库、</a:t>
            </a:r>
            <a:r>
              <a:rPr lang="en-US" altLang="zh-CN" sz="1002" dirty="0">
                <a:solidFill>
                  <a:srgbClr val="00009A"/>
                </a:solidFill>
                <a:latin typeface="Symbol" pitchFamily="18" charset="0"/>
                <a:cs typeface="Symbol" pitchFamily="18" charset="0"/>
              </a:rPr>
              <a:t>β</a:t>
            </a:r>
          </a:p>
          <a:p>
            <a:pPr>
              <a:lnSpc>
                <a:spcPts val="1100"/>
              </a:lnSpc>
              <a:tabLst>
                <a:tab pos="304800" algn="l"/>
                <a:tab pos="723900" algn="l"/>
              </a:tabLst>
            </a:pPr>
            <a:r>
              <a:rPr lang="en-US" altLang="zh-CN" dirty="0"/>
              <a:t>		</a:t>
            </a:r>
            <a:r>
              <a:rPr lang="en-US" altLang="zh-CN" sz="1002" dirty="0">
                <a:solidFill>
                  <a:srgbClr val="00009A"/>
                </a:solidFill>
                <a:latin typeface="SimSun" pitchFamily="18" charset="0"/>
                <a:cs typeface="SimSun" pitchFamily="18" charset="0"/>
              </a:rPr>
              <a:t>库、</a:t>
            </a:r>
            <a:r>
              <a:rPr lang="en-US" altLang="zh-CN" sz="1002" b="1" dirty="0">
                <a:solidFill>
                  <a:srgbClr val="00009A"/>
                </a:solidFill>
                <a:latin typeface="Times New Roman" pitchFamily="18" charset="0"/>
                <a:cs typeface="Times New Roman" pitchFamily="18" charset="0"/>
              </a:rPr>
              <a:t>Free</a:t>
            </a:r>
            <a:r>
              <a:rPr lang="en-US" altLang="zh-CN" sz="1002" dirty="0">
                <a:solidFill>
                  <a:srgbClr val="00009A"/>
                </a:solidFill>
                <a:latin typeface="SimSun" pitchFamily="18" charset="0"/>
                <a:cs typeface="SimSun" pitchFamily="18" charset="0"/>
              </a:rPr>
              <a:t>库）</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500"/>
              </a:lnSpc>
              <a:tabLst>
                <a:tab pos="304800" algn="l"/>
                <a:tab pos="723900" algn="l"/>
              </a:tabLst>
            </a:pPr>
            <a:r>
              <a:rPr lang="en-US" altLang="zh-CN" sz="1398" dirty="0">
                <a:solidFill>
                  <a:srgbClr val="00009A"/>
                </a:solidFill>
                <a:latin typeface="SimHei" pitchFamily="18" charset="0"/>
                <a:cs typeface="SimHei" pitchFamily="18" charset="0"/>
              </a:rPr>
              <a:t>构件库内部运作管理</a:t>
            </a:r>
          </a:p>
        </p:txBody>
      </p:sp>
      <p:sp>
        <p:nvSpPr>
          <p:cNvPr id="14" name="TextBox 1"/>
          <p:cNvSpPr txBox="1"/>
          <p:nvPr/>
        </p:nvSpPr>
        <p:spPr>
          <a:xfrm>
            <a:off x="3987800" y="2222500"/>
            <a:ext cx="1066800" cy="876300"/>
          </a:xfrm>
          <a:prstGeom prst="rect">
            <a:avLst/>
          </a:prstGeom>
          <a:noFill/>
        </p:spPr>
        <p:txBody>
          <a:bodyPr wrap="none" lIns="0" tIns="0" rIns="0" rtlCol="0">
            <a:spAutoFit/>
          </a:bodyPr>
          <a:lstStyle/>
          <a:p>
            <a:pPr>
              <a:lnSpc>
                <a:spcPts val="1100"/>
              </a:lnSpc>
              <a:tabLst>
                <a:tab pos="25400" algn="l"/>
              </a:tabLst>
            </a:pPr>
            <a:r>
              <a:rPr lang="en-US" altLang="zh-CN" sz="1200" dirty="0">
                <a:solidFill>
                  <a:srgbClr val="00009A"/>
                </a:solidFill>
                <a:latin typeface="SimSun" pitchFamily="18" charset="0"/>
                <a:cs typeface="SimSun" pitchFamily="18" charset="0"/>
              </a:rPr>
              <a:t>构件提交、分发</a:t>
            </a:r>
          </a:p>
          <a:p>
            <a:pPr>
              <a:lnSpc>
                <a:spcPts val="1000"/>
              </a:lnSpc>
            </a:pPr>
            <a:endParaRPr lang="en-US" altLang="zh-CN" dirty="0"/>
          </a:p>
          <a:p>
            <a:pPr>
              <a:lnSpc>
                <a:spcPts val="2100"/>
              </a:lnSpc>
              <a:tabLst>
                <a:tab pos="25400" algn="l"/>
              </a:tabLst>
            </a:pPr>
            <a:r>
              <a:rPr lang="en-US" altLang="zh-CN" dirty="0"/>
              <a:t>	</a:t>
            </a:r>
            <a:r>
              <a:rPr lang="en-US" altLang="zh-CN" sz="1200" dirty="0">
                <a:solidFill>
                  <a:srgbClr val="00009A"/>
                </a:solidFill>
                <a:latin typeface="SimSun" pitchFamily="18" charset="0"/>
                <a:cs typeface="SimSun" pitchFamily="18" charset="0"/>
              </a:rPr>
              <a:t>网上构件检索</a:t>
            </a:r>
          </a:p>
          <a:p>
            <a:pPr>
              <a:lnSpc>
                <a:spcPts val="1000"/>
              </a:lnSpc>
            </a:pPr>
            <a:endParaRPr lang="en-US" altLang="zh-CN" dirty="0"/>
          </a:p>
          <a:p>
            <a:pPr>
              <a:lnSpc>
                <a:spcPts val="1500"/>
              </a:lnSpc>
              <a:tabLst>
                <a:tab pos="25400" algn="l"/>
              </a:tabLst>
            </a:pPr>
            <a:r>
              <a:rPr lang="en-US" altLang="zh-CN" dirty="0"/>
              <a:t>	</a:t>
            </a:r>
            <a:r>
              <a:rPr lang="en-US" altLang="zh-CN" sz="1200" dirty="0">
                <a:solidFill>
                  <a:srgbClr val="00009A"/>
                </a:solidFill>
                <a:latin typeface="SimSun" pitchFamily="18" charset="0"/>
                <a:cs typeface="SimSun" pitchFamily="18" charset="0"/>
              </a:rPr>
              <a:t>构件需求发布</a:t>
            </a:r>
          </a:p>
        </p:txBody>
      </p:sp>
      <p:sp>
        <p:nvSpPr>
          <p:cNvPr id="15" name="TextBox 1"/>
          <p:cNvSpPr txBox="1"/>
          <p:nvPr/>
        </p:nvSpPr>
        <p:spPr>
          <a:xfrm>
            <a:off x="5486400" y="2222500"/>
            <a:ext cx="1371600" cy="876300"/>
          </a:xfrm>
          <a:prstGeom prst="rect">
            <a:avLst/>
          </a:prstGeom>
          <a:noFill/>
        </p:spPr>
        <p:txBody>
          <a:bodyPr wrap="none" lIns="0" tIns="0" rIns="0" rtlCol="0">
            <a:spAutoFit/>
          </a:bodyPr>
          <a:lstStyle/>
          <a:p>
            <a:pPr>
              <a:lnSpc>
                <a:spcPts val="1100"/>
              </a:lnSpc>
              <a:tabLst>
                <a:tab pos="101600" algn="l"/>
                <a:tab pos="304800" algn="l"/>
              </a:tabLst>
            </a:pPr>
            <a:r>
              <a:rPr lang="en-US" altLang="zh-CN" dirty="0"/>
              <a:t>	</a:t>
            </a:r>
            <a:r>
              <a:rPr lang="en-US" altLang="zh-CN" sz="1200" dirty="0">
                <a:solidFill>
                  <a:srgbClr val="00009A"/>
                </a:solidFill>
                <a:latin typeface="SimSun" pitchFamily="18" charset="0"/>
                <a:cs typeface="SimSun" pitchFamily="18" charset="0"/>
              </a:rPr>
              <a:t>构件购买及报价</a:t>
            </a:r>
          </a:p>
          <a:p>
            <a:pPr>
              <a:lnSpc>
                <a:spcPts val="1000"/>
              </a:lnSpc>
            </a:pPr>
            <a:endParaRPr lang="en-US" altLang="zh-CN" dirty="0"/>
          </a:p>
          <a:p>
            <a:pPr>
              <a:lnSpc>
                <a:spcPts val="1800"/>
              </a:lnSpc>
              <a:tabLst>
                <a:tab pos="101600" algn="l"/>
                <a:tab pos="304800" algn="l"/>
              </a:tabLst>
            </a:pPr>
            <a:r>
              <a:rPr lang="en-US" altLang="zh-CN" sz="1200" dirty="0">
                <a:solidFill>
                  <a:srgbClr val="00009A"/>
                </a:solidFill>
                <a:latin typeface="SimSun" pitchFamily="18" charset="0"/>
                <a:cs typeface="SimSun" pitchFamily="18" charset="0"/>
              </a:rPr>
              <a:t>技术支持和升级服务</a:t>
            </a:r>
          </a:p>
          <a:p>
            <a:pPr>
              <a:lnSpc>
                <a:spcPts val="1000"/>
              </a:lnSpc>
            </a:pPr>
            <a:endParaRPr lang="en-US" altLang="zh-CN" dirty="0"/>
          </a:p>
          <a:p>
            <a:pPr>
              <a:lnSpc>
                <a:spcPts val="1900"/>
              </a:lnSpc>
              <a:tabLst>
                <a:tab pos="101600" algn="l"/>
                <a:tab pos="304800" algn="l"/>
              </a:tabLst>
            </a:pPr>
            <a:r>
              <a:rPr lang="en-US" altLang="zh-CN" dirty="0"/>
              <a:t>		</a:t>
            </a:r>
            <a:r>
              <a:rPr lang="en-US" altLang="zh-CN" sz="1200" dirty="0">
                <a:solidFill>
                  <a:srgbClr val="00009A"/>
                </a:solidFill>
                <a:latin typeface="SimSun" pitchFamily="18" charset="0"/>
                <a:cs typeface="SimSun" pitchFamily="18" charset="0"/>
              </a:rPr>
              <a:t>会员管理</a:t>
            </a:r>
          </a:p>
        </p:txBody>
      </p:sp>
      <p:sp>
        <p:nvSpPr>
          <p:cNvPr id="16" name="TextBox 1"/>
          <p:cNvSpPr txBox="1"/>
          <p:nvPr/>
        </p:nvSpPr>
        <p:spPr>
          <a:xfrm>
            <a:off x="723900" y="2184400"/>
            <a:ext cx="2540000" cy="965200"/>
          </a:xfrm>
          <a:prstGeom prst="rect">
            <a:avLst/>
          </a:prstGeom>
          <a:noFill/>
        </p:spPr>
        <p:txBody>
          <a:bodyPr wrap="none" lIns="0" tIns="0" rIns="0" rtlCol="0">
            <a:spAutoFit/>
          </a:bodyPr>
          <a:lstStyle/>
          <a:p>
            <a:pPr>
              <a:lnSpc>
                <a:spcPts val="1500"/>
              </a:lnSpc>
              <a:tabLst>
                <a:tab pos="1117600" algn="l"/>
              </a:tabLst>
            </a:pPr>
            <a:r>
              <a:rPr lang="en-US" altLang="zh-CN" sz="1398" dirty="0">
                <a:solidFill>
                  <a:srgbClr val="00009A"/>
                </a:solidFill>
                <a:latin typeface="SimHei" pitchFamily="18" charset="0"/>
                <a:cs typeface="SimHei" pitchFamily="18" charset="0"/>
              </a:rPr>
              <a:t>电子运营管理</a:t>
            </a:r>
            <a:r>
              <a:rPr lang="en-US" altLang="zh-CN" sz="1398" dirty="0">
                <a:solidFill>
                  <a:srgbClr val="00009A"/>
                </a:solidFill>
                <a:latin typeface="Times New Roman" pitchFamily="18" charset="0"/>
                <a:cs typeface="Times New Roman" pitchFamily="18" charset="0"/>
              </a:rPr>
              <a:t>/</a:t>
            </a:r>
            <a:r>
              <a:rPr lang="en-US" altLang="zh-CN" sz="1398" dirty="0">
                <a:solidFill>
                  <a:srgbClr val="00009A"/>
                </a:solidFill>
                <a:latin typeface="SimHei" pitchFamily="18" charset="0"/>
                <a:cs typeface="SimHei" pitchFamily="18" charset="0"/>
              </a:rPr>
              <a:t>电子市场（网站）</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100"/>
              </a:lnSpc>
              <a:tabLst>
                <a:tab pos="1117600" algn="l"/>
              </a:tabLst>
            </a:pPr>
            <a:r>
              <a:rPr lang="en-US" altLang="zh-CN" dirty="0"/>
              <a:t>	</a:t>
            </a:r>
            <a:r>
              <a:rPr lang="en-US" altLang="zh-CN" sz="1002" dirty="0">
                <a:solidFill>
                  <a:srgbClr val="00009A"/>
                </a:solidFill>
                <a:latin typeface="SimSun" pitchFamily="18" charset="0"/>
                <a:cs typeface="SimSun" pitchFamily="18" charset="0"/>
              </a:rPr>
              <a:t>预登记（分类）形式认定</a:t>
            </a:r>
          </a:p>
        </p:txBody>
      </p:sp>
      <p:sp>
        <p:nvSpPr>
          <p:cNvPr id="17" name="TextBox 1"/>
          <p:cNvSpPr txBox="1"/>
          <p:nvPr/>
        </p:nvSpPr>
        <p:spPr>
          <a:xfrm>
            <a:off x="1841500" y="1219200"/>
            <a:ext cx="2311400" cy="584200"/>
          </a:xfrm>
          <a:prstGeom prst="rect">
            <a:avLst/>
          </a:prstGeom>
          <a:noFill/>
        </p:spPr>
        <p:txBody>
          <a:bodyPr wrap="none" lIns="0" tIns="0" rIns="0" rtlCol="0">
            <a:spAutoFit/>
          </a:bodyPr>
          <a:lstStyle/>
          <a:p>
            <a:pPr>
              <a:lnSpc>
                <a:spcPts val="1300"/>
              </a:lnSpc>
              <a:tabLst>
                <a:tab pos="88900" algn="l"/>
              </a:tabLst>
            </a:pPr>
            <a:r>
              <a:rPr lang="en-US" altLang="zh-CN" dirty="0"/>
              <a:t>	</a:t>
            </a:r>
            <a:r>
              <a:rPr lang="en-US" altLang="zh-CN" sz="1398" dirty="0">
                <a:solidFill>
                  <a:srgbClr val="FF0000"/>
                </a:solidFill>
                <a:latin typeface="SimSun" pitchFamily="18" charset="0"/>
                <a:cs typeface="SimSun" pitchFamily="18" charset="0"/>
              </a:rPr>
              <a:t>构件生产者</a:t>
            </a:r>
          </a:p>
          <a:p>
            <a:pPr>
              <a:lnSpc>
                <a:spcPts val="1000"/>
              </a:lnSpc>
            </a:pPr>
            <a:endParaRPr lang="en-US" altLang="zh-CN" dirty="0"/>
          </a:p>
          <a:p>
            <a:pPr>
              <a:lnSpc>
                <a:spcPts val="2200"/>
              </a:lnSpc>
              <a:tabLst>
                <a:tab pos="88900" algn="l"/>
              </a:tabLst>
            </a:pPr>
            <a:r>
              <a:rPr lang="en-US" altLang="zh-CN" sz="1398" dirty="0">
                <a:solidFill>
                  <a:srgbClr val="FF0000"/>
                </a:solidFill>
                <a:latin typeface="SimSun" pitchFamily="18" charset="0"/>
                <a:cs typeface="SimSun" pitchFamily="18" charset="0"/>
              </a:rPr>
              <a:t>提交构件、获取构件需求信息</a:t>
            </a:r>
          </a:p>
        </p:txBody>
      </p:sp>
      <p:sp>
        <p:nvSpPr>
          <p:cNvPr id="18" name="TextBox 1"/>
          <p:cNvSpPr txBox="1"/>
          <p:nvPr/>
        </p:nvSpPr>
        <p:spPr>
          <a:xfrm>
            <a:off x="5638800" y="1219200"/>
            <a:ext cx="2311400" cy="571500"/>
          </a:xfrm>
          <a:prstGeom prst="rect">
            <a:avLst/>
          </a:prstGeom>
          <a:noFill/>
        </p:spPr>
        <p:txBody>
          <a:bodyPr wrap="none" lIns="0" tIns="0" rIns="0" rtlCol="0">
            <a:spAutoFit/>
          </a:bodyPr>
          <a:lstStyle/>
          <a:p>
            <a:pPr>
              <a:lnSpc>
                <a:spcPts val="1300"/>
              </a:lnSpc>
              <a:tabLst/>
            </a:pPr>
            <a:r>
              <a:rPr lang="en-US" altLang="zh-CN" sz="1398" dirty="0">
                <a:solidFill>
                  <a:srgbClr val="FF0000"/>
                </a:solidFill>
                <a:latin typeface="SimSun" pitchFamily="18" charset="0"/>
                <a:cs typeface="SimSun" pitchFamily="18" charset="0"/>
              </a:rPr>
              <a:t>构件使用者</a:t>
            </a:r>
          </a:p>
          <a:p>
            <a:pPr>
              <a:lnSpc>
                <a:spcPts val="1000"/>
              </a:lnSpc>
            </a:pPr>
            <a:endParaRPr lang="en-US" altLang="zh-CN" dirty="0"/>
          </a:p>
          <a:p>
            <a:pPr>
              <a:lnSpc>
                <a:spcPts val="2100"/>
              </a:lnSpc>
              <a:tabLst/>
            </a:pPr>
            <a:r>
              <a:rPr lang="en-US" altLang="zh-CN" sz="1398" dirty="0">
                <a:solidFill>
                  <a:srgbClr val="FF0000"/>
                </a:solidFill>
                <a:latin typeface="SimSun" pitchFamily="18" charset="0"/>
                <a:cs typeface="SimSun" pitchFamily="18" charset="0"/>
              </a:rPr>
              <a:t>查找、购买、评估、发布需求</a:t>
            </a:r>
          </a:p>
        </p:txBody>
      </p:sp>
      <p:sp>
        <p:nvSpPr>
          <p:cNvPr id="19" name="TextBox 1"/>
          <p:cNvSpPr txBox="1"/>
          <p:nvPr/>
        </p:nvSpPr>
        <p:spPr>
          <a:xfrm>
            <a:off x="8483600" y="2552700"/>
            <a:ext cx="165100" cy="596900"/>
          </a:xfrm>
          <a:prstGeom prst="rect">
            <a:avLst/>
          </a:prstGeom>
          <a:noFill/>
        </p:spPr>
        <p:txBody>
          <a:bodyPr wrap="none" lIns="0" tIns="0" rIns="0" rtlCol="0">
            <a:spAutoFit/>
          </a:bodyPr>
          <a:lstStyle/>
          <a:p>
            <a:pPr>
              <a:lnSpc>
                <a:spcPts val="1300"/>
              </a:lnSpc>
              <a:tabLst/>
            </a:pPr>
            <a:r>
              <a:rPr lang="en-US" altLang="zh-CN" sz="1398" dirty="0">
                <a:solidFill>
                  <a:srgbClr val="00009A"/>
                </a:solidFill>
                <a:latin typeface="SimSun" pitchFamily="18" charset="0"/>
                <a:cs typeface="SimSun" pitchFamily="18" charset="0"/>
              </a:rPr>
              <a:t>政</a:t>
            </a:r>
          </a:p>
          <a:p>
            <a:pPr>
              <a:lnSpc>
                <a:spcPts val="1600"/>
              </a:lnSpc>
              <a:tabLst/>
            </a:pPr>
            <a:r>
              <a:rPr lang="en-US" altLang="zh-CN" sz="1398" dirty="0">
                <a:solidFill>
                  <a:srgbClr val="00009A"/>
                </a:solidFill>
                <a:latin typeface="SimSun" pitchFamily="18" charset="0"/>
                <a:cs typeface="SimSun" pitchFamily="18" charset="0"/>
              </a:rPr>
              <a:t>策</a:t>
            </a:r>
          </a:p>
          <a:p>
            <a:pPr>
              <a:lnSpc>
                <a:spcPts val="1600"/>
              </a:lnSpc>
              <a:tabLst/>
            </a:pPr>
            <a:r>
              <a:rPr lang="en-US" altLang="zh-CN" sz="1398" dirty="0">
                <a:solidFill>
                  <a:srgbClr val="00009A"/>
                </a:solidFill>
                <a:latin typeface="SimSun" pitchFamily="18" charset="0"/>
                <a:cs typeface="SimSun" pitchFamily="18" charset="0"/>
              </a:rPr>
              <a:t>法</a:t>
            </a:r>
          </a:p>
        </p:txBody>
      </p:sp>
      <p:sp>
        <p:nvSpPr>
          <p:cNvPr id="20" name="TextBox 1"/>
          <p:cNvSpPr txBox="1"/>
          <p:nvPr/>
        </p:nvSpPr>
        <p:spPr>
          <a:xfrm>
            <a:off x="8483600" y="3162300"/>
            <a:ext cx="165100" cy="165100"/>
          </a:xfrm>
          <a:prstGeom prst="rect">
            <a:avLst/>
          </a:prstGeom>
          <a:noFill/>
        </p:spPr>
        <p:txBody>
          <a:bodyPr wrap="none" lIns="0" tIns="0" rIns="0" rtlCol="0">
            <a:spAutoFit/>
          </a:bodyPr>
          <a:lstStyle/>
          <a:p>
            <a:pPr>
              <a:lnSpc>
                <a:spcPts val="1300"/>
              </a:lnSpc>
              <a:tabLst/>
            </a:pPr>
            <a:r>
              <a:rPr lang="en-US" altLang="zh-CN" sz="1398" dirty="0">
                <a:solidFill>
                  <a:srgbClr val="00009A"/>
                </a:solidFill>
                <a:latin typeface="SimSun" pitchFamily="18" charset="0"/>
                <a:cs typeface="SimSun" pitchFamily="18" charset="0"/>
              </a:rPr>
              <a:t>规</a:t>
            </a:r>
          </a:p>
        </p:txBody>
      </p:sp>
      <p:sp>
        <p:nvSpPr>
          <p:cNvPr id="21" name="TextBox 1"/>
          <p:cNvSpPr txBox="1"/>
          <p:nvPr/>
        </p:nvSpPr>
        <p:spPr>
          <a:xfrm>
            <a:off x="8483600" y="3441700"/>
            <a:ext cx="165100" cy="990600"/>
          </a:xfrm>
          <a:prstGeom prst="rect">
            <a:avLst/>
          </a:prstGeom>
          <a:noFill/>
        </p:spPr>
        <p:txBody>
          <a:bodyPr wrap="none" lIns="0" tIns="0" rIns="0" rtlCol="0">
            <a:spAutoFit/>
          </a:bodyPr>
          <a:lstStyle/>
          <a:p>
            <a:pPr>
              <a:lnSpc>
                <a:spcPts val="1200"/>
              </a:lnSpc>
              <a:tabLst>
                <a:tab pos="63500" algn="l"/>
              </a:tabLst>
            </a:pPr>
            <a:r>
              <a:rPr lang="en-US" altLang="zh-CN" dirty="0"/>
              <a:t>	</a:t>
            </a:r>
            <a:r>
              <a:rPr lang="en-US" altLang="zh-CN" sz="1398" b="1" dirty="0">
                <a:solidFill>
                  <a:srgbClr val="00009A"/>
                </a:solidFill>
                <a:latin typeface="Times New Roman" pitchFamily="18" charset="0"/>
                <a:cs typeface="Times New Roman" pitchFamily="18" charset="0"/>
              </a:rPr>
              <a:t>/</a:t>
            </a:r>
          </a:p>
          <a:p>
            <a:pPr>
              <a:lnSpc>
                <a:spcPts val="1600"/>
              </a:lnSpc>
              <a:tabLst>
                <a:tab pos="63500" algn="l"/>
              </a:tabLst>
            </a:pPr>
            <a:r>
              <a:rPr lang="en-US" altLang="zh-CN" sz="1398" dirty="0">
                <a:solidFill>
                  <a:srgbClr val="00009A"/>
                </a:solidFill>
                <a:latin typeface="SimSun" pitchFamily="18" charset="0"/>
                <a:cs typeface="SimSun" pitchFamily="18" charset="0"/>
              </a:rPr>
              <a:t>运</a:t>
            </a:r>
          </a:p>
          <a:p>
            <a:pPr>
              <a:lnSpc>
                <a:spcPts val="1600"/>
              </a:lnSpc>
              <a:tabLst>
                <a:tab pos="63500" algn="l"/>
              </a:tabLst>
            </a:pPr>
            <a:r>
              <a:rPr lang="en-US" altLang="zh-CN" sz="1398" dirty="0">
                <a:solidFill>
                  <a:srgbClr val="00009A"/>
                </a:solidFill>
                <a:latin typeface="SimSun" pitchFamily="18" charset="0"/>
                <a:cs typeface="SimSun" pitchFamily="18" charset="0"/>
              </a:rPr>
              <a:t>行</a:t>
            </a:r>
          </a:p>
          <a:p>
            <a:pPr>
              <a:lnSpc>
                <a:spcPts val="1600"/>
              </a:lnSpc>
              <a:tabLst>
                <a:tab pos="63500" algn="l"/>
              </a:tabLst>
            </a:pPr>
            <a:r>
              <a:rPr lang="en-US" altLang="zh-CN" sz="1398" dirty="0">
                <a:solidFill>
                  <a:srgbClr val="00009A"/>
                </a:solidFill>
                <a:latin typeface="SimSun" pitchFamily="18" charset="0"/>
                <a:cs typeface="SimSun" pitchFamily="18" charset="0"/>
              </a:rPr>
              <a:t>规</a:t>
            </a:r>
          </a:p>
          <a:p>
            <a:pPr>
              <a:lnSpc>
                <a:spcPts val="1600"/>
              </a:lnSpc>
              <a:tabLst>
                <a:tab pos="63500" algn="l"/>
              </a:tabLst>
            </a:pPr>
            <a:r>
              <a:rPr lang="en-US" altLang="zh-CN" sz="1398" dirty="0">
                <a:solidFill>
                  <a:srgbClr val="00009A"/>
                </a:solidFill>
                <a:latin typeface="SimSun" pitchFamily="18" charset="0"/>
                <a:cs typeface="SimSun" pitchFamily="18" charset="0"/>
              </a:rPr>
              <a:t>则</a:t>
            </a:r>
          </a:p>
        </p:txBody>
      </p:sp>
      <p:sp>
        <p:nvSpPr>
          <p:cNvPr id="22" name="TextBox 1"/>
          <p:cNvSpPr txBox="1"/>
          <p:nvPr/>
        </p:nvSpPr>
        <p:spPr>
          <a:xfrm>
            <a:off x="7226300" y="2222500"/>
            <a:ext cx="685800" cy="876300"/>
          </a:xfrm>
          <a:prstGeom prst="rect">
            <a:avLst/>
          </a:prstGeom>
          <a:noFill/>
        </p:spPr>
        <p:txBody>
          <a:bodyPr wrap="none" lIns="0" tIns="0" rIns="0" rtlCol="0">
            <a:spAutoFit/>
          </a:bodyPr>
          <a:lstStyle/>
          <a:p>
            <a:pPr>
              <a:lnSpc>
                <a:spcPts val="1100"/>
              </a:lnSpc>
              <a:tabLst>
                <a:tab pos="76200" algn="l"/>
              </a:tabLst>
            </a:pPr>
            <a:r>
              <a:rPr lang="en-US" altLang="zh-CN" sz="1200" dirty="0">
                <a:solidFill>
                  <a:srgbClr val="00009A"/>
                </a:solidFill>
                <a:latin typeface="SimSun" pitchFamily="18" charset="0"/>
                <a:cs typeface="SimSun" pitchFamily="18" charset="0"/>
              </a:rPr>
              <a:t>网上下载</a:t>
            </a:r>
          </a:p>
          <a:p>
            <a:pPr>
              <a:lnSpc>
                <a:spcPts val="1000"/>
              </a:lnSpc>
            </a:pPr>
            <a:endParaRPr lang="en-US" altLang="zh-CN" dirty="0"/>
          </a:p>
          <a:p>
            <a:pPr>
              <a:lnSpc>
                <a:spcPts val="2100"/>
              </a:lnSpc>
              <a:tabLst>
                <a:tab pos="76200" algn="l"/>
              </a:tabLst>
            </a:pPr>
            <a:r>
              <a:rPr lang="en-US" altLang="zh-CN" sz="1200" dirty="0">
                <a:solidFill>
                  <a:srgbClr val="00009A"/>
                </a:solidFill>
                <a:latin typeface="SimSun" pitchFamily="18" charset="0"/>
                <a:cs typeface="SimSun" pitchFamily="18" charset="0"/>
              </a:rPr>
              <a:t>使用反馈</a:t>
            </a:r>
          </a:p>
          <a:p>
            <a:pPr>
              <a:lnSpc>
                <a:spcPts val="1000"/>
              </a:lnSpc>
            </a:pPr>
            <a:endParaRPr lang="en-US" altLang="zh-CN" dirty="0"/>
          </a:p>
          <a:p>
            <a:pPr>
              <a:lnSpc>
                <a:spcPts val="1500"/>
              </a:lnSpc>
              <a:tabLst>
                <a:tab pos="76200" algn="l"/>
              </a:tabLst>
            </a:pPr>
            <a:r>
              <a:rPr lang="en-US" altLang="zh-CN" dirty="0"/>
              <a:t>	</a:t>
            </a:r>
            <a:r>
              <a:rPr lang="en-US" altLang="zh-CN" sz="1200" dirty="0">
                <a:solidFill>
                  <a:srgbClr val="00009A"/>
                </a:solidFill>
                <a:latin typeface="SimSun" pitchFamily="18" charset="0"/>
                <a:cs typeface="SimSun" pitchFamily="18" charset="0"/>
              </a:rPr>
              <a:t>构件推荐</a:t>
            </a:r>
          </a:p>
        </p:txBody>
      </p:sp>
      <p:sp>
        <p:nvSpPr>
          <p:cNvPr id="23" name="TextBox 1"/>
          <p:cNvSpPr txBox="1"/>
          <p:nvPr/>
        </p:nvSpPr>
        <p:spPr>
          <a:xfrm>
            <a:off x="5575300" y="4432300"/>
            <a:ext cx="914400" cy="139700"/>
          </a:xfrm>
          <a:prstGeom prst="rect">
            <a:avLst/>
          </a:prstGeom>
          <a:noFill/>
        </p:spPr>
        <p:txBody>
          <a:bodyPr wrap="none" lIns="0" tIns="0" rIns="0" rtlCol="0">
            <a:spAutoFit/>
          </a:bodyPr>
          <a:lstStyle/>
          <a:p>
            <a:pPr>
              <a:lnSpc>
                <a:spcPts val="1100"/>
              </a:lnSpc>
              <a:tabLst/>
            </a:pPr>
            <a:r>
              <a:rPr lang="en-US" altLang="zh-CN" sz="1200" dirty="0">
                <a:solidFill>
                  <a:srgbClr val="00009A"/>
                </a:solidFill>
                <a:latin typeface="SimSun" pitchFamily="18" charset="0"/>
                <a:cs typeface="SimSun" pitchFamily="18" charset="0"/>
              </a:rPr>
              <a:t>运行服务信息</a:t>
            </a:r>
          </a:p>
        </p:txBody>
      </p:sp>
      <p:sp>
        <p:nvSpPr>
          <p:cNvPr id="24" name="TextBox 1"/>
          <p:cNvSpPr txBox="1"/>
          <p:nvPr/>
        </p:nvSpPr>
        <p:spPr>
          <a:xfrm>
            <a:off x="6896100" y="4432300"/>
            <a:ext cx="914400" cy="139700"/>
          </a:xfrm>
          <a:prstGeom prst="rect">
            <a:avLst/>
          </a:prstGeom>
          <a:noFill/>
        </p:spPr>
        <p:txBody>
          <a:bodyPr wrap="none" lIns="0" tIns="0" rIns="0" rtlCol="0">
            <a:spAutoFit/>
          </a:bodyPr>
          <a:lstStyle/>
          <a:p>
            <a:pPr>
              <a:lnSpc>
                <a:spcPts val="1100"/>
              </a:lnSpc>
              <a:tabLst/>
            </a:pPr>
            <a:r>
              <a:rPr lang="en-US" altLang="zh-CN" sz="1200" dirty="0">
                <a:solidFill>
                  <a:srgbClr val="00009A"/>
                </a:solidFill>
                <a:latin typeface="SimSun" pitchFamily="18" charset="0"/>
                <a:cs typeface="SimSun" pitchFamily="18" charset="0"/>
              </a:rPr>
              <a:t>构件技术资源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17500"/>
            <a:ext cx="7683500" cy="3390900"/>
          </a:xfrm>
          <a:prstGeom prst="rect">
            <a:avLst/>
          </a:prstGeom>
          <a:noFill/>
        </p:spPr>
        <p:txBody>
          <a:bodyPr wrap="none" lIns="0" tIns="0" rIns="0" rtlCol="0">
            <a:spAutoFit/>
          </a:bodyPr>
          <a:lstStyle/>
          <a:p>
            <a:pPr>
              <a:lnSpc>
                <a:spcPts val="5200"/>
              </a:lnSpc>
              <a:tabLst>
                <a:tab pos="342900" algn="l"/>
                <a:tab pos="4572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构件检索</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500"/>
              </a:lnSpc>
              <a:tabLst>
                <a:tab pos="342900" algn="l"/>
                <a:tab pos="457200" algn="l"/>
                <a:tab pos="3086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可应用一般的信息检索技术，但更应突</a:t>
            </a:r>
          </a:p>
          <a:p>
            <a:pPr>
              <a:lnSpc>
                <a:spcPts val="3900"/>
              </a:lnSpc>
              <a:tabLst>
                <a:tab pos="342900" algn="l"/>
                <a:tab pos="457200" algn="l"/>
                <a:tab pos="3086100" algn="l"/>
              </a:tabLst>
            </a:pPr>
            <a:r>
              <a:rPr lang="en-US" altLang="zh-CN" dirty="0"/>
              <a:t>	</a:t>
            </a:r>
            <a:r>
              <a:rPr lang="en-US" altLang="zh-CN" sz="3402" b="1" dirty="0">
                <a:solidFill>
                  <a:srgbClr val="000000"/>
                </a:solidFill>
                <a:latin typeface="å¾®è½¯éé»" pitchFamily="18" charset="0"/>
                <a:cs typeface="å¾®è½¯éé»" pitchFamily="18" charset="0"/>
              </a:rPr>
              <a:t>出构件作为可复用软件单元的根本特性</a:t>
            </a:r>
          </a:p>
          <a:p>
            <a:pPr>
              <a:lnSpc>
                <a:spcPts val="4100"/>
              </a:lnSpc>
              <a:tabLst>
                <a:tab pos="342900" algn="l"/>
                <a:tab pos="457200" algn="l"/>
                <a:tab pos="30861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功能、环境依赖、业务语义等</a:t>
            </a:r>
          </a:p>
          <a:p>
            <a:pPr>
              <a:lnSpc>
                <a:spcPts val="4800"/>
              </a:lnSpc>
              <a:tabLst>
                <a:tab pos="342900" algn="l"/>
                <a:tab pos="457200" algn="l"/>
                <a:tab pos="3086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与构件分类</a:t>
            </a:r>
            <a:r>
              <a:rPr lang="en-US" altLang="zh-CN" sz="3402" b="1" dirty="0">
                <a:solidFill>
                  <a:srgbClr val="000000"/>
                </a:solidFill>
                <a:latin typeface="Comic Sans MS" pitchFamily="18" charset="0"/>
                <a:cs typeface="Comic Sans MS" pitchFamily="18" charset="0"/>
              </a:rPr>
              <a:t>/</a:t>
            </a:r>
            <a:r>
              <a:rPr lang="en-US" altLang="zh-CN" sz="3402" b="1" dirty="0">
                <a:solidFill>
                  <a:srgbClr val="000000"/>
                </a:solidFill>
                <a:latin typeface="å¾®è½¯éé»" pitchFamily="18" charset="0"/>
                <a:cs typeface="å¾®è½¯éé»" pitchFamily="18" charset="0"/>
              </a:rPr>
              <a:t>描述信息密切相关</a:t>
            </a:r>
          </a:p>
        </p:txBody>
      </p:sp>
      <p:sp>
        <p:nvSpPr>
          <p:cNvPr id="43" name="TextBox 1"/>
          <p:cNvSpPr txBox="1"/>
          <p:nvPr/>
        </p:nvSpPr>
        <p:spPr>
          <a:xfrm>
            <a:off x="927100" y="3670300"/>
            <a:ext cx="165100" cy="1701800"/>
          </a:xfrm>
          <a:prstGeom prst="rect">
            <a:avLst/>
          </a:prstGeom>
          <a:noFill/>
        </p:spPr>
        <p:txBody>
          <a:bodyPr wrap="none" lIns="0" tIns="0" rIns="0" rtlCol="0">
            <a:spAutoFit/>
          </a:bodyPr>
          <a:lstStyle/>
          <a:p>
            <a:pPr>
              <a:lnSpc>
                <a:spcPts val="3300"/>
              </a:lnSpc>
              <a:tabLst/>
            </a:pPr>
            <a:r>
              <a:rPr lang="en-US" altLang="zh-CN" sz="2400" dirty="0">
                <a:solidFill>
                  <a:srgbClr val="010000"/>
                </a:solidFill>
                <a:latin typeface="Comic Sans MS" pitchFamily="18" charset="0"/>
                <a:cs typeface="Comic Sans MS" pitchFamily="18" charset="0"/>
              </a:rPr>
              <a:t>–</a:t>
            </a:r>
          </a:p>
          <a:p>
            <a:pPr>
              <a:lnSpc>
                <a:spcPts val="3400"/>
              </a:lnSpc>
              <a:tabLst/>
            </a:pPr>
            <a:r>
              <a:rPr lang="en-US" altLang="zh-CN" sz="2400" dirty="0">
                <a:solidFill>
                  <a:srgbClr val="010000"/>
                </a:solidFill>
                <a:latin typeface="Comic Sans MS" pitchFamily="18" charset="0"/>
                <a:cs typeface="Comic Sans MS" pitchFamily="18" charset="0"/>
              </a:rPr>
              <a:t>–</a:t>
            </a:r>
          </a:p>
          <a:p>
            <a:pPr>
              <a:lnSpc>
                <a:spcPts val="3400"/>
              </a:lnSpc>
              <a:tabLst/>
            </a:pPr>
            <a:r>
              <a:rPr lang="en-US" altLang="zh-CN" sz="2400" dirty="0">
                <a:solidFill>
                  <a:srgbClr val="010000"/>
                </a:solidFill>
                <a:latin typeface="Comic Sans MS" pitchFamily="18" charset="0"/>
                <a:cs typeface="Comic Sans MS" pitchFamily="18" charset="0"/>
              </a:rPr>
              <a:t>–</a:t>
            </a:r>
          </a:p>
          <a:p>
            <a:pPr>
              <a:lnSpc>
                <a:spcPts val="1000"/>
              </a:lnSpc>
            </a:pPr>
            <a:endParaRPr lang="en-US" altLang="zh-CN" dirty="0"/>
          </a:p>
          <a:p>
            <a:pPr>
              <a:lnSpc>
                <a:spcPts val="2200"/>
              </a:lnSpc>
              <a:tabLst/>
            </a:pPr>
            <a:r>
              <a:rPr lang="en-US" altLang="zh-CN" sz="2400" dirty="0">
                <a:solidFill>
                  <a:srgbClr val="010000"/>
                </a:solidFill>
                <a:latin typeface="Times New Roman" pitchFamily="18" charset="0"/>
                <a:cs typeface="Times New Roman" pitchFamily="18" charset="0"/>
              </a:rPr>
              <a:t>–</a:t>
            </a:r>
          </a:p>
        </p:txBody>
      </p:sp>
      <p:sp>
        <p:nvSpPr>
          <p:cNvPr id="44" name="TextBox 1"/>
          <p:cNvSpPr txBox="1"/>
          <p:nvPr/>
        </p:nvSpPr>
        <p:spPr>
          <a:xfrm>
            <a:off x="1206500" y="3670300"/>
            <a:ext cx="3810000" cy="1701800"/>
          </a:xfrm>
          <a:prstGeom prst="rect">
            <a:avLst/>
          </a:prstGeom>
          <a:noFill/>
        </p:spPr>
        <p:txBody>
          <a:bodyPr wrap="none" lIns="0" tIns="0" rIns="0" rtlCol="0">
            <a:spAutoFit/>
          </a:bodyPr>
          <a:lstStyle/>
          <a:p>
            <a:pPr>
              <a:lnSpc>
                <a:spcPts val="3300"/>
              </a:lnSpc>
              <a:tabLst/>
            </a:pPr>
            <a:r>
              <a:rPr lang="en-US" altLang="zh-CN" sz="2400" dirty="0">
                <a:solidFill>
                  <a:srgbClr val="000000"/>
                </a:solidFill>
                <a:latin typeface="SimHei" pitchFamily="18" charset="0"/>
                <a:cs typeface="SimHei" pitchFamily="18" charset="0"/>
              </a:rPr>
              <a:t>基于关键字</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属性</a:t>
            </a:r>
            <a:r>
              <a:rPr lang="en-US" altLang="zh-CN" sz="2400" dirty="0">
                <a:solidFill>
                  <a:srgbClr val="000000"/>
                </a:solidFill>
                <a:latin typeface="Times New Roman" pitchFamily="18" charset="0"/>
                <a:cs typeface="Times New Roman" pitchFamily="18" charset="0"/>
              </a:rPr>
              <a:t>—</a:t>
            </a:r>
            <a:r>
              <a:rPr lang="en-US" altLang="zh-CN" sz="2400" dirty="0">
                <a:solidFill>
                  <a:srgbClr val="000000"/>
                </a:solidFill>
                <a:latin typeface="SimHei" pitchFamily="18" charset="0"/>
                <a:cs typeface="SimHei" pitchFamily="18" charset="0"/>
              </a:rPr>
              <a:t>值的检索</a:t>
            </a:r>
          </a:p>
          <a:p>
            <a:pPr>
              <a:lnSpc>
                <a:spcPts val="3400"/>
              </a:lnSpc>
              <a:tabLst/>
            </a:pPr>
            <a:r>
              <a:rPr lang="en-US" altLang="zh-CN" sz="2400" dirty="0">
                <a:solidFill>
                  <a:srgbClr val="000000"/>
                </a:solidFill>
                <a:latin typeface="SimHei" pitchFamily="18" charset="0"/>
                <a:cs typeface="SimHei" pitchFamily="18" charset="0"/>
              </a:rPr>
              <a:t>基于刻面</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术语的检索</a:t>
            </a:r>
          </a:p>
          <a:p>
            <a:pPr>
              <a:lnSpc>
                <a:spcPts val="3000"/>
              </a:lnSpc>
              <a:tabLst/>
            </a:pPr>
            <a:r>
              <a:rPr lang="en-US" altLang="zh-CN" sz="2400" dirty="0">
                <a:solidFill>
                  <a:srgbClr val="000000"/>
                </a:solidFill>
                <a:latin typeface="SimHei" pitchFamily="18" charset="0"/>
                <a:cs typeface="SimHei" pitchFamily="18" charset="0"/>
              </a:rPr>
              <a:t>基于本体的语义检索</a:t>
            </a:r>
          </a:p>
          <a:p>
            <a:pPr>
              <a:lnSpc>
                <a:spcPts val="1000"/>
              </a:lnSpc>
            </a:pPr>
            <a:endParaRPr lang="en-US" altLang="zh-CN" dirty="0"/>
          </a:p>
          <a:p>
            <a:pPr>
              <a:lnSpc>
                <a:spcPts val="2500"/>
              </a:lnSpc>
              <a:tabLst/>
            </a:pPr>
            <a:r>
              <a:rPr lang="en-US" altLang="zh-CN" sz="2400" dirty="0">
                <a:solidFill>
                  <a:srgbClr val="000000"/>
                </a:solidFill>
                <a:latin typeface="Times New Roman" pitchFamily="18" charset="0"/>
                <a:cs typeface="Times New Roman" pitchFamily="18"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1"/>
          <p:cNvSpPr txBox="1"/>
          <p:nvPr/>
        </p:nvSpPr>
        <p:spPr>
          <a:xfrm>
            <a:off x="469900" y="419100"/>
            <a:ext cx="5174493" cy="6329938"/>
          </a:xfrm>
          <a:prstGeom prst="rect">
            <a:avLst/>
          </a:prstGeom>
          <a:noFill/>
        </p:spPr>
        <p:txBody>
          <a:bodyPr wrap="none" lIns="0" tIns="0" rIns="0" rtlCol="0">
            <a:spAutoFit/>
          </a:bodyPr>
          <a:lstStyle/>
          <a:p>
            <a:pPr>
              <a:lnSpc>
                <a:spcPts val="5200"/>
              </a:lnSpc>
              <a:tabLst>
                <a:tab pos="18415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64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软件复用及软件构件</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基于构件的软件开发</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构件组装技术</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软件构件模型</a:t>
            </a:r>
          </a:p>
          <a:p>
            <a:pPr>
              <a:lnSpc>
                <a:spcPts val="5700"/>
              </a:lnSpc>
              <a:tabLst>
                <a:tab pos="1841500" algn="l"/>
                <a:tab pos="30861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软件构件库</a:t>
            </a:r>
          </a:p>
          <a:p>
            <a:pPr>
              <a:lnSpc>
                <a:spcPts val="5700"/>
              </a:lnSpc>
              <a:tabLst>
                <a:tab pos="1841500" algn="l"/>
                <a:tab pos="3086100" algn="l"/>
              </a:tabLst>
            </a:pPr>
            <a:r>
              <a:rPr lang="en-US" altLang="zh-CN" sz="4002" dirty="0">
                <a:solidFill>
                  <a:srgbClr val="FF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u="sng" dirty="0">
                <a:solidFill>
                  <a:srgbClr val="FF0000"/>
                </a:solidFill>
                <a:latin typeface="å¾®è½¯éé»" pitchFamily="18" charset="0"/>
                <a:cs typeface="å¾®è½¯éé»" pitchFamily="18" charset="0"/>
              </a:rPr>
              <a:t>复用管理与复用实施</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900"/>
              </a:lnSpc>
              <a:tabLst>
                <a:tab pos="1841500" algn="l"/>
                <a:tab pos="30861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469900" y="419100"/>
            <a:ext cx="7215117" cy="6339556"/>
          </a:xfrm>
          <a:prstGeom prst="rect">
            <a:avLst/>
          </a:prstGeom>
          <a:noFill/>
        </p:spPr>
        <p:txBody>
          <a:bodyPr wrap="none" lIns="0" tIns="0" rIns="0" rtlCol="0">
            <a:spAutoFit/>
          </a:bodyPr>
          <a:lstStyle/>
          <a:p>
            <a:pPr>
              <a:lnSpc>
                <a:spcPts val="5200"/>
              </a:lnSpc>
              <a:tabLst>
                <a:tab pos="457200" algn="l"/>
                <a:tab pos="1549400" algn="l"/>
                <a:tab pos="1841500" algn="l"/>
              </a:tabLst>
            </a:pPr>
            <a:r>
              <a:rPr lang="en-US" altLang="zh-CN" dirty="0"/>
              <a:t>		</a:t>
            </a:r>
            <a:r>
              <a:rPr lang="en-US" altLang="zh-CN" sz="4002" b="1" dirty="0">
                <a:solidFill>
                  <a:srgbClr val="3D00EA"/>
                </a:solidFill>
                <a:latin typeface="å¾®è½¯éé»" pitchFamily="18" charset="0"/>
                <a:cs typeface="å¾®è½¯éé»" pitchFamily="18" charset="0"/>
              </a:rPr>
              <a:t>构件化开发的全面实施</a:t>
            </a:r>
          </a:p>
          <a:p>
            <a:pPr>
              <a:lnSpc>
                <a:spcPts val="1000"/>
              </a:lnSpc>
            </a:pPr>
            <a:endParaRPr lang="en-US" altLang="zh-CN" dirty="0"/>
          </a:p>
          <a:p>
            <a:pPr>
              <a:lnSpc>
                <a:spcPts val="5400"/>
              </a:lnSpc>
              <a:tabLst>
                <a:tab pos="457200" algn="l"/>
                <a:tab pos="1549400" algn="l"/>
                <a:tab pos="18415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组织结构的变化</a:t>
            </a:r>
          </a:p>
          <a:p>
            <a:pPr>
              <a:lnSpc>
                <a:spcPts val="3400"/>
              </a:lnSpc>
              <a:tabLst>
                <a:tab pos="457200" algn="l"/>
                <a:tab pos="15494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区分构件生产和复用部门</a:t>
            </a:r>
          </a:p>
          <a:p>
            <a:pPr>
              <a:lnSpc>
                <a:spcPts val="3400"/>
              </a:lnSpc>
              <a:tabLst>
                <a:tab pos="457200" algn="l"/>
                <a:tab pos="15494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设立专门的构件和复用管理及协调部门</a:t>
            </a:r>
          </a:p>
          <a:p>
            <a:pPr>
              <a:lnSpc>
                <a:spcPts val="4600"/>
              </a:lnSpc>
              <a:tabLst>
                <a:tab pos="457200" algn="l"/>
                <a:tab pos="1549400" algn="l"/>
                <a:tab pos="18415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管理机制的变化</a:t>
            </a:r>
          </a:p>
          <a:p>
            <a:pPr>
              <a:lnSpc>
                <a:spcPts val="3400"/>
              </a:lnSpc>
              <a:tabLst>
                <a:tab pos="457200" algn="l"/>
                <a:tab pos="15494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内部管理及评价机制的变化：构件的价值</a:t>
            </a:r>
          </a:p>
          <a:p>
            <a:pPr>
              <a:lnSpc>
                <a:spcPts val="4600"/>
              </a:lnSpc>
              <a:tabLst>
                <a:tab pos="457200" algn="l"/>
                <a:tab pos="1549400" algn="l"/>
                <a:tab pos="18415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企业文化和发展策略的重大变化</a:t>
            </a:r>
          </a:p>
          <a:p>
            <a:pPr>
              <a:lnSpc>
                <a:spcPts val="3400"/>
              </a:lnSpc>
              <a:tabLst>
                <a:tab pos="457200" algn="l"/>
                <a:tab pos="15494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鼓励、倡导复用，突破“只相信自己”的误区</a:t>
            </a:r>
          </a:p>
          <a:p>
            <a:pPr>
              <a:lnSpc>
                <a:spcPts val="3400"/>
              </a:lnSpc>
              <a:tabLst>
                <a:tab pos="457200" algn="l"/>
                <a:tab pos="15494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强调复用导向，找到社会化大分工中的企业定位</a:t>
            </a:r>
          </a:p>
          <a:p>
            <a:pPr>
              <a:lnSpc>
                <a:spcPts val="4600"/>
              </a:lnSpc>
              <a:tabLst>
                <a:tab pos="457200" algn="l"/>
                <a:tab pos="1549400" algn="l"/>
                <a:tab pos="18415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开发流程的变化</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600"/>
              </a:lnSpc>
              <a:tabLst>
                <a:tab pos="457200" algn="l"/>
                <a:tab pos="1549400" algn="l"/>
                <a:tab pos="18415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670800" cy="5232400"/>
          </a:xfrm>
          <a:prstGeom prst="rect">
            <a:avLst/>
          </a:prstGeom>
          <a:noFill/>
        </p:spPr>
        <p:txBody>
          <a:bodyPr wrap="none" lIns="0" tIns="0" rIns="0" rtlCol="0">
            <a:spAutoFit/>
          </a:bodyPr>
          <a:lstStyle/>
          <a:p>
            <a:pPr>
              <a:lnSpc>
                <a:spcPts val="5200"/>
              </a:lnSpc>
              <a:tabLst>
                <a:tab pos="342900" algn="l"/>
                <a:tab pos="457200" algn="l"/>
                <a:tab pos="533400" algn="l"/>
                <a:tab pos="736600" algn="l"/>
              </a:tabLst>
            </a:pPr>
            <a:r>
              <a:rPr lang="en-US" altLang="zh-CN" dirty="0"/>
              <a:t>			</a:t>
            </a:r>
            <a:r>
              <a:rPr lang="en-US" altLang="zh-CN" sz="4002" b="1" dirty="0">
                <a:solidFill>
                  <a:srgbClr val="3D00EA"/>
                </a:solidFill>
                <a:latin typeface="å¾®è½¯éé»" pitchFamily="18" charset="0"/>
                <a:cs typeface="å¾®è½¯éé»" pitchFamily="18" charset="0"/>
              </a:rPr>
              <a:t>分阶段、渐进式的复用过程改进</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700"/>
              </a:lnSpc>
              <a:tabLst>
                <a:tab pos="342900" algn="l"/>
                <a:tab pos="457200" algn="l"/>
                <a:tab pos="533400" algn="l"/>
                <a:tab pos="7366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构件化开发涉及企业组织、技术、过</a:t>
            </a:r>
          </a:p>
          <a:p>
            <a:pPr>
              <a:lnSpc>
                <a:spcPts val="4200"/>
              </a:lnSpc>
              <a:tabLst>
                <a:tab pos="342900" algn="l"/>
                <a:tab pos="457200" algn="l"/>
                <a:tab pos="533400" algn="l"/>
                <a:tab pos="736600" algn="l"/>
              </a:tabLst>
            </a:pPr>
            <a:r>
              <a:rPr lang="en-US" altLang="zh-CN" dirty="0"/>
              <a:t>	</a:t>
            </a:r>
            <a:r>
              <a:rPr lang="en-US" altLang="zh-CN" sz="3600" b="1" dirty="0">
                <a:solidFill>
                  <a:srgbClr val="000000"/>
                </a:solidFill>
                <a:latin typeface="å¾®è½¯éé»" pitchFamily="18" charset="0"/>
                <a:cs typeface="å¾®è½¯éé»" pitchFamily="18" charset="0"/>
              </a:rPr>
              <a:t>程等诸多方面，构件化过程改进不能</a:t>
            </a:r>
          </a:p>
          <a:p>
            <a:pPr>
              <a:lnSpc>
                <a:spcPts val="4200"/>
              </a:lnSpc>
              <a:tabLst>
                <a:tab pos="342900" algn="l"/>
                <a:tab pos="457200" algn="l"/>
                <a:tab pos="533400" algn="l"/>
                <a:tab pos="736600" algn="l"/>
              </a:tabLst>
            </a:pPr>
            <a:r>
              <a:rPr lang="en-US" altLang="zh-CN" dirty="0"/>
              <a:t>	</a:t>
            </a:r>
            <a:r>
              <a:rPr lang="en-US" altLang="zh-CN" sz="3600" b="1" dirty="0">
                <a:solidFill>
                  <a:srgbClr val="000000"/>
                </a:solidFill>
                <a:latin typeface="å¾®è½¯éé»" pitchFamily="18" charset="0"/>
                <a:cs typeface="å¾®è½¯éé»" pitchFamily="18" charset="0"/>
              </a:rPr>
              <a:t>一蹴而就</a:t>
            </a:r>
          </a:p>
          <a:p>
            <a:pPr>
              <a:lnSpc>
                <a:spcPts val="3700"/>
              </a:lnSpc>
              <a:tabLst>
                <a:tab pos="342900" algn="l"/>
                <a:tab pos="457200" algn="l"/>
                <a:tab pos="533400" algn="l"/>
                <a:tab pos="736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最初的构件化过程改进应该从建立鼓励复用的制度</a:t>
            </a:r>
          </a:p>
          <a:p>
            <a:pPr>
              <a:lnSpc>
                <a:spcPts val="2300"/>
              </a:lnSpc>
              <a:tabLst>
                <a:tab pos="342900" algn="l"/>
                <a:tab pos="457200" algn="l"/>
                <a:tab pos="533400" algn="l"/>
                <a:tab pos="736600" algn="l"/>
              </a:tabLst>
            </a:pPr>
            <a:r>
              <a:rPr lang="en-US" altLang="zh-CN" dirty="0"/>
              <a:t>				</a:t>
            </a:r>
            <a:r>
              <a:rPr lang="en-US" altLang="zh-CN" sz="2400" dirty="0">
                <a:solidFill>
                  <a:srgbClr val="000000"/>
                </a:solidFill>
                <a:latin typeface="SimHei" pitchFamily="18" charset="0"/>
                <a:cs typeface="SimHei" pitchFamily="18" charset="0"/>
              </a:rPr>
              <a:t>和氛围、建立企业构件库开始</a:t>
            </a:r>
          </a:p>
          <a:p>
            <a:pPr>
              <a:lnSpc>
                <a:spcPts val="3800"/>
              </a:lnSpc>
              <a:tabLst>
                <a:tab pos="342900" algn="l"/>
                <a:tab pos="457200" algn="l"/>
                <a:tab pos="533400" algn="l"/>
                <a:tab pos="736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在此基础上逐渐将第三方</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包括开源</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构件的获取、评</a:t>
            </a:r>
          </a:p>
          <a:p>
            <a:pPr>
              <a:lnSpc>
                <a:spcPts val="2500"/>
              </a:lnSpc>
              <a:tabLst>
                <a:tab pos="342900" algn="l"/>
                <a:tab pos="457200" algn="l"/>
                <a:tab pos="533400" algn="l"/>
                <a:tab pos="736600" algn="l"/>
              </a:tabLst>
            </a:pPr>
            <a:r>
              <a:rPr lang="en-US" altLang="zh-CN" dirty="0"/>
              <a:t>				</a:t>
            </a:r>
            <a:r>
              <a:rPr lang="en-US" altLang="zh-CN" sz="2400" dirty="0">
                <a:solidFill>
                  <a:srgbClr val="000000"/>
                </a:solidFill>
                <a:latin typeface="SimHei" pitchFamily="18" charset="0"/>
                <a:cs typeface="SimHei" pitchFamily="18" charset="0"/>
              </a:rPr>
              <a:t>价、复用跟踪等过程方面引入</a:t>
            </a:r>
          </a:p>
          <a:p>
            <a:pPr>
              <a:lnSpc>
                <a:spcPts val="3900"/>
              </a:lnSpc>
              <a:tabLst>
                <a:tab pos="342900" algn="l"/>
                <a:tab pos="457200" algn="l"/>
                <a:tab pos="533400" algn="l"/>
                <a:tab pos="736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高级的软件产品线开发则需要设置产品线经理，负</a:t>
            </a:r>
          </a:p>
          <a:p>
            <a:pPr>
              <a:lnSpc>
                <a:spcPts val="2300"/>
              </a:lnSpc>
              <a:tabLst>
                <a:tab pos="342900" algn="l"/>
                <a:tab pos="457200" algn="l"/>
                <a:tab pos="533400" algn="l"/>
                <a:tab pos="736600" algn="l"/>
              </a:tabLst>
            </a:pPr>
            <a:r>
              <a:rPr lang="en-US" altLang="zh-CN" dirty="0"/>
              <a:t>				</a:t>
            </a:r>
            <a:r>
              <a:rPr lang="en-US" altLang="zh-CN" sz="2400" dirty="0">
                <a:solidFill>
                  <a:srgbClr val="000000"/>
                </a:solidFill>
                <a:latin typeface="SimHei" pitchFamily="18" charset="0"/>
                <a:cs typeface="SimHei" pitchFamily="18" charset="0"/>
              </a:rPr>
              <a:t>责整个产品线的演化控制和应用产品开发</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431800"/>
            <a:ext cx="8191500" cy="5346700"/>
          </a:xfrm>
          <a:prstGeom prst="rect">
            <a:avLst/>
          </a:prstGeom>
          <a:noFill/>
        </p:spPr>
        <p:txBody>
          <a:bodyPr wrap="none" lIns="0" tIns="0" rIns="0" rtlCol="0">
            <a:spAutoFit/>
          </a:bodyPr>
          <a:lstStyle/>
          <a:p>
            <a:pPr>
              <a:lnSpc>
                <a:spcPts val="5000"/>
              </a:lnSpc>
              <a:tabLst>
                <a:tab pos="342900" algn="l"/>
                <a:tab pos="457200" algn="l"/>
                <a:tab pos="736600" algn="l"/>
              </a:tabLst>
            </a:pPr>
            <a:r>
              <a:rPr lang="en-US" altLang="zh-CN" sz="3600" b="1" dirty="0">
                <a:solidFill>
                  <a:srgbClr val="3D00EA"/>
                </a:solidFill>
                <a:latin typeface="å¾®è½¯éé»" pitchFamily="18" charset="0"/>
                <a:cs typeface="å¾®è½¯éé»" pitchFamily="18" charset="0"/>
              </a:rPr>
              <a:t>复用能力模型</a:t>
            </a:r>
            <a:r>
              <a:rPr lang="en-US" altLang="zh-CN" sz="3600" b="1" dirty="0">
                <a:solidFill>
                  <a:srgbClr val="3D00EA"/>
                </a:solidFill>
                <a:latin typeface="Comic Sans MS" pitchFamily="18" charset="0"/>
                <a:cs typeface="Comic Sans MS" pitchFamily="18" charset="0"/>
              </a:rPr>
              <a:t>(Reuse</a:t>
            </a:r>
            <a:r>
              <a:rPr lang="en-US" altLang="zh-CN" sz="3600" dirty="0">
                <a:latin typeface="Times New Roman" pitchFamily="18" charset="0"/>
                <a:cs typeface="Times New Roman" pitchFamily="18" charset="0"/>
              </a:rPr>
              <a:t>  </a:t>
            </a:r>
            <a:r>
              <a:rPr lang="en-US" altLang="zh-CN" sz="3600" b="1" dirty="0">
                <a:solidFill>
                  <a:srgbClr val="3D00EA"/>
                </a:solidFill>
                <a:latin typeface="Comic Sans MS" pitchFamily="18" charset="0"/>
                <a:cs typeface="Comic Sans MS" pitchFamily="18" charset="0"/>
              </a:rPr>
              <a:t>Capability</a:t>
            </a:r>
            <a:r>
              <a:rPr lang="en-US" altLang="zh-CN" sz="3600" dirty="0">
                <a:latin typeface="Times New Roman" pitchFamily="18" charset="0"/>
                <a:cs typeface="Times New Roman" pitchFamily="18" charset="0"/>
              </a:rPr>
              <a:t>  </a:t>
            </a:r>
            <a:r>
              <a:rPr lang="en-US" altLang="zh-CN" sz="3600" b="1" dirty="0">
                <a:solidFill>
                  <a:srgbClr val="3D00EA"/>
                </a:solidFill>
                <a:latin typeface="Comic Sans MS" pitchFamily="18" charset="0"/>
                <a:cs typeface="Comic Sans MS" pitchFamily="18" charset="0"/>
              </a:rPr>
              <a:t>Model)</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600"/>
              </a:lnSpc>
              <a:tabLst>
                <a:tab pos="342900" algn="l"/>
                <a:tab pos="457200" algn="l"/>
                <a:tab pos="7366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美国的软件生产力联盟</a:t>
            </a:r>
            <a:r>
              <a:rPr lang="en-US" altLang="zh-CN" sz="3600" b="1" dirty="0">
                <a:solidFill>
                  <a:srgbClr val="000000"/>
                </a:solidFill>
                <a:latin typeface="Comic Sans MS" pitchFamily="18" charset="0"/>
                <a:cs typeface="Comic Sans MS" pitchFamily="18" charset="0"/>
              </a:rPr>
              <a:t>1990</a:t>
            </a:r>
            <a:r>
              <a:rPr lang="en-US" altLang="zh-CN" sz="3600" b="1" dirty="0">
                <a:solidFill>
                  <a:srgbClr val="000000"/>
                </a:solidFill>
                <a:latin typeface="å¾®è½¯éé»" pitchFamily="18" charset="0"/>
                <a:cs typeface="å¾®è½¯éé»" pitchFamily="18" charset="0"/>
              </a:rPr>
              <a:t>年代初提</a:t>
            </a:r>
          </a:p>
          <a:p>
            <a:pPr>
              <a:lnSpc>
                <a:spcPts val="4400"/>
              </a:lnSpc>
              <a:tabLst>
                <a:tab pos="342900" algn="l"/>
                <a:tab pos="457200" algn="l"/>
                <a:tab pos="736600" algn="l"/>
              </a:tabLst>
            </a:pPr>
            <a:r>
              <a:rPr lang="en-US" altLang="zh-CN" dirty="0"/>
              <a:t>	</a:t>
            </a:r>
            <a:r>
              <a:rPr lang="en-US" altLang="zh-CN" sz="3600" b="1" dirty="0">
                <a:solidFill>
                  <a:srgbClr val="000000"/>
                </a:solidFill>
                <a:latin typeface="å¾®è½¯éé»" pitchFamily="18" charset="0"/>
                <a:cs typeface="å¾®è½¯éé»" pitchFamily="18" charset="0"/>
              </a:rPr>
              <a:t>出，将复用分为四个层次：</a:t>
            </a:r>
          </a:p>
          <a:p>
            <a:pPr>
              <a:lnSpc>
                <a:spcPts val="3400"/>
              </a:lnSpc>
              <a:tabLst>
                <a:tab pos="342900" algn="l"/>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偶然的</a:t>
            </a:r>
            <a:r>
              <a:rPr lang="en-US" altLang="zh-CN" sz="2202" dirty="0">
                <a:solidFill>
                  <a:srgbClr val="000000"/>
                </a:solidFill>
                <a:latin typeface="Comic Sans MS" pitchFamily="18" charset="0"/>
                <a:cs typeface="Comic Sans MS" pitchFamily="18" charset="0"/>
              </a:rPr>
              <a:t>(Opportunistic)</a:t>
            </a:r>
            <a:r>
              <a:rPr lang="en-US" altLang="zh-CN" sz="2202" dirty="0">
                <a:solidFill>
                  <a:srgbClr val="000000"/>
                </a:solidFill>
                <a:latin typeface="SimHei" pitchFamily="18" charset="0"/>
                <a:cs typeface="SimHei" pitchFamily="18" charset="0"/>
              </a:rPr>
              <a:t>：项目级的复用，可复用资产是根</a:t>
            </a:r>
          </a:p>
          <a:p>
            <a:pPr>
              <a:lnSpc>
                <a:spcPts val="2400"/>
              </a:lnSpc>
              <a:tabLst>
                <a:tab pos="342900" algn="l"/>
                <a:tab pos="457200" algn="l"/>
                <a:tab pos="736600" algn="l"/>
              </a:tabLst>
            </a:pPr>
            <a:r>
              <a:rPr lang="en-US" altLang="zh-CN" dirty="0"/>
              <a:t>			</a:t>
            </a:r>
            <a:r>
              <a:rPr lang="en-US" altLang="zh-CN" sz="2202" dirty="0">
                <a:solidFill>
                  <a:srgbClr val="000000"/>
                </a:solidFill>
                <a:latin typeface="SimHei" pitchFamily="18" charset="0"/>
                <a:cs typeface="SimHei" pitchFamily="18" charset="0"/>
              </a:rPr>
              <a:t>据项目开发组的技术需要获取</a:t>
            </a:r>
          </a:p>
          <a:p>
            <a:pPr>
              <a:lnSpc>
                <a:spcPts val="3600"/>
              </a:lnSpc>
              <a:tabLst>
                <a:tab pos="342900" algn="l"/>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完整的</a:t>
            </a:r>
            <a:r>
              <a:rPr lang="en-US" altLang="zh-CN" sz="2202" dirty="0">
                <a:solidFill>
                  <a:srgbClr val="000000"/>
                </a:solidFill>
                <a:latin typeface="Comic Sans MS" pitchFamily="18" charset="0"/>
                <a:cs typeface="Comic Sans MS" pitchFamily="18" charset="0"/>
              </a:rPr>
              <a:t>(Integrated)</a:t>
            </a:r>
            <a:r>
              <a:rPr lang="en-US" altLang="zh-CN" sz="2202" dirty="0">
                <a:solidFill>
                  <a:srgbClr val="000000"/>
                </a:solidFill>
                <a:latin typeface="SimHei" pitchFamily="18" charset="0"/>
                <a:cs typeface="SimHei" pitchFamily="18" charset="0"/>
              </a:rPr>
              <a:t>：组织级的复用，例如包含资源库、</a:t>
            </a:r>
          </a:p>
          <a:p>
            <a:pPr>
              <a:lnSpc>
                <a:spcPts val="2400"/>
              </a:lnSpc>
              <a:tabLst>
                <a:tab pos="342900" algn="l"/>
                <a:tab pos="457200" algn="l"/>
                <a:tab pos="736600" algn="l"/>
              </a:tabLst>
            </a:pPr>
            <a:r>
              <a:rPr lang="en-US" altLang="zh-CN" dirty="0"/>
              <a:t>			</a:t>
            </a:r>
            <a:r>
              <a:rPr lang="en-US" altLang="zh-CN" sz="2202" dirty="0">
                <a:solidFill>
                  <a:srgbClr val="000000"/>
                </a:solidFill>
                <a:latin typeface="SimHei" pitchFamily="18" charset="0"/>
                <a:cs typeface="SimHei" pitchFamily="18" charset="0"/>
              </a:rPr>
              <a:t>相关标准等</a:t>
            </a:r>
          </a:p>
          <a:p>
            <a:pPr>
              <a:lnSpc>
                <a:spcPts val="3600"/>
              </a:lnSpc>
              <a:tabLst>
                <a:tab pos="342900" algn="l"/>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有效的</a:t>
            </a:r>
            <a:r>
              <a:rPr lang="en-US" altLang="zh-CN" sz="2202" dirty="0">
                <a:solidFill>
                  <a:srgbClr val="000000"/>
                </a:solidFill>
                <a:latin typeface="Comic Sans MS" pitchFamily="18" charset="0"/>
                <a:cs typeface="Comic Sans MS" pitchFamily="18" charset="0"/>
              </a:rPr>
              <a:t>(Leveraged)</a:t>
            </a:r>
            <a:r>
              <a:rPr lang="en-US" altLang="zh-CN" sz="2202" dirty="0">
                <a:solidFill>
                  <a:srgbClr val="000000"/>
                </a:solidFill>
                <a:latin typeface="SimHei" pitchFamily="18" charset="0"/>
                <a:cs typeface="SimHei" pitchFamily="18" charset="0"/>
              </a:rPr>
              <a:t>：定义了产品线复用策略，度量得到大</a:t>
            </a:r>
          </a:p>
          <a:p>
            <a:pPr>
              <a:lnSpc>
                <a:spcPts val="2400"/>
              </a:lnSpc>
              <a:tabLst>
                <a:tab pos="342900" algn="l"/>
                <a:tab pos="457200" algn="l"/>
                <a:tab pos="736600" algn="l"/>
              </a:tabLst>
            </a:pPr>
            <a:r>
              <a:rPr lang="en-US" altLang="zh-CN" dirty="0"/>
              <a:t>			</a:t>
            </a:r>
            <a:r>
              <a:rPr lang="en-US" altLang="zh-CN" sz="2202" dirty="0">
                <a:solidFill>
                  <a:srgbClr val="000000"/>
                </a:solidFill>
                <a:latin typeface="SimHei" pitchFamily="18" charset="0"/>
                <a:cs typeface="SimHei" pitchFamily="18" charset="0"/>
              </a:rPr>
              <a:t>量应用</a:t>
            </a:r>
          </a:p>
          <a:p>
            <a:pPr>
              <a:lnSpc>
                <a:spcPts val="3600"/>
              </a:lnSpc>
              <a:tabLst>
                <a:tab pos="342900" algn="l"/>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预测的</a:t>
            </a:r>
            <a:r>
              <a:rPr lang="en-US" altLang="zh-CN" sz="2202" dirty="0">
                <a:solidFill>
                  <a:srgbClr val="000000"/>
                </a:solidFill>
                <a:latin typeface="Comic Sans MS" pitchFamily="18" charset="0"/>
                <a:cs typeface="Comic Sans MS" pitchFamily="18" charset="0"/>
              </a:rPr>
              <a:t>(Anticipating)</a:t>
            </a:r>
            <a:r>
              <a:rPr lang="en-US" altLang="zh-CN" sz="2202" dirty="0">
                <a:solidFill>
                  <a:srgbClr val="000000"/>
                </a:solidFill>
                <a:latin typeface="SimHei" pitchFamily="18" charset="0"/>
                <a:cs typeface="SimHei" pitchFamily="18" charset="0"/>
              </a:rPr>
              <a:t>：管理层通过开拓组织的复用能力创</a:t>
            </a:r>
          </a:p>
          <a:p>
            <a:pPr>
              <a:lnSpc>
                <a:spcPts val="2400"/>
              </a:lnSpc>
              <a:tabLst>
                <a:tab pos="342900" algn="l"/>
                <a:tab pos="457200" algn="l"/>
                <a:tab pos="736600" algn="l"/>
              </a:tabLst>
            </a:pPr>
            <a:r>
              <a:rPr lang="en-US" altLang="zh-CN" dirty="0"/>
              <a:t>			</a:t>
            </a:r>
            <a:r>
              <a:rPr lang="en-US" altLang="zh-CN" sz="2202" dirty="0">
                <a:solidFill>
                  <a:srgbClr val="000000"/>
                </a:solidFill>
                <a:latin typeface="SimHei" pitchFamily="18" charset="0"/>
                <a:cs typeface="SimHei" pitchFamily="18" charset="0"/>
              </a:rPr>
              <a:t>造新的业务机会，预期的市场需要驱动可复用资产的获取</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645400" cy="5359400"/>
          </a:xfrm>
          <a:prstGeom prst="rect">
            <a:avLst/>
          </a:prstGeom>
          <a:noFill/>
        </p:spPr>
        <p:txBody>
          <a:bodyPr wrap="none" lIns="0" tIns="0" rIns="0" rtlCol="0">
            <a:spAutoFit/>
          </a:bodyPr>
          <a:lstStyle/>
          <a:p>
            <a:pPr>
              <a:lnSpc>
                <a:spcPts val="5200"/>
              </a:lnSpc>
              <a:tabLst>
                <a:tab pos="342900" algn="l"/>
                <a:tab pos="457200" algn="l"/>
                <a:tab pos="736600" algn="l"/>
                <a:tab pos="1803400" algn="l"/>
              </a:tabLst>
            </a:pPr>
            <a:r>
              <a:rPr lang="en-US" altLang="zh-CN" dirty="0"/>
              <a:t>				</a:t>
            </a:r>
            <a:r>
              <a:rPr lang="en-US" altLang="zh-CN" sz="4002" b="1" dirty="0">
                <a:solidFill>
                  <a:srgbClr val="3D00EA"/>
                </a:solidFill>
                <a:latin typeface="å¾®è½¯éé»" pitchFamily="18" charset="0"/>
                <a:cs typeface="å¾®è½¯éé»" pitchFamily="18" charset="0"/>
              </a:rPr>
              <a:t>构件化开发过程改造</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457200" algn="l"/>
                <a:tab pos="736600" algn="l"/>
                <a:tab pos="1803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一个机构要想采用复用技术，通常面临两</a:t>
            </a:r>
          </a:p>
          <a:p>
            <a:pPr>
              <a:lnSpc>
                <a:spcPts val="3700"/>
              </a:lnSpc>
              <a:tabLst>
                <a:tab pos="342900" algn="l"/>
                <a:tab pos="457200" algn="l"/>
                <a:tab pos="736600" algn="l"/>
                <a:tab pos="1803400" algn="l"/>
              </a:tabLst>
            </a:pPr>
            <a:r>
              <a:rPr lang="en-US" altLang="zh-CN" dirty="0"/>
              <a:t>	</a:t>
            </a:r>
            <a:r>
              <a:rPr lang="en-US" altLang="zh-CN" sz="3198" b="1" dirty="0">
                <a:solidFill>
                  <a:srgbClr val="000000"/>
                </a:solidFill>
                <a:latin typeface="å¾®è½¯éé»" pitchFamily="18" charset="0"/>
                <a:cs typeface="å¾®è½¯éé»" pitchFamily="18" charset="0"/>
              </a:rPr>
              <a:t>方面互相冲突的压力：</a:t>
            </a:r>
          </a:p>
          <a:p>
            <a:pPr>
              <a:lnSpc>
                <a:spcPts val="3700"/>
              </a:lnSpc>
              <a:tabLst>
                <a:tab pos="342900" algn="l"/>
                <a:tab pos="457200" algn="l"/>
                <a:tab pos="736600" algn="l"/>
                <a:tab pos="1803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一方面，必须保持当前的公司运作，它涉及到获取</a:t>
            </a:r>
          </a:p>
          <a:p>
            <a:pPr>
              <a:lnSpc>
                <a:spcPts val="2300"/>
              </a:lnSpc>
              <a:tabLst>
                <a:tab pos="342900" algn="l"/>
                <a:tab pos="457200" algn="l"/>
                <a:tab pos="736600" algn="l"/>
                <a:tab pos="1803400" algn="l"/>
              </a:tabLst>
            </a:pPr>
            <a:r>
              <a:rPr lang="en-US" altLang="zh-CN" dirty="0"/>
              <a:t>			</a:t>
            </a:r>
            <a:r>
              <a:rPr lang="en-US" altLang="zh-CN" sz="2400" dirty="0">
                <a:solidFill>
                  <a:srgbClr val="000000"/>
                </a:solidFill>
                <a:latin typeface="SimHei" pitchFamily="18" charset="0"/>
                <a:cs typeface="SimHei" pitchFamily="18" charset="0"/>
              </a:rPr>
              <a:t>公司必要的资金的各项活动</a:t>
            </a:r>
          </a:p>
          <a:p>
            <a:pPr>
              <a:lnSpc>
                <a:spcPts val="3900"/>
              </a:lnSpc>
              <a:tabLst>
                <a:tab pos="342900" algn="l"/>
                <a:tab pos="457200" algn="l"/>
                <a:tab pos="736600" algn="l"/>
                <a:tab pos="1803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另一方面，公司必须对现有的管理、技术和人员进</a:t>
            </a:r>
          </a:p>
          <a:p>
            <a:pPr>
              <a:lnSpc>
                <a:spcPts val="2300"/>
              </a:lnSpc>
              <a:tabLst>
                <a:tab pos="342900" algn="l"/>
                <a:tab pos="457200" algn="l"/>
                <a:tab pos="736600" algn="l"/>
                <a:tab pos="1803400" algn="l"/>
              </a:tabLst>
            </a:pPr>
            <a:r>
              <a:rPr lang="en-US" altLang="zh-CN" dirty="0"/>
              <a:t>			</a:t>
            </a:r>
            <a:r>
              <a:rPr lang="en-US" altLang="zh-CN" sz="2400" dirty="0">
                <a:solidFill>
                  <a:srgbClr val="000000"/>
                </a:solidFill>
                <a:latin typeface="SimHei" pitchFamily="18" charset="0"/>
                <a:cs typeface="SimHei" pitchFamily="18" charset="0"/>
              </a:rPr>
              <a:t>行全面的改造，完成构件化开发过程改进</a:t>
            </a:r>
          </a:p>
          <a:p>
            <a:pPr>
              <a:lnSpc>
                <a:spcPts val="5000"/>
              </a:lnSpc>
              <a:tabLst>
                <a:tab pos="342900" algn="l"/>
                <a:tab pos="457200" algn="l"/>
                <a:tab pos="736600" algn="l"/>
                <a:tab pos="1803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不幸的是，生产一线的经理们常常发现，</a:t>
            </a:r>
          </a:p>
          <a:p>
            <a:pPr>
              <a:lnSpc>
                <a:spcPts val="3700"/>
              </a:lnSpc>
              <a:tabLst>
                <a:tab pos="342900" algn="l"/>
                <a:tab pos="457200" algn="l"/>
                <a:tab pos="736600" algn="l"/>
                <a:tab pos="1803400" algn="l"/>
              </a:tabLst>
            </a:pPr>
            <a:r>
              <a:rPr lang="en-US" altLang="zh-CN" dirty="0"/>
              <a:t>	</a:t>
            </a:r>
            <a:r>
              <a:rPr lang="en-US" altLang="zh-CN" sz="3198" b="1" dirty="0">
                <a:solidFill>
                  <a:srgbClr val="000000"/>
                </a:solidFill>
                <a:latin typeface="å¾®è½¯éé»" pitchFamily="18" charset="0"/>
                <a:cs typeface="å¾®è½¯éé»" pitchFamily="18" charset="0"/>
              </a:rPr>
              <a:t>要在保持当前运作的前提下引入新的运作</a:t>
            </a:r>
          </a:p>
          <a:p>
            <a:pPr>
              <a:lnSpc>
                <a:spcPts val="3800"/>
              </a:lnSpc>
              <a:tabLst>
                <a:tab pos="342900" algn="l"/>
                <a:tab pos="457200" algn="l"/>
                <a:tab pos="736600" algn="l"/>
                <a:tab pos="1803400" algn="l"/>
              </a:tabLst>
            </a:pPr>
            <a:r>
              <a:rPr lang="en-US" altLang="zh-CN" dirty="0"/>
              <a:t>	</a:t>
            </a:r>
            <a:r>
              <a:rPr lang="en-US" altLang="zh-CN" sz="3198" b="1" dirty="0">
                <a:solidFill>
                  <a:srgbClr val="000000"/>
                </a:solidFill>
                <a:latin typeface="å¾®è½¯éé»" pitchFamily="18" charset="0"/>
                <a:cs typeface="å¾®è½¯éé»" pitchFamily="18" charset="0"/>
              </a:rPr>
              <a:t>方式是困难的</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645400" cy="5270500"/>
          </a:xfrm>
          <a:prstGeom prst="rect">
            <a:avLst/>
          </a:prstGeom>
          <a:noFill/>
        </p:spPr>
        <p:txBody>
          <a:bodyPr wrap="none" lIns="0" tIns="0" rIns="0" rtlCol="0">
            <a:spAutoFit/>
          </a:bodyPr>
          <a:lstStyle/>
          <a:p>
            <a:pPr>
              <a:lnSpc>
                <a:spcPts val="5200"/>
              </a:lnSpc>
              <a:tabLst>
                <a:tab pos="342900" algn="l"/>
                <a:tab pos="457200" algn="l"/>
                <a:tab pos="736600" algn="l"/>
                <a:tab pos="1041400" algn="l"/>
              </a:tabLst>
            </a:pPr>
            <a:r>
              <a:rPr lang="en-US" altLang="zh-CN" dirty="0"/>
              <a:t>				</a:t>
            </a:r>
            <a:r>
              <a:rPr lang="en-US" altLang="zh-CN" sz="4002" b="1" dirty="0">
                <a:solidFill>
                  <a:srgbClr val="3D00EA"/>
                </a:solidFill>
                <a:latin typeface="å¾®è½¯éé»" pitchFamily="18" charset="0"/>
                <a:cs typeface="å¾®è½¯éé»" pitchFamily="18" charset="0"/>
              </a:rPr>
              <a:t>增量、系统地实施软件复用</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457200" algn="l"/>
                <a:tab pos="736600" algn="l"/>
                <a:tab pos="1041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需要从业务、人员、过程、组织、体系结</a:t>
            </a:r>
          </a:p>
          <a:p>
            <a:pPr>
              <a:lnSpc>
                <a:spcPts val="3700"/>
              </a:lnSpc>
              <a:tabLst>
                <a:tab pos="342900" algn="l"/>
                <a:tab pos="457200" algn="l"/>
                <a:tab pos="736600" algn="l"/>
                <a:tab pos="1041400" algn="l"/>
              </a:tabLst>
            </a:pPr>
            <a:r>
              <a:rPr lang="en-US" altLang="zh-CN" dirty="0"/>
              <a:t>	</a:t>
            </a:r>
            <a:r>
              <a:rPr lang="en-US" altLang="zh-CN" sz="3198" b="1" dirty="0">
                <a:solidFill>
                  <a:srgbClr val="000000"/>
                </a:solidFill>
                <a:latin typeface="å¾®è½¯éé»" pitchFamily="18" charset="0"/>
                <a:cs typeface="å¾®è½¯éé»" pitchFamily="18" charset="0"/>
              </a:rPr>
              <a:t>构、工具和技术等多个方面同时进行变革</a:t>
            </a:r>
          </a:p>
          <a:p>
            <a:pPr>
              <a:lnSpc>
                <a:spcPts val="4700"/>
              </a:lnSpc>
              <a:tabLst>
                <a:tab pos="342900" algn="l"/>
                <a:tab pos="457200" algn="l"/>
                <a:tab pos="736600" algn="l"/>
                <a:tab pos="1041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向复用业务过渡的关键要素：</a:t>
            </a:r>
          </a:p>
          <a:p>
            <a:pPr>
              <a:lnSpc>
                <a:spcPts val="3400"/>
              </a:lnSpc>
              <a:tabLst>
                <a:tab pos="342900" algn="l"/>
                <a:tab pos="457200" algn="l"/>
                <a:tab pos="736600" algn="l"/>
                <a:tab pos="104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评估业务、过程、领域和组织方面的复用准备</a:t>
            </a:r>
          </a:p>
          <a:p>
            <a:pPr>
              <a:lnSpc>
                <a:spcPts val="3600"/>
              </a:lnSpc>
              <a:tabLst>
                <a:tab pos="342900" algn="l"/>
                <a:tab pos="457200" algn="l"/>
                <a:tab pos="736600" algn="l"/>
                <a:tab pos="104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设计</a:t>
            </a:r>
            <a:r>
              <a:rPr lang="en-US" altLang="zh-CN" sz="2400" dirty="0">
                <a:solidFill>
                  <a:srgbClr val="FF0000"/>
                </a:solidFill>
                <a:latin typeface="SimHei" pitchFamily="18" charset="0"/>
                <a:cs typeface="SimHei" pitchFamily="18" charset="0"/>
              </a:rPr>
              <a:t>分步骤</a:t>
            </a:r>
            <a:r>
              <a:rPr lang="en-US" altLang="zh-CN" sz="2400" dirty="0">
                <a:solidFill>
                  <a:srgbClr val="000000"/>
                </a:solidFill>
                <a:latin typeface="SimHei" pitchFamily="18" charset="0"/>
                <a:cs typeface="SimHei" pitchFamily="18" charset="0"/>
              </a:rPr>
              <a:t>、</a:t>
            </a:r>
            <a:r>
              <a:rPr lang="en-US" altLang="zh-CN" sz="2400" dirty="0">
                <a:solidFill>
                  <a:srgbClr val="FF0000"/>
                </a:solidFill>
                <a:latin typeface="SimHei" pitchFamily="18" charset="0"/>
                <a:cs typeface="SimHei" pitchFamily="18" charset="0"/>
              </a:rPr>
              <a:t>示范工程驱动</a:t>
            </a:r>
            <a:r>
              <a:rPr lang="en-US" altLang="zh-CN" sz="2400" dirty="0">
                <a:solidFill>
                  <a:srgbClr val="000000"/>
                </a:solidFill>
                <a:latin typeface="SimHei" pitchFamily="18" charset="0"/>
                <a:cs typeface="SimHei" pitchFamily="18" charset="0"/>
              </a:rPr>
              <a:t>的过渡计划，把新的过</a:t>
            </a:r>
          </a:p>
          <a:p>
            <a:pPr>
              <a:lnSpc>
                <a:spcPts val="2300"/>
              </a:lnSpc>
              <a:tabLst>
                <a:tab pos="342900" algn="l"/>
                <a:tab pos="457200" algn="l"/>
                <a:tab pos="736600" algn="l"/>
                <a:tab pos="1041400" algn="l"/>
              </a:tabLst>
            </a:pPr>
            <a:r>
              <a:rPr lang="en-US" altLang="zh-CN" dirty="0"/>
              <a:t>			</a:t>
            </a:r>
            <a:r>
              <a:rPr lang="en-US" altLang="zh-CN" sz="2400" dirty="0">
                <a:solidFill>
                  <a:srgbClr val="000000"/>
                </a:solidFill>
                <a:latin typeface="SimHei" pitchFamily="18" charset="0"/>
                <a:cs typeface="SimHei" pitchFamily="18" charset="0"/>
              </a:rPr>
              <a:t>程纳入现有的软件工程组织</a:t>
            </a:r>
          </a:p>
          <a:p>
            <a:pPr>
              <a:lnSpc>
                <a:spcPts val="3800"/>
              </a:lnSpc>
              <a:tabLst>
                <a:tab pos="342900" algn="l"/>
                <a:tab pos="457200" algn="l"/>
                <a:tab pos="736600" algn="l"/>
                <a:tab pos="104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复用驱动软件工程业务的客户化</a:t>
            </a:r>
            <a:r>
              <a:rPr lang="en-US" altLang="zh-CN" sz="2400" dirty="0">
                <a:solidFill>
                  <a:srgbClr val="000000"/>
                </a:solidFill>
                <a:latin typeface="Comic Sans MS" pitchFamily="18" charset="0"/>
                <a:cs typeface="Comic Sans MS" pitchFamily="18" charset="0"/>
              </a:rPr>
              <a:t>(customization)</a:t>
            </a:r>
            <a:r>
              <a:rPr lang="en-US" altLang="zh-CN" sz="2400" dirty="0">
                <a:solidFill>
                  <a:srgbClr val="000000"/>
                </a:solidFill>
                <a:latin typeface="SimHei" pitchFamily="18" charset="0"/>
                <a:cs typeface="SimHei" pitchFamily="18" charset="0"/>
              </a:rPr>
              <a:t>和</a:t>
            </a:r>
          </a:p>
          <a:p>
            <a:pPr>
              <a:lnSpc>
                <a:spcPts val="2500"/>
              </a:lnSpc>
              <a:tabLst>
                <a:tab pos="342900" algn="l"/>
                <a:tab pos="457200" algn="l"/>
                <a:tab pos="736600" algn="l"/>
                <a:tab pos="1041400" algn="l"/>
              </a:tabLst>
            </a:pPr>
            <a:r>
              <a:rPr lang="en-US" altLang="zh-CN" dirty="0"/>
              <a:t>			</a:t>
            </a:r>
            <a:r>
              <a:rPr lang="en-US" altLang="zh-CN" sz="2400" dirty="0">
                <a:solidFill>
                  <a:srgbClr val="000000"/>
                </a:solidFill>
                <a:latin typeface="SimHei" pitchFamily="18" charset="0"/>
                <a:cs typeface="SimHei" pitchFamily="18" charset="0"/>
              </a:rPr>
              <a:t>组织结构设计</a:t>
            </a:r>
          </a:p>
          <a:p>
            <a:pPr>
              <a:lnSpc>
                <a:spcPts val="3800"/>
              </a:lnSpc>
              <a:tabLst>
                <a:tab pos="342900" algn="l"/>
                <a:tab pos="457200" algn="l"/>
                <a:tab pos="736600" algn="l"/>
                <a:tab pos="104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培训、工具开发和部署</a:t>
            </a:r>
            <a:r>
              <a:rPr lang="en-US" altLang="zh-CN" sz="2400" dirty="0">
                <a:solidFill>
                  <a:srgbClr val="000000"/>
                </a:solidFill>
                <a:latin typeface="Comic Sans MS" pitchFamily="18" charset="0"/>
                <a:cs typeface="Comic Sans MS" pitchFamily="18" charset="0"/>
              </a:rPr>
              <a:t>(deployment)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5400"/>
            <a:ext cx="9080500" cy="67691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3" name="TextBox 1"/>
          <p:cNvSpPr txBox="1"/>
          <p:nvPr/>
        </p:nvSpPr>
        <p:spPr>
          <a:xfrm>
            <a:off x="749300" y="203200"/>
            <a:ext cx="7632700" cy="698500"/>
          </a:xfrm>
          <a:prstGeom prst="rect">
            <a:avLst/>
          </a:prstGeom>
          <a:noFill/>
        </p:spPr>
        <p:txBody>
          <a:bodyPr wrap="none" lIns="0" tIns="0" rIns="0" rtlCol="0">
            <a:spAutoFit/>
          </a:bodyPr>
          <a:lstStyle/>
          <a:p>
            <a:pPr>
              <a:lnSpc>
                <a:spcPts val="5500"/>
              </a:lnSpc>
              <a:tabLst/>
            </a:pPr>
            <a:r>
              <a:rPr lang="en-US" altLang="zh-CN" sz="4002" b="1" dirty="0">
                <a:solidFill>
                  <a:srgbClr val="3D00EA"/>
                </a:solidFill>
                <a:latin typeface="å¾®è½¯éé»" pitchFamily="18" charset="0"/>
                <a:cs typeface="å¾®è½¯éé»" pitchFamily="18" charset="0"/>
              </a:rPr>
              <a:t>增量式的复用式开发实施</a:t>
            </a:r>
            <a:r>
              <a:rPr lang="en-US" altLang="zh-CN" sz="4002" b="1" dirty="0">
                <a:solidFill>
                  <a:srgbClr val="3D00EA"/>
                </a:solidFill>
                <a:latin typeface="Comic Sans MS" pitchFamily="18" charset="0"/>
                <a:cs typeface="Comic Sans MS" pitchFamily="18" charset="0"/>
              </a:rPr>
              <a:t>(HP</a:t>
            </a:r>
            <a:r>
              <a:rPr lang="en-US" altLang="zh-CN" sz="4002" b="1" dirty="0">
                <a:solidFill>
                  <a:srgbClr val="3D00EA"/>
                </a:solidFill>
                <a:latin typeface="å¾®è½¯éé»" pitchFamily="18" charset="0"/>
                <a:cs typeface="å¾®è½¯éé»" pitchFamily="18" charset="0"/>
              </a:rPr>
              <a:t>公司</a:t>
            </a:r>
            <a:r>
              <a:rPr lang="en-US" altLang="zh-CN" sz="4002" b="1" dirty="0">
                <a:solidFill>
                  <a:srgbClr val="3D00EA"/>
                </a:solidFill>
                <a:latin typeface="Comic Sans MS" pitchFamily="18" charset="0"/>
                <a:cs typeface="Comic Sans MS" pitchFamily="18" charset="0"/>
              </a:rPr>
              <a:t>)</a:t>
            </a:r>
          </a:p>
        </p:txBody>
      </p:sp>
      <p:sp>
        <p:nvSpPr>
          <p:cNvPr id="4" name="TextBox 1"/>
          <p:cNvSpPr txBox="1"/>
          <p:nvPr/>
        </p:nvSpPr>
        <p:spPr>
          <a:xfrm>
            <a:off x="6870700" y="5753100"/>
            <a:ext cx="1651000" cy="774700"/>
          </a:xfrm>
          <a:prstGeom prst="rect">
            <a:avLst/>
          </a:prstGeom>
          <a:noFill/>
        </p:spPr>
        <p:txBody>
          <a:bodyPr wrap="none" lIns="0" tIns="0" rIns="0" rtlCol="0">
            <a:spAutoFit/>
          </a:bodyPr>
          <a:lstStyle/>
          <a:p>
            <a:pPr>
              <a:lnSpc>
                <a:spcPts val="1800"/>
              </a:lnSpc>
              <a:tabLst>
                <a:tab pos="1130300" algn="l"/>
              </a:tabLst>
            </a:pPr>
            <a:r>
              <a:rPr lang="en-US" altLang="zh-CN" sz="1398" b="1" dirty="0">
                <a:solidFill>
                  <a:srgbClr val="000000"/>
                </a:solidFill>
                <a:latin typeface="å¾®è½¯éé»" pitchFamily="18" charset="0"/>
                <a:cs typeface="å¾®è½¯éé»" pitchFamily="18" charset="0"/>
              </a:rPr>
              <a:t>投资、开销、时间</a:t>
            </a:r>
          </a:p>
          <a:p>
            <a:pPr>
              <a:lnSpc>
                <a:spcPts val="1000"/>
              </a:lnSpc>
            </a:pPr>
            <a:endParaRPr lang="en-US" altLang="zh-CN" dirty="0"/>
          </a:p>
          <a:p>
            <a:pPr>
              <a:lnSpc>
                <a:spcPts val="1000"/>
              </a:lnSpc>
            </a:pPr>
            <a:endParaRPr lang="en-US" altLang="zh-CN" dirty="0"/>
          </a:p>
          <a:p>
            <a:pPr>
              <a:lnSpc>
                <a:spcPts val="2300"/>
              </a:lnSpc>
              <a:tabLst>
                <a:tab pos="1130300" algn="l"/>
              </a:tabLst>
            </a:pPr>
            <a:r>
              <a:rPr lang="en-US" altLang="zh-CN" dirty="0"/>
              <a:t>	</a:t>
            </a:r>
            <a:r>
              <a:rPr lang="en-US" altLang="zh-CN" sz="1398" dirty="0">
                <a:solidFill>
                  <a:srgbClr val="000000"/>
                </a:solidFill>
                <a:latin typeface="Comic Sans MS" pitchFamily="18" charset="0"/>
                <a:cs typeface="Comic Sans MS" pitchFamily="18" charset="0"/>
              </a:rPr>
              <a:t>58/58</a:t>
            </a:r>
          </a:p>
        </p:txBody>
      </p:sp>
      <p:sp>
        <p:nvSpPr>
          <p:cNvPr id="5" name="TextBox 1"/>
          <p:cNvSpPr txBox="1"/>
          <p:nvPr/>
        </p:nvSpPr>
        <p:spPr>
          <a:xfrm>
            <a:off x="698500" y="1587500"/>
            <a:ext cx="342900" cy="2286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效益</a:t>
            </a:r>
          </a:p>
        </p:txBody>
      </p:sp>
      <p:sp>
        <p:nvSpPr>
          <p:cNvPr id="6" name="TextBox 1"/>
          <p:cNvSpPr txBox="1"/>
          <p:nvPr/>
        </p:nvSpPr>
        <p:spPr>
          <a:xfrm>
            <a:off x="7531100" y="2730500"/>
            <a:ext cx="698500" cy="6096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特定领域</a:t>
            </a:r>
          </a:p>
          <a:p>
            <a:pPr>
              <a:lnSpc>
                <a:spcPts val="1400"/>
              </a:lnSpc>
              <a:tabLst/>
            </a:pPr>
            <a:r>
              <a:rPr lang="en-US" altLang="zh-CN" sz="1398" b="1" dirty="0">
                <a:solidFill>
                  <a:srgbClr val="000000"/>
                </a:solidFill>
                <a:latin typeface="å¾®è½¯éé»" pitchFamily="18" charset="0"/>
                <a:cs typeface="å¾®è½¯éé»" pitchFamily="18" charset="0"/>
              </a:rPr>
              <a:t>复用驱动</a:t>
            </a:r>
          </a:p>
          <a:p>
            <a:pPr>
              <a:lnSpc>
                <a:spcPts val="1400"/>
              </a:lnSpc>
              <a:tabLst/>
            </a:pPr>
            <a:r>
              <a:rPr lang="en-US" altLang="zh-CN" sz="1398" b="1" dirty="0">
                <a:solidFill>
                  <a:srgbClr val="000000"/>
                </a:solidFill>
                <a:latin typeface="å¾®è½¯éé»" pitchFamily="18" charset="0"/>
                <a:cs typeface="å¾®è½¯éé»" pitchFamily="18" charset="0"/>
              </a:rPr>
              <a:t>组织结构</a:t>
            </a:r>
          </a:p>
        </p:txBody>
      </p:sp>
      <p:sp>
        <p:nvSpPr>
          <p:cNvPr id="7" name="TextBox 1"/>
          <p:cNvSpPr txBox="1"/>
          <p:nvPr/>
        </p:nvSpPr>
        <p:spPr>
          <a:xfrm>
            <a:off x="6350000" y="3187700"/>
            <a:ext cx="698500" cy="4191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体系结构</a:t>
            </a:r>
          </a:p>
          <a:p>
            <a:pPr>
              <a:lnSpc>
                <a:spcPts val="1400"/>
              </a:lnSpc>
              <a:tabLst/>
            </a:pPr>
            <a:r>
              <a:rPr lang="en-US" altLang="zh-CN" sz="1398" b="1" dirty="0">
                <a:solidFill>
                  <a:srgbClr val="000000"/>
                </a:solidFill>
                <a:latin typeface="å¾®è½¯éé»" pitchFamily="18" charset="0"/>
                <a:cs typeface="å¾®è½¯éé»" pitchFamily="18" charset="0"/>
              </a:rPr>
              <a:t>式的复用</a:t>
            </a:r>
          </a:p>
        </p:txBody>
      </p:sp>
      <p:sp>
        <p:nvSpPr>
          <p:cNvPr id="8" name="TextBox 1"/>
          <p:cNvSpPr txBox="1"/>
          <p:nvPr/>
        </p:nvSpPr>
        <p:spPr>
          <a:xfrm>
            <a:off x="4876800" y="3835400"/>
            <a:ext cx="749300" cy="6096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已管理的</a:t>
            </a:r>
          </a:p>
          <a:p>
            <a:pPr>
              <a:lnSpc>
                <a:spcPts val="1400"/>
              </a:lnSpc>
              <a:tabLst/>
            </a:pPr>
            <a:r>
              <a:rPr lang="en-US" altLang="zh-CN" sz="1398" b="1" dirty="0">
                <a:solidFill>
                  <a:srgbClr val="000000"/>
                </a:solidFill>
                <a:latin typeface="å¾®è½¯éé»" pitchFamily="18" charset="0"/>
                <a:cs typeface="å¾®è½¯éé»" pitchFamily="18" charset="0"/>
              </a:rPr>
              <a:t>工作制品</a:t>
            </a:r>
          </a:p>
          <a:p>
            <a:pPr>
              <a:lnSpc>
                <a:spcPts val="1400"/>
              </a:lnSpc>
              <a:tabLst/>
            </a:pPr>
            <a:r>
              <a:rPr lang="en-US" altLang="zh-CN" sz="1398" b="1" dirty="0">
                <a:solidFill>
                  <a:srgbClr val="000000"/>
                </a:solidFill>
                <a:latin typeface="å¾®è½¯éé»" pitchFamily="18" charset="0"/>
                <a:cs typeface="å¾®è½¯éé»" pitchFamily="18" charset="0"/>
              </a:rPr>
              <a:t>复用</a:t>
            </a:r>
          </a:p>
        </p:txBody>
      </p:sp>
      <p:sp>
        <p:nvSpPr>
          <p:cNvPr id="9" name="TextBox 1"/>
          <p:cNvSpPr txBox="1"/>
          <p:nvPr/>
        </p:nvSpPr>
        <p:spPr>
          <a:xfrm>
            <a:off x="3835400" y="4343400"/>
            <a:ext cx="698500" cy="4191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黑盒式</a:t>
            </a:r>
          </a:p>
          <a:p>
            <a:pPr>
              <a:lnSpc>
                <a:spcPts val="1400"/>
              </a:lnSpc>
              <a:tabLst/>
            </a:pPr>
            <a:r>
              <a:rPr lang="en-US" altLang="zh-CN" sz="1398" b="1" dirty="0">
                <a:solidFill>
                  <a:srgbClr val="000000"/>
                </a:solidFill>
                <a:latin typeface="å¾®è½¯éé»" pitchFamily="18" charset="0"/>
                <a:cs typeface="å¾®è½¯éé»" pitchFamily="18" charset="0"/>
              </a:rPr>
              <a:t>代码复用</a:t>
            </a:r>
          </a:p>
        </p:txBody>
      </p:sp>
      <p:sp>
        <p:nvSpPr>
          <p:cNvPr id="10" name="TextBox 1"/>
          <p:cNvSpPr txBox="1"/>
          <p:nvPr/>
        </p:nvSpPr>
        <p:spPr>
          <a:xfrm>
            <a:off x="2501900" y="4851400"/>
            <a:ext cx="698500" cy="4191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非正式的</a:t>
            </a:r>
          </a:p>
          <a:p>
            <a:pPr>
              <a:lnSpc>
                <a:spcPts val="1400"/>
              </a:lnSpc>
              <a:tabLst/>
            </a:pPr>
            <a:r>
              <a:rPr lang="en-US" altLang="zh-CN" sz="1398" b="1" dirty="0">
                <a:solidFill>
                  <a:srgbClr val="000000"/>
                </a:solidFill>
                <a:latin typeface="å¾®è½¯éé»" pitchFamily="18" charset="0"/>
                <a:cs typeface="å¾®è½¯éé»" pitchFamily="18" charset="0"/>
              </a:rPr>
              <a:t>代码复用</a:t>
            </a:r>
          </a:p>
        </p:txBody>
      </p:sp>
      <p:sp>
        <p:nvSpPr>
          <p:cNvPr id="11" name="TextBox 1"/>
          <p:cNvSpPr txBox="1"/>
          <p:nvPr/>
        </p:nvSpPr>
        <p:spPr>
          <a:xfrm>
            <a:off x="1358900" y="5384800"/>
            <a:ext cx="520700" cy="2286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无复用</a:t>
            </a:r>
          </a:p>
        </p:txBody>
      </p:sp>
      <p:sp>
        <p:nvSpPr>
          <p:cNvPr id="12" name="TextBox 1"/>
          <p:cNvSpPr txBox="1"/>
          <p:nvPr/>
        </p:nvSpPr>
        <p:spPr>
          <a:xfrm>
            <a:off x="5384800" y="2082800"/>
            <a:ext cx="698500" cy="4191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互操作性</a:t>
            </a:r>
          </a:p>
          <a:p>
            <a:pPr>
              <a:lnSpc>
                <a:spcPts val="1400"/>
              </a:lnSpc>
              <a:tabLst/>
            </a:pPr>
            <a:r>
              <a:rPr lang="en-US" altLang="zh-CN" sz="1398" b="1" dirty="0">
                <a:solidFill>
                  <a:srgbClr val="000000"/>
                </a:solidFill>
                <a:latin typeface="å¾®è½¯éé»" pitchFamily="18" charset="0"/>
                <a:cs typeface="å¾®è½¯éé»" pitchFamily="18" charset="0"/>
              </a:rPr>
              <a:t>高复用层</a:t>
            </a:r>
          </a:p>
        </p:txBody>
      </p:sp>
      <p:sp>
        <p:nvSpPr>
          <p:cNvPr id="13" name="TextBox 1"/>
          <p:cNvSpPr txBox="1"/>
          <p:nvPr/>
        </p:nvSpPr>
        <p:spPr>
          <a:xfrm>
            <a:off x="1358900" y="3822700"/>
            <a:ext cx="698500" cy="4191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减少</a:t>
            </a:r>
          </a:p>
          <a:p>
            <a:pPr>
              <a:lnSpc>
                <a:spcPts val="1400"/>
              </a:lnSpc>
              <a:tabLst/>
            </a:pPr>
            <a:r>
              <a:rPr lang="en-US" altLang="zh-CN" sz="1398" b="1" dirty="0">
                <a:solidFill>
                  <a:srgbClr val="000000"/>
                </a:solidFill>
                <a:latin typeface="å¾®è½¯éé»" pitchFamily="18" charset="0"/>
                <a:cs typeface="å¾®è½¯éé»" pitchFamily="18" charset="0"/>
              </a:rPr>
              <a:t>开发时间</a:t>
            </a:r>
          </a:p>
        </p:txBody>
      </p:sp>
      <p:sp>
        <p:nvSpPr>
          <p:cNvPr id="14" name="TextBox 1"/>
          <p:cNvSpPr txBox="1"/>
          <p:nvPr/>
        </p:nvSpPr>
        <p:spPr>
          <a:xfrm>
            <a:off x="2654300" y="3314700"/>
            <a:ext cx="698500" cy="4191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降低</a:t>
            </a:r>
          </a:p>
          <a:p>
            <a:pPr>
              <a:lnSpc>
                <a:spcPts val="1400"/>
              </a:lnSpc>
              <a:tabLst/>
            </a:pPr>
            <a:r>
              <a:rPr lang="en-US" altLang="zh-CN" sz="1398" b="1" dirty="0">
                <a:solidFill>
                  <a:srgbClr val="000000"/>
                </a:solidFill>
                <a:latin typeface="å¾®è½¯éé»" pitchFamily="18" charset="0"/>
                <a:cs typeface="å¾®è½¯éé»" pitchFamily="18" charset="0"/>
              </a:rPr>
              <a:t>维护成本</a:t>
            </a:r>
          </a:p>
        </p:txBody>
      </p:sp>
      <p:sp>
        <p:nvSpPr>
          <p:cNvPr id="15" name="TextBox 1"/>
          <p:cNvSpPr txBox="1"/>
          <p:nvPr/>
        </p:nvSpPr>
        <p:spPr>
          <a:xfrm>
            <a:off x="3873500" y="2806700"/>
            <a:ext cx="520700" cy="4191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扩大</a:t>
            </a:r>
          </a:p>
          <a:p>
            <a:pPr>
              <a:lnSpc>
                <a:spcPts val="1400"/>
              </a:lnSpc>
              <a:tabLst/>
            </a:pPr>
            <a:r>
              <a:rPr lang="en-US" altLang="zh-CN" sz="1398" b="1" dirty="0">
                <a:solidFill>
                  <a:srgbClr val="000000"/>
                </a:solidFill>
                <a:latin typeface="å¾®è½¯éé»" pitchFamily="18" charset="0"/>
                <a:cs typeface="å¾®è½¯éé»" pitchFamily="18" charset="0"/>
              </a:rPr>
              <a:t>覆盖面</a:t>
            </a:r>
          </a:p>
        </p:txBody>
      </p:sp>
      <p:sp>
        <p:nvSpPr>
          <p:cNvPr id="16" name="TextBox 1"/>
          <p:cNvSpPr txBox="1"/>
          <p:nvPr/>
        </p:nvSpPr>
        <p:spPr>
          <a:xfrm>
            <a:off x="6553200" y="1663700"/>
            <a:ext cx="698500" cy="4191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快速开发</a:t>
            </a:r>
          </a:p>
          <a:p>
            <a:pPr>
              <a:lnSpc>
                <a:spcPts val="1400"/>
              </a:lnSpc>
              <a:tabLst/>
            </a:pPr>
            <a:r>
              <a:rPr lang="en-US" altLang="zh-CN" sz="1398" b="1" dirty="0">
                <a:solidFill>
                  <a:srgbClr val="000000"/>
                </a:solidFill>
                <a:latin typeface="å¾®è½¯éé»" pitchFamily="18" charset="0"/>
                <a:cs typeface="å¾®è½¯éé»" pitchFamily="18" charset="0"/>
              </a:rPr>
              <a:t>用户产品</a:t>
            </a:r>
          </a:p>
        </p:txBody>
      </p:sp>
      <p:sp>
        <p:nvSpPr>
          <p:cNvPr id="17" name="TextBox 1"/>
          <p:cNvSpPr txBox="1"/>
          <p:nvPr/>
        </p:nvSpPr>
        <p:spPr>
          <a:xfrm>
            <a:off x="4686300" y="1435100"/>
            <a:ext cx="698500" cy="2286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提高质量</a:t>
            </a:r>
          </a:p>
        </p:txBody>
      </p:sp>
      <p:sp>
        <p:nvSpPr>
          <p:cNvPr id="18" name="TextBox 1"/>
          <p:cNvSpPr txBox="1"/>
          <p:nvPr/>
        </p:nvSpPr>
        <p:spPr>
          <a:xfrm>
            <a:off x="2971800" y="1739900"/>
            <a:ext cx="698500" cy="2286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降低成本</a:t>
            </a:r>
          </a:p>
        </p:txBody>
      </p:sp>
      <p:sp>
        <p:nvSpPr>
          <p:cNvPr id="19" name="TextBox 1"/>
          <p:cNvSpPr txBox="1"/>
          <p:nvPr/>
        </p:nvSpPr>
        <p:spPr>
          <a:xfrm>
            <a:off x="1422400" y="2184400"/>
            <a:ext cx="1054100" cy="228600"/>
          </a:xfrm>
          <a:prstGeom prst="rect">
            <a:avLst/>
          </a:prstGeom>
          <a:noFill/>
        </p:spPr>
        <p:txBody>
          <a:bodyPr wrap="none" lIns="0" tIns="0" rIns="0" rtlCol="0">
            <a:spAutoFit/>
          </a:bodyPr>
          <a:lstStyle/>
          <a:p>
            <a:pPr>
              <a:lnSpc>
                <a:spcPts val="1800"/>
              </a:lnSpc>
              <a:tabLst/>
            </a:pPr>
            <a:r>
              <a:rPr lang="en-US" altLang="zh-CN" sz="1398" b="1" dirty="0">
                <a:solidFill>
                  <a:srgbClr val="000000"/>
                </a:solidFill>
                <a:latin typeface="å¾®è½¯éé»" pitchFamily="18" charset="0"/>
                <a:cs typeface="å¾®è½¯éé»" pitchFamily="18" charset="0"/>
              </a:rPr>
              <a:t>加速上市时间</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00" y="2908300"/>
            <a:ext cx="8636000" cy="660400"/>
          </a:xfrm>
          <a:prstGeom prst="rect">
            <a:avLst/>
          </a:prstGeom>
          <a:noFill/>
        </p:spPr>
        <p:txBody>
          <a:bodyPr wrap="none" lIns="0" tIns="0" rIns="0" rtlCol="0">
            <a:spAutoFit/>
          </a:bodyPr>
          <a:lstStyle/>
          <a:p>
            <a:pPr>
              <a:lnSpc>
                <a:spcPts val="5200"/>
              </a:lnSpc>
              <a:tabLst/>
            </a:pPr>
            <a:r>
              <a:rPr lang="en-US" altLang="zh-CN" sz="4002" b="1" dirty="0">
                <a:solidFill>
                  <a:srgbClr val="3D00EA"/>
                </a:solidFill>
                <a:latin typeface="å¾®è½¯éé»" pitchFamily="18" charset="0"/>
                <a:cs typeface="å¾®è½¯éé»" pitchFamily="18" charset="0"/>
              </a:rPr>
              <a:t>软件复用与软件构件技术的挑战性问题</a:t>
            </a:r>
          </a:p>
        </p:txBody>
      </p:sp>
      <p:sp>
        <p:nvSpPr>
          <p:cNvPr id="41"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04800"/>
            <a:ext cx="7454900" cy="3848100"/>
          </a:xfrm>
          <a:prstGeom prst="rect">
            <a:avLst/>
          </a:prstGeom>
          <a:noFill/>
        </p:spPr>
        <p:txBody>
          <a:bodyPr wrap="none" lIns="0" tIns="0" rIns="0" rtlCol="0">
            <a:spAutoFit/>
          </a:bodyPr>
          <a:lstStyle/>
          <a:p>
            <a:pPr>
              <a:lnSpc>
                <a:spcPts val="5500"/>
              </a:lnSpc>
              <a:tabLst>
                <a:tab pos="342900" algn="l"/>
                <a:tab pos="1638300" algn="l"/>
              </a:tabLst>
            </a:pPr>
            <a:r>
              <a:rPr lang="en-US" altLang="zh-CN" dirty="0"/>
              <a:t>		</a:t>
            </a:r>
            <a:r>
              <a:rPr lang="en-US" altLang="zh-CN" sz="4002" b="1" dirty="0">
                <a:solidFill>
                  <a:srgbClr val="3D00EA"/>
                </a:solidFill>
                <a:latin typeface="å¾®è½¯éé»" pitchFamily="18" charset="0"/>
                <a:cs typeface="å¾®è½¯éé»" pitchFamily="18" charset="0"/>
              </a:rPr>
              <a:t>软件构件</a:t>
            </a:r>
            <a:r>
              <a:rPr lang="en-US" altLang="zh-CN" sz="4002" b="1" dirty="0">
                <a:solidFill>
                  <a:srgbClr val="3D00EA"/>
                </a:solidFill>
                <a:latin typeface="Comic Sans MS" pitchFamily="18" charset="0"/>
                <a:cs typeface="Comic Sans MS" pitchFamily="18" charset="0"/>
              </a:rPr>
              <a:t>(component)</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1638300" algn="l"/>
              </a:tabLst>
            </a:pPr>
            <a:r>
              <a:rPr lang="en-US" altLang="zh-CN" sz="3300" dirty="0">
                <a:solidFill>
                  <a:srgbClr val="010000"/>
                </a:solidFill>
                <a:latin typeface="Comic Sans MS" pitchFamily="18" charset="0"/>
                <a:cs typeface="Comic Sans MS" pitchFamily="18" charset="0"/>
              </a:rPr>
              <a:t>•</a:t>
            </a:r>
            <a:r>
              <a:rPr lang="en-US" altLang="zh-CN" sz="3300" dirty="0">
                <a:latin typeface="Times New Roman" pitchFamily="18" charset="0"/>
                <a:cs typeface="Times New Roman" pitchFamily="18" charset="0"/>
              </a:rPr>
              <a:t>  </a:t>
            </a:r>
            <a:r>
              <a:rPr lang="en-US" altLang="zh-CN" sz="3300" b="1" dirty="0">
                <a:solidFill>
                  <a:srgbClr val="000000"/>
                </a:solidFill>
                <a:latin typeface="å¾®è½¯éé»" pitchFamily="18" charset="0"/>
                <a:cs typeface="å¾®è½¯éé»" pitchFamily="18" charset="0"/>
              </a:rPr>
              <a:t>广义：可明确标识的软件制品，如需求</a:t>
            </a:r>
          </a:p>
          <a:p>
            <a:pPr>
              <a:lnSpc>
                <a:spcPts val="3800"/>
              </a:lnSpc>
              <a:tabLst>
                <a:tab pos="342900" algn="l"/>
                <a:tab pos="1638300" algn="l"/>
              </a:tabLst>
            </a:pPr>
            <a:r>
              <a:rPr lang="en-US" altLang="zh-CN" dirty="0"/>
              <a:t>	</a:t>
            </a:r>
            <a:r>
              <a:rPr lang="en-US" altLang="zh-CN" sz="3300" b="1" dirty="0">
                <a:solidFill>
                  <a:srgbClr val="000000"/>
                </a:solidFill>
                <a:latin typeface="å¾®è½¯éé»" pitchFamily="18" charset="0"/>
                <a:cs typeface="å¾®è½¯éé»" pitchFamily="18" charset="0"/>
              </a:rPr>
              <a:t>分析和设计阶段的产品、代码、测试用</a:t>
            </a:r>
          </a:p>
          <a:p>
            <a:pPr>
              <a:lnSpc>
                <a:spcPts val="3900"/>
              </a:lnSpc>
              <a:tabLst>
                <a:tab pos="342900" algn="l"/>
                <a:tab pos="1638300" algn="l"/>
              </a:tabLst>
            </a:pPr>
            <a:r>
              <a:rPr lang="en-US" altLang="zh-CN" dirty="0"/>
              <a:t>	</a:t>
            </a:r>
            <a:r>
              <a:rPr lang="en-US" altLang="zh-CN" sz="3300" b="1" dirty="0">
                <a:solidFill>
                  <a:srgbClr val="000000"/>
                </a:solidFill>
                <a:latin typeface="å¾®è½¯éé»" pitchFamily="18" charset="0"/>
                <a:cs typeface="å¾®è½¯éé»" pitchFamily="18" charset="0"/>
              </a:rPr>
              <a:t>例、文档或软件开发过程中的其它制品</a:t>
            </a:r>
          </a:p>
          <a:p>
            <a:pPr>
              <a:lnSpc>
                <a:spcPts val="4800"/>
              </a:lnSpc>
              <a:tabLst>
                <a:tab pos="342900" algn="l"/>
                <a:tab pos="1638300" algn="l"/>
              </a:tabLst>
            </a:pPr>
            <a:r>
              <a:rPr lang="en-US" altLang="zh-CN" sz="3300" dirty="0">
                <a:solidFill>
                  <a:srgbClr val="010000"/>
                </a:solidFill>
                <a:latin typeface="Comic Sans MS" pitchFamily="18" charset="0"/>
                <a:cs typeface="Comic Sans MS" pitchFamily="18" charset="0"/>
              </a:rPr>
              <a:t>•</a:t>
            </a:r>
            <a:r>
              <a:rPr lang="en-US" altLang="zh-CN" sz="3300" dirty="0">
                <a:latin typeface="Times New Roman" pitchFamily="18" charset="0"/>
                <a:cs typeface="Times New Roman" pitchFamily="18" charset="0"/>
              </a:rPr>
              <a:t>  </a:t>
            </a:r>
            <a:r>
              <a:rPr lang="en-US" altLang="zh-CN" sz="3300" b="1" dirty="0">
                <a:solidFill>
                  <a:srgbClr val="000000"/>
                </a:solidFill>
                <a:latin typeface="å¾®è½¯éé»" pitchFamily="18" charset="0"/>
                <a:cs typeface="å¾®è½¯éé»" pitchFamily="18" charset="0"/>
              </a:rPr>
              <a:t>狭义：可明确标识、相对独立、可运行</a:t>
            </a:r>
          </a:p>
          <a:p>
            <a:pPr>
              <a:lnSpc>
                <a:spcPts val="3800"/>
              </a:lnSpc>
              <a:tabLst>
                <a:tab pos="342900" algn="l"/>
                <a:tab pos="1638300" algn="l"/>
              </a:tabLst>
            </a:pPr>
            <a:r>
              <a:rPr lang="en-US" altLang="zh-CN" dirty="0"/>
              <a:t>	</a:t>
            </a:r>
            <a:r>
              <a:rPr lang="en-US" altLang="zh-CN" sz="3300" b="1" dirty="0">
                <a:solidFill>
                  <a:srgbClr val="000000"/>
                </a:solidFill>
                <a:latin typeface="å¾®è½¯éé»" pitchFamily="18" charset="0"/>
                <a:cs typeface="å¾®è½¯éé»" pitchFamily="18" charset="0"/>
              </a:rPr>
              <a:t>的代码或二进制构件</a:t>
            </a:r>
          </a:p>
        </p:txBody>
      </p:sp>
      <p:sp>
        <p:nvSpPr>
          <p:cNvPr id="43" name="TextBox 1"/>
          <p:cNvSpPr txBox="1"/>
          <p:nvPr/>
        </p:nvSpPr>
        <p:spPr>
          <a:xfrm>
            <a:off x="927100" y="4114800"/>
            <a:ext cx="127000" cy="1663700"/>
          </a:xfrm>
          <a:prstGeom prst="rect">
            <a:avLst/>
          </a:prstGeom>
          <a:noFill/>
        </p:spPr>
        <p:txBody>
          <a:bodyPr wrap="none" lIns="0" tIns="0" rIns="0" rtlCol="0">
            <a:spAutoFit/>
          </a:bodyPr>
          <a:lstStyle/>
          <a:p>
            <a:pPr>
              <a:lnSpc>
                <a:spcPts val="3200"/>
              </a:lnSpc>
              <a:tabLst/>
            </a:pPr>
            <a:r>
              <a:rPr lang="en-US" altLang="zh-CN" sz="2298" dirty="0">
                <a:solidFill>
                  <a:srgbClr val="010000"/>
                </a:solidFill>
                <a:latin typeface="Comic Sans MS" pitchFamily="18" charset="0"/>
                <a:cs typeface="Comic Sans MS" pitchFamily="18" charset="0"/>
              </a:rPr>
              <a:t>–</a:t>
            </a:r>
          </a:p>
          <a:p>
            <a:pPr>
              <a:lnSpc>
                <a:spcPts val="3300"/>
              </a:lnSpc>
              <a:tabLst/>
            </a:pPr>
            <a:r>
              <a:rPr lang="en-US" altLang="zh-CN" sz="2298" dirty="0">
                <a:solidFill>
                  <a:srgbClr val="010000"/>
                </a:solidFill>
                <a:latin typeface="Comic Sans MS" pitchFamily="18" charset="0"/>
                <a:cs typeface="Comic Sans MS" pitchFamily="18" charset="0"/>
              </a:rPr>
              <a:t>–</a:t>
            </a:r>
          </a:p>
          <a:p>
            <a:pPr>
              <a:lnSpc>
                <a:spcPts val="3300"/>
              </a:lnSpc>
              <a:tabLst/>
            </a:pPr>
            <a:r>
              <a:rPr lang="en-US" altLang="zh-CN" sz="2298" dirty="0">
                <a:solidFill>
                  <a:srgbClr val="010000"/>
                </a:solidFill>
                <a:latin typeface="Comic Sans MS" pitchFamily="18" charset="0"/>
                <a:cs typeface="Comic Sans MS" pitchFamily="18" charset="0"/>
              </a:rPr>
              <a:t>–</a:t>
            </a:r>
          </a:p>
          <a:p>
            <a:pPr>
              <a:lnSpc>
                <a:spcPts val="3300"/>
              </a:lnSpc>
              <a:tabLst/>
            </a:pPr>
            <a:r>
              <a:rPr lang="en-US" altLang="zh-CN" sz="2298" dirty="0">
                <a:solidFill>
                  <a:srgbClr val="010000"/>
                </a:solidFill>
                <a:latin typeface="Comic Sans MS" pitchFamily="18" charset="0"/>
                <a:cs typeface="Comic Sans MS" pitchFamily="18" charset="0"/>
              </a:rPr>
              <a:t>–</a:t>
            </a:r>
          </a:p>
        </p:txBody>
      </p:sp>
      <p:sp>
        <p:nvSpPr>
          <p:cNvPr id="44" name="TextBox 1"/>
          <p:cNvSpPr txBox="1"/>
          <p:nvPr/>
        </p:nvSpPr>
        <p:spPr>
          <a:xfrm>
            <a:off x="1206500" y="4178300"/>
            <a:ext cx="6616700" cy="1587500"/>
          </a:xfrm>
          <a:prstGeom prst="rect">
            <a:avLst/>
          </a:prstGeom>
          <a:noFill/>
        </p:spPr>
        <p:txBody>
          <a:bodyPr wrap="none" lIns="0" tIns="0" rIns="0" rtlCol="0">
            <a:spAutoFit/>
          </a:bodyPr>
          <a:lstStyle/>
          <a:p>
            <a:pPr>
              <a:lnSpc>
                <a:spcPts val="2200"/>
              </a:lnSpc>
              <a:tabLst/>
            </a:pPr>
            <a:r>
              <a:rPr lang="en-US" altLang="zh-CN" sz="2298" dirty="0">
                <a:solidFill>
                  <a:srgbClr val="000000"/>
                </a:solidFill>
                <a:latin typeface="SimHei" pitchFamily="18" charset="0"/>
                <a:cs typeface="SimHei" pitchFamily="18" charset="0"/>
              </a:rPr>
              <a:t>代码构件：面向对象类、函数或代码文件</a:t>
            </a:r>
          </a:p>
          <a:p>
            <a:pPr>
              <a:lnSpc>
                <a:spcPts val="3600"/>
              </a:lnSpc>
              <a:tabLst/>
            </a:pPr>
            <a:r>
              <a:rPr lang="en-US" altLang="zh-CN" sz="2298" dirty="0">
                <a:solidFill>
                  <a:srgbClr val="000000"/>
                </a:solidFill>
                <a:latin typeface="SimHei" pitchFamily="18" charset="0"/>
                <a:cs typeface="SimHei" pitchFamily="18" charset="0"/>
              </a:rPr>
              <a:t>二进制构件：二进制类文件或类包</a:t>
            </a:r>
            <a:r>
              <a:rPr lang="en-US" altLang="zh-CN" sz="2298" dirty="0">
                <a:solidFill>
                  <a:srgbClr val="000000"/>
                </a:solidFill>
                <a:latin typeface="Comic Sans MS" pitchFamily="18" charset="0"/>
                <a:cs typeface="Comic Sans MS" pitchFamily="18" charset="0"/>
              </a:rPr>
              <a:t>(</a:t>
            </a:r>
            <a:r>
              <a:rPr lang="en-US" altLang="zh-CN" sz="2298" dirty="0">
                <a:solidFill>
                  <a:srgbClr val="000000"/>
                </a:solidFill>
                <a:latin typeface="SimHei" pitchFamily="18" charset="0"/>
                <a:cs typeface="SimHei" pitchFamily="18" charset="0"/>
              </a:rPr>
              <a:t>如</a:t>
            </a:r>
            <a:r>
              <a:rPr lang="en-US" altLang="zh-CN" sz="2298" dirty="0">
                <a:solidFill>
                  <a:srgbClr val="000000"/>
                </a:solidFill>
                <a:latin typeface="Comic Sans MS" pitchFamily="18" charset="0"/>
                <a:cs typeface="Comic Sans MS" pitchFamily="18" charset="0"/>
              </a:rPr>
              <a:t>Jar)</a:t>
            </a:r>
            <a:r>
              <a:rPr lang="en-US" altLang="zh-CN" sz="2298" dirty="0">
                <a:solidFill>
                  <a:srgbClr val="000000"/>
                </a:solidFill>
                <a:latin typeface="SimHei" pitchFamily="18" charset="0"/>
                <a:cs typeface="SimHei" pitchFamily="18" charset="0"/>
              </a:rPr>
              <a:t>、</a:t>
            </a:r>
            <a:r>
              <a:rPr lang="en-US" altLang="zh-CN" sz="2298" dirty="0">
                <a:solidFill>
                  <a:srgbClr val="000000"/>
                </a:solidFill>
                <a:latin typeface="Comic Sans MS" pitchFamily="18" charset="0"/>
                <a:cs typeface="Comic Sans MS" pitchFamily="18" charset="0"/>
              </a:rPr>
              <a:t>Dll</a:t>
            </a:r>
            <a:r>
              <a:rPr lang="en-US" altLang="zh-CN" sz="2298" dirty="0">
                <a:solidFill>
                  <a:srgbClr val="000000"/>
                </a:solidFill>
                <a:latin typeface="SimHei" pitchFamily="18" charset="0"/>
                <a:cs typeface="SimHei" pitchFamily="18" charset="0"/>
              </a:rPr>
              <a:t>文件</a:t>
            </a:r>
          </a:p>
          <a:p>
            <a:pPr>
              <a:lnSpc>
                <a:spcPts val="3300"/>
              </a:lnSpc>
              <a:tabLst/>
            </a:pPr>
            <a:r>
              <a:rPr lang="en-US" altLang="zh-CN" sz="2298" dirty="0">
                <a:solidFill>
                  <a:srgbClr val="000000"/>
                </a:solidFill>
                <a:latin typeface="SimHei" pitchFamily="18" charset="0"/>
                <a:cs typeface="SimHei" pitchFamily="18" charset="0"/>
              </a:rPr>
              <a:t>分布式构件：</a:t>
            </a:r>
            <a:r>
              <a:rPr lang="en-US" altLang="zh-CN" sz="2298" dirty="0">
                <a:solidFill>
                  <a:srgbClr val="000000"/>
                </a:solidFill>
                <a:latin typeface="Comic Sans MS" pitchFamily="18" charset="0"/>
                <a:cs typeface="Comic Sans MS" pitchFamily="18" charset="0"/>
              </a:rPr>
              <a:t>EJB</a:t>
            </a:r>
            <a:r>
              <a:rPr lang="en-US" altLang="zh-CN" sz="2298" dirty="0">
                <a:solidFill>
                  <a:srgbClr val="000000"/>
                </a:solidFill>
                <a:latin typeface="SimHei" pitchFamily="18" charset="0"/>
                <a:cs typeface="SimHei" pitchFamily="18" charset="0"/>
              </a:rPr>
              <a:t>、</a:t>
            </a:r>
            <a:r>
              <a:rPr lang="en-US" altLang="zh-CN" sz="2298" dirty="0">
                <a:solidFill>
                  <a:srgbClr val="000000"/>
                </a:solidFill>
                <a:latin typeface="Comic Sans MS" pitchFamily="18" charset="0"/>
                <a:cs typeface="Comic Sans MS" pitchFamily="18" charset="0"/>
              </a:rPr>
              <a:t>Corba</a:t>
            </a:r>
            <a:r>
              <a:rPr lang="en-US" altLang="zh-CN" sz="2298" dirty="0">
                <a:solidFill>
                  <a:srgbClr val="000000"/>
                </a:solidFill>
                <a:latin typeface="SimHei" pitchFamily="18" charset="0"/>
                <a:cs typeface="SimHei" pitchFamily="18" charset="0"/>
              </a:rPr>
              <a:t>、</a:t>
            </a:r>
            <a:r>
              <a:rPr lang="en-US" altLang="zh-CN" sz="2298" dirty="0">
                <a:solidFill>
                  <a:srgbClr val="000000"/>
                </a:solidFill>
                <a:latin typeface="Comic Sans MS" pitchFamily="18" charset="0"/>
                <a:cs typeface="Comic Sans MS" pitchFamily="18" charset="0"/>
              </a:rPr>
              <a:t>DCOM</a:t>
            </a:r>
          </a:p>
          <a:p>
            <a:pPr>
              <a:lnSpc>
                <a:spcPts val="3300"/>
              </a:lnSpc>
              <a:tabLst/>
            </a:pPr>
            <a:r>
              <a:rPr lang="en-US" altLang="zh-CN" sz="2298" dirty="0">
                <a:solidFill>
                  <a:srgbClr val="000000"/>
                </a:solidFill>
                <a:latin typeface="SimHei" pitchFamily="18" charset="0"/>
                <a:cs typeface="SimHei" pitchFamily="18" charset="0"/>
              </a:rPr>
              <a:t>在线服务构件：</a:t>
            </a:r>
            <a:r>
              <a:rPr lang="en-US" altLang="zh-CN" sz="2298" dirty="0">
                <a:solidFill>
                  <a:srgbClr val="000000"/>
                </a:solidFill>
                <a:latin typeface="Comic Sans MS" pitchFamily="18" charset="0"/>
                <a:cs typeface="Comic Sans MS" pitchFamily="18" charset="0"/>
              </a:rPr>
              <a:t>Web</a:t>
            </a:r>
            <a:r>
              <a:rPr lang="en-US" altLang="zh-CN" sz="2298" dirty="0">
                <a:solidFill>
                  <a:srgbClr val="000000"/>
                </a:solidFill>
                <a:latin typeface="SimHei" pitchFamily="18" charset="0"/>
                <a:cs typeface="SimHei" pitchFamily="18" charset="0"/>
              </a:rPr>
              <a:t>服务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1" name="TextBox 1"/>
          <p:cNvSpPr txBox="1"/>
          <p:nvPr/>
        </p:nvSpPr>
        <p:spPr>
          <a:xfrm>
            <a:off x="1257300" y="215900"/>
            <a:ext cx="6604000" cy="660400"/>
          </a:xfrm>
          <a:prstGeom prst="rect">
            <a:avLst/>
          </a:prstGeom>
          <a:noFill/>
        </p:spPr>
        <p:txBody>
          <a:bodyPr wrap="none" lIns="0" tIns="0" rIns="0" rtlCol="0">
            <a:spAutoFit/>
          </a:bodyPr>
          <a:lstStyle/>
          <a:p>
            <a:pPr>
              <a:lnSpc>
                <a:spcPts val="5200"/>
              </a:lnSpc>
              <a:tabLst/>
            </a:pPr>
            <a:r>
              <a:rPr lang="en-US" altLang="zh-CN" sz="4002" b="1" dirty="0">
                <a:solidFill>
                  <a:srgbClr val="3D00EA"/>
                </a:solidFill>
                <a:latin typeface="å¾®è½¯éé»" pitchFamily="18" charset="0"/>
                <a:cs typeface="å¾®è½¯éé»" pitchFamily="18" charset="0"/>
              </a:rPr>
              <a:t>软件复用方法与实践中的挑战</a:t>
            </a:r>
          </a:p>
        </p:txBody>
      </p:sp>
      <p:sp>
        <p:nvSpPr>
          <p:cNvPr id="42" name="TextBox 1"/>
          <p:cNvSpPr txBox="1"/>
          <p:nvPr/>
        </p:nvSpPr>
        <p:spPr>
          <a:xfrm>
            <a:off x="469900" y="1181100"/>
            <a:ext cx="7721600" cy="1409700"/>
          </a:xfrm>
          <a:prstGeom prst="rect">
            <a:avLst/>
          </a:prstGeom>
          <a:noFill/>
        </p:spPr>
        <p:txBody>
          <a:bodyPr wrap="none" lIns="0" tIns="0" rIns="0" rtlCol="0">
            <a:spAutoFit/>
          </a:bodyPr>
          <a:lstStyle/>
          <a:p>
            <a:pPr>
              <a:lnSpc>
                <a:spcPts val="3600"/>
              </a:lnSpc>
              <a:tabLst/>
            </a:pP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b="1" dirty="0">
                <a:solidFill>
                  <a:srgbClr val="000000"/>
                </a:solidFill>
                <a:latin typeface="å¾®è½¯éé»" pitchFamily="18" charset="0"/>
                <a:cs typeface="å¾®è½¯éé»" pitchFamily="18" charset="0"/>
              </a:rPr>
              <a:t>如何精确度量和评价软件复用的成本、效果和效益</a:t>
            </a:r>
          </a:p>
          <a:p>
            <a:pPr>
              <a:lnSpc>
                <a:spcPts val="3700"/>
              </a:lnSpc>
              <a:tabLst/>
            </a:pP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b="1" dirty="0">
                <a:solidFill>
                  <a:srgbClr val="000000"/>
                </a:solidFill>
                <a:latin typeface="å¾®è½¯éé»" pitchFamily="18" charset="0"/>
                <a:cs typeface="å¾®è½¯éé»" pitchFamily="18" charset="0"/>
              </a:rPr>
              <a:t>如何实现大粒度</a:t>
            </a:r>
            <a:r>
              <a:rPr lang="en-US" altLang="zh-CN" sz="2598" b="1" dirty="0">
                <a:solidFill>
                  <a:srgbClr val="000000"/>
                </a:solidFill>
                <a:latin typeface="Comic Sans MS" pitchFamily="18" charset="0"/>
                <a:cs typeface="Comic Sans MS" pitchFamily="18" charset="0"/>
              </a:rPr>
              <a:t>(</a:t>
            </a:r>
            <a:r>
              <a:rPr lang="en-US" altLang="zh-CN" sz="2598" b="1" dirty="0">
                <a:solidFill>
                  <a:srgbClr val="000000"/>
                </a:solidFill>
                <a:latin typeface="å¾®è½¯éé»" pitchFamily="18" charset="0"/>
                <a:cs typeface="å¾®è½¯éé»" pitchFamily="18" charset="0"/>
              </a:rPr>
              <a:t>需求、高层设计等</a:t>
            </a:r>
            <a:r>
              <a:rPr lang="en-US" altLang="zh-CN" sz="2598" b="1" dirty="0">
                <a:solidFill>
                  <a:srgbClr val="000000"/>
                </a:solidFill>
                <a:latin typeface="Comic Sans MS" pitchFamily="18" charset="0"/>
                <a:cs typeface="Comic Sans MS" pitchFamily="18" charset="0"/>
              </a:rPr>
              <a:t>)</a:t>
            </a:r>
            <a:r>
              <a:rPr lang="en-US" altLang="zh-CN" sz="2598" b="1" dirty="0">
                <a:solidFill>
                  <a:srgbClr val="000000"/>
                </a:solidFill>
                <a:latin typeface="å¾®è½¯éé»" pitchFamily="18" charset="0"/>
                <a:cs typeface="å¾®è½¯éé»" pitchFamily="18" charset="0"/>
              </a:rPr>
              <a:t>的软件复用</a:t>
            </a:r>
          </a:p>
          <a:p>
            <a:pPr>
              <a:lnSpc>
                <a:spcPts val="3700"/>
              </a:lnSpc>
              <a:tabLst/>
            </a:pP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b="1" dirty="0">
                <a:solidFill>
                  <a:srgbClr val="000000"/>
                </a:solidFill>
                <a:latin typeface="å¾®è½¯éé»" pitchFamily="18" charset="0"/>
                <a:cs typeface="å¾®è½¯éé»" pitchFamily="18" charset="0"/>
              </a:rPr>
              <a:t>如何通过方法、技术和工具支持软件开发知识</a:t>
            </a:r>
            <a:r>
              <a:rPr lang="en-US" altLang="zh-CN" sz="2598" b="1" dirty="0">
                <a:solidFill>
                  <a:srgbClr val="000000"/>
                </a:solidFill>
                <a:latin typeface="Comic Sans MS" pitchFamily="18" charset="0"/>
                <a:cs typeface="Comic Sans MS" pitchFamily="18" charset="0"/>
              </a:rPr>
              <a:t>(</a:t>
            </a:r>
            <a:r>
              <a:rPr lang="en-US" altLang="zh-CN" sz="2598" b="1" dirty="0">
                <a:solidFill>
                  <a:srgbClr val="000000"/>
                </a:solidFill>
                <a:latin typeface="å¾®è½¯éé»" pitchFamily="18" charset="0"/>
                <a:cs typeface="å¾®è½¯éé»" pitchFamily="18" charset="0"/>
              </a:rPr>
              <a:t>设计</a:t>
            </a:r>
          </a:p>
        </p:txBody>
      </p:sp>
      <p:sp>
        <p:nvSpPr>
          <p:cNvPr id="43" name="TextBox 1"/>
          <p:cNvSpPr txBox="1"/>
          <p:nvPr/>
        </p:nvSpPr>
        <p:spPr>
          <a:xfrm>
            <a:off x="812800" y="2489200"/>
            <a:ext cx="3746500" cy="457200"/>
          </a:xfrm>
          <a:prstGeom prst="rect">
            <a:avLst/>
          </a:prstGeom>
          <a:noFill/>
        </p:spPr>
        <p:txBody>
          <a:bodyPr wrap="none" lIns="0" tIns="0" rIns="0" rtlCol="0">
            <a:spAutoFit/>
          </a:bodyPr>
          <a:lstStyle/>
          <a:p>
            <a:pPr>
              <a:lnSpc>
                <a:spcPts val="3600"/>
              </a:lnSpc>
              <a:tabLst/>
            </a:pPr>
            <a:r>
              <a:rPr lang="en-US" altLang="zh-CN" sz="2598" b="1" dirty="0">
                <a:solidFill>
                  <a:srgbClr val="000000"/>
                </a:solidFill>
                <a:latin typeface="å¾®è½¯éé»" pitchFamily="18" charset="0"/>
                <a:cs typeface="å¾®è½¯éé»" pitchFamily="18" charset="0"/>
              </a:rPr>
              <a:t>知识、技术经验等</a:t>
            </a:r>
            <a:r>
              <a:rPr lang="en-US" altLang="zh-CN" sz="2598" b="1" dirty="0">
                <a:solidFill>
                  <a:srgbClr val="000000"/>
                </a:solidFill>
                <a:latin typeface="Comic Sans MS" pitchFamily="18" charset="0"/>
                <a:cs typeface="Comic Sans MS" pitchFamily="18" charset="0"/>
              </a:rPr>
              <a:t>)</a:t>
            </a:r>
            <a:r>
              <a:rPr lang="en-US" altLang="zh-CN" sz="2598" b="1" dirty="0">
                <a:solidFill>
                  <a:srgbClr val="000000"/>
                </a:solidFill>
                <a:latin typeface="å¾®è½¯éé»" pitchFamily="18" charset="0"/>
                <a:cs typeface="å¾®è½¯éé»" pitchFamily="18" charset="0"/>
              </a:rPr>
              <a:t>的复用</a:t>
            </a:r>
          </a:p>
        </p:txBody>
      </p:sp>
      <p:sp>
        <p:nvSpPr>
          <p:cNvPr id="44" name="TextBox 1"/>
          <p:cNvSpPr txBox="1"/>
          <p:nvPr/>
        </p:nvSpPr>
        <p:spPr>
          <a:xfrm>
            <a:off x="469900" y="2971800"/>
            <a:ext cx="7594600" cy="457200"/>
          </a:xfrm>
          <a:prstGeom prst="rect">
            <a:avLst/>
          </a:prstGeom>
          <a:noFill/>
        </p:spPr>
        <p:txBody>
          <a:bodyPr wrap="none" lIns="0" tIns="0" rIns="0" rtlCol="0">
            <a:spAutoFit/>
          </a:bodyPr>
          <a:lstStyle/>
          <a:p>
            <a:pPr>
              <a:lnSpc>
                <a:spcPts val="3600"/>
              </a:lnSpc>
              <a:tabLst/>
            </a:pP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b="1" dirty="0">
                <a:solidFill>
                  <a:srgbClr val="000000"/>
                </a:solidFill>
                <a:latin typeface="å¾®è½¯éé»" pitchFamily="18" charset="0"/>
                <a:cs typeface="å¾®è½¯éé»" pitchFamily="18" charset="0"/>
              </a:rPr>
              <a:t>如何弥合软件资源复用中消费者与生产者之间认知</a:t>
            </a:r>
          </a:p>
        </p:txBody>
      </p:sp>
      <p:sp>
        <p:nvSpPr>
          <p:cNvPr id="45" name="TextBox 1"/>
          <p:cNvSpPr txBox="1"/>
          <p:nvPr/>
        </p:nvSpPr>
        <p:spPr>
          <a:xfrm>
            <a:off x="812800" y="3378200"/>
            <a:ext cx="1308100" cy="431800"/>
          </a:xfrm>
          <a:prstGeom prst="rect">
            <a:avLst/>
          </a:prstGeom>
          <a:noFill/>
        </p:spPr>
        <p:txBody>
          <a:bodyPr wrap="none" lIns="0" tIns="0" rIns="0" rtlCol="0">
            <a:spAutoFit/>
          </a:bodyPr>
          <a:lstStyle/>
          <a:p>
            <a:pPr>
              <a:lnSpc>
                <a:spcPts val="3400"/>
              </a:lnSpc>
              <a:tabLst/>
            </a:pPr>
            <a:r>
              <a:rPr lang="en-US" altLang="zh-CN" sz="2598" b="1" dirty="0">
                <a:solidFill>
                  <a:srgbClr val="000000"/>
                </a:solidFill>
                <a:latin typeface="å¾®è½¯éé»" pitchFamily="18" charset="0"/>
                <a:cs typeface="å¾®è½¯éé»" pitchFamily="18" charset="0"/>
              </a:rPr>
              <a:t>上的差距</a:t>
            </a:r>
          </a:p>
        </p:txBody>
      </p:sp>
      <p:sp>
        <p:nvSpPr>
          <p:cNvPr id="46" name="TextBox 1"/>
          <p:cNvSpPr txBox="1"/>
          <p:nvPr/>
        </p:nvSpPr>
        <p:spPr>
          <a:xfrm>
            <a:off x="469900" y="3835400"/>
            <a:ext cx="8696291" cy="470706"/>
          </a:xfrm>
          <a:prstGeom prst="rect">
            <a:avLst/>
          </a:prstGeom>
          <a:noFill/>
        </p:spPr>
        <p:txBody>
          <a:bodyPr wrap="none" lIns="0" tIns="0" rIns="0" rtlCol="0">
            <a:spAutoFit/>
          </a:bodyPr>
          <a:lstStyle/>
          <a:p>
            <a:pPr>
              <a:lnSpc>
                <a:spcPts val="3600"/>
              </a:lnSpc>
            </a:pPr>
            <a:r>
              <a:rPr lang="en-US" altLang="zh-CN" sz="2598" dirty="0">
                <a:solidFill>
                  <a:srgbClr val="010000"/>
                </a:solidFill>
                <a:latin typeface="Comic Sans MS" pitchFamily="18" charset="0"/>
                <a:cs typeface="Comic Sans MS" pitchFamily="18" charset="0"/>
              </a:rPr>
              <a:t>•</a:t>
            </a:r>
            <a:r>
              <a:rPr lang="en-US" altLang="zh-CN" sz="2598" dirty="0">
                <a:solidFill>
                  <a:srgbClr val="FF0000"/>
                </a:solidFill>
                <a:latin typeface="Times New Roman" pitchFamily="18" charset="0"/>
                <a:cs typeface="Times New Roman" pitchFamily="18" charset="0"/>
              </a:rPr>
              <a:t>   </a:t>
            </a:r>
            <a:r>
              <a:rPr lang="en-US" altLang="zh-CN" sz="2598" b="1" dirty="0">
                <a:solidFill>
                  <a:srgbClr val="FF0000"/>
                </a:solidFill>
                <a:latin typeface="å¾®è½¯éé»" pitchFamily="18" charset="0"/>
                <a:cs typeface="å¾®è½¯éé»" pitchFamily="18" charset="0"/>
              </a:rPr>
              <a:t>如何实现融合知识的主动复用</a:t>
            </a:r>
            <a:r>
              <a:rPr lang="en-US" altLang="zh-CN" sz="2598" b="1" dirty="0">
                <a:solidFill>
                  <a:srgbClr val="FF0000"/>
                </a:solidFill>
                <a:latin typeface="Comic Sans MS" pitchFamily="18" charset="0"/>
                <a:cs typeface="Comic Sans MS" pitchFamily="18" charset="0"/>
              </a:rPr>
              <a:t>(intelligent</a:t>
            </a:r>
            <a:r>
              <a:rPr lang="zh-CN" altLang="en-US" sz="2598" b="1" dirty="0">
                <a:solidFill>
                  <a:srgbClr val="FF0000"/>
                </a:solidFill>
                <a:latin typeface="Comic Sans MS" pitchFamily="18" charset="0"/>
                <a:cs typeface="Comic Sans MS" pitchFamily="18" charset="0"/>
              </a:rPr>
              <a:t> </a:t>
            </a:r>
            <a:r>
              <a:rPr lang="en-US" altLang="zh-CN" sz="2598" b="1" dirty="0">
                <a:solidFill>
                  <a:srgbClr val="FF0000"/>
                </a:solidFill>
                <a:latin typeface="Comic Sans MS" pitchFamily="18" charset="0"/>
                <a:cs typeface="Comic Sans MS" pitchFamily="18" charset="0"/>
              </a:rPr>
              <a:t>programming)</a:t>
            </a:r>
          </a:p>
        </p:txBody>
      </p:sp>
      <p:sp>
        <p:nvSpPr>
          <p:cNvPr id="48" name="TextBox 1"/>
          <p:cNvSpPr txBox="1"/>
          <p:nvPr/>
        </p:nvSpPr>
        <p:spPr>
          <a:xfrm>
            <a:off x="469900" y="4343400"/>
            <a:ext cx="7594600" cy="457200"/>
          </a:xfrm>
          <a:prstGeom prst="rect">
            <a:avLst/>
          </a:prstGeom>
          <a:noFill/>
        </p:spPr>
        <p:txBody>
          <a:bodyPr wrap="none" lIns="0" tIns="0" rIns="0" rtlCol="0">
            <a:spAutoFit/>
          </a:bodyPr>
          <a:lstStyle/>
          <a:p>
            <a:pPr>
              <a:lnSpc>
                <a:spcPts val="3600"/>
              </a:lnSpc>
              <a:tabLst/>
            </a:pP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b="1" dirty="0">
                <a:solidFill>
                  <a:srgbClr val="000000"/>
                </a:solidFill>
                <a:latin typeface="å¾®è½¯éé»" pitchFamily="18" charset="0"/>
                <a:cs typeface="å¾®è½¯éé»" pitchFamily="18" charset="0"/>
              </a:rPr>
              <a:t>如何围绕复用实现大范围、跨企业的社会化分工、</a:t>
            </a:r>
          </a:p>
        </p:txBody>
      </p:sp>
      <p:sp>
        <p:nvSpPr>
          <p:cNvPr id="49" name="TextBox 1"/>
          <p:cNvSpPr txBox="1"/>
          <p:nvPr/>
        </p:nvSpPr>
        <p:spPr>
          <a:xfrm>
            <a:off x="812800" y="4737100"/>
            <a:ext cx="6172200" cy="457200"/>
          </a:xfrm>
          <a:prstGeom prst="rect">
            <a:avLst/>
          </a:prstGeom>
          <a:noFill/>
        </p:spPr>
        <p:txBody>
          <a:bodyPr wrap="none" lIns="0" tIns="0" rIns="0" rtlCol="0">
            <a:spAutoFit/>
          </a:bodyPr>
          <a:lstStyle/>
          <a:p>
            <a:pPr>
              <a:lnSpc>
                <a:spcPts val="3600"/>
              </a:lnSpc>
              <a:tabLst/>
            </a:pPr>
            <a:r>
              <a:rPr lang="en-US" altLang="zh-CN" sz="2598" b="1" dirty="0">
                <a:solidFill>
                  <a:srgbClr val="000000"/>
                </a:solidFill>
                <a:latin typeface="å¾®è½¯éé»" pitchFamily="18" charset="0"/>
                <a:cs typeface="å¾®è½¯éé»" pitchFamily="18" charset="0"/>
              </a:rPr>
              <a:t>软件资源共享和交易</a:t>
            </a:r>
            <a:r>
              <a:rPr lang="en-US" altLang="zh-CN" sz="2598" b="1" dirty="0">
                <a:solidFill>
                  <a:srgbClr val="000000"/>
                </a:solidFill>
                <a:latin typeface="Comic Sans MS" pitchFamily="18" charset="0"/>
                <a:cs typeface="Comic Sans MS" pitchFamily="18" charset="0"/>
              </a:rPr>
              <a:t>(</a:t>
            </a:r>
            <a:r>
              <a:rPr lang="en-US" altLang="zh-CN" sz="2598" b="1" dirty="0">
                <a:solidFill>
                  <a:srgbClr val="FF0000"/>
                </a:solidFill>
                <a:latin typeface="å¾®è½¯éé»" pitchFamily="18" charset="0"/>
                <a:cs typeface="å¾®è½¯éé»" pitchFamily="18" charset="0"/>
              </a:rPr>
              <a:t>不仅是一个技术问题</a:t>
            </a:r>
            <a:r>
              <a:rPr lang="en-US" altLang="zh-CN" sz="2598" b="1" dirty="0">
                <a:solidFill>
                  <a:srgbClr val="000000"/>
                </a:solidFill>
                <a:latin typeface="Comic Sans MS" pitchFamily="18" charset="0"/>
                <a:cs typeface="Comic Sans MS" pitchFamily="18" charset="0"/>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1" name="TextBox 1"/>
          <p:cNvSpPr txBox="1"/>
          <p:nvPr/>
        </p:nvSpPr>
        <p:spPr>
          <a:xfrm>
            <a:off x="469900" y="342900"/>
            <a:ext cx="7645400" cy="4305300"/>
          </a:xfrm>
          <a:prstGeom prst="rect">
            <a:avLst/>
          </a:prstGeom>
          <a:noFill/>
        </p:spPr>
        <p:txBody>
          <a:bodyPr wrap="none" lIns="0" tIns="0" rIns="0" rtlCol="0">
            <a:spAutoFit/>
          </a:bodyPr>
          <a:lstStyle/>
          <a:p>
            <a:pPr>
              <a:lnSpc>
                <a:spcPts val="5200"/>
              </a:lnSpc>
              <a:tabLst>
                <a:tab pos="342900" algn="l"/>
                <a:tab pos="1295400" algn="l"/>
              </a:tabLst>
            </a:pPr>
            <a:r>
              <a:rPr lang="en-US" altLang="zh-CN" dirty="0"/>
              <a:t>		</a:t>
            </a:r>
            <a:r>
              <a:rPr lang="en-US" altLang="zh-CN" sz="4002" b="1" dirty="0">
                <a:solidFill>
                  <a:srgbClr val="3D00EA"/>
                </a:solidFill>
                <a:latin typeface="å¾®è½¯éé»" pitchFamily="18" charset="0"/>
                <a:cs typeface="å¾®è½¯éé»" pitchFamily="18" charset="0"/>
              </a:rPr>
              <a:t>软件构件技术面临的挑战</a:t>
            </a:r>
          </a:p>
          <a:p>
            <a:pPr>
              <a:lnSpc>
                <a:spcPts val="1000"/>
              </a:lnSpc>
            </a:pPr>
            <a:endParaRPr lang="en-US" altLang="zh-CN" dirty="0"/>
          </a:p>
          <a:p>
            <a:pPr>
              <a:lnSpc>
                <a:spcPts val="5400"/>
              </a:lnSpc>
              <a:tabLst>
                <a:tab pos="342900" algn="l"/>
                <a:tab pos="1295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如何实现构件功能和质量属性的精确描述</a:t>
            </a:r>
          </a:p>
          <a:p>
            <a:pPr>
              <a:lnSpc>
                <a:spcPts val="4600"/>
              </a:lnSpc>
              <a:tabLst>
                <a:tab pos="342900" algn="l"/>
                <a:tab pos="1295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构件组装行为的形式化分析和验证</a:t>
            </a:r>
          </a:p>
          <a:p>
            <a:pPr>
              <a:lnSpc>
                <a:spcPts val="4600"/>
              </a:lnSpc>
              <a:tabLst>
                <a:tab pos="342900" algn="l"/>
                <a:tab pos="1295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如何估计和预测基于构件组装的软件系统</a:t>
            </a:r>
          </a:p>
          <a:p>
            <a:pPr>
              <a:lnSpc>
                <a:spcPts val="3800"/>
              </a:lnSpc>
              <a:tabLst>
                <a:tab pos="342900" algn="l"/>
                <a:tab pos="1295400" algn="l"/>
              </a:tabLst>
            </a:pPr>
            <a:r>
              <a:rPr lang="en-US" altLang="zh-CN" dirty="0"/>
              <a:t>	</a:t>
            </a:r>
            <a:r>
              <a:rPr lang="en-US" altLang="zh-CN" sz="3198" b="1" dirty="0">
                <a:solidFill>
                  <a:srgbClr val="000000"/>
                </a:solidFill>
                <a:latin typeface="å¾®è½¯éé»" pitchFamily="18" charset="0"/>
                <a:cs typeface="å¾®è½¯éé»" pitchFamily="18" charset="0"/>
              </a:rPr>
              <a:t>的质量</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可靠性、性能等</a:t>
            </a:r>
            <a:r>
              <a:rPr lang="en-US" altLang="zh-CN" sz="3198" b="1" dirty="0">
                <a:solidFill>
                  <a:srgbClr val="000000"/>
                </a:solidFill>
                <a:latin typeface="Comic Sans MS" pitchFamily="18" charset="0"/>
                <a:cs typeface="Comic Sans MS" pitchFamily="18" charset="0"/>
              </a:rPr>
              <a:t>)</a:t>
            </a:r>
          </a:p>
          <a:p>
            <a:pPr>
              <a:lnSpc>
                <a:spcPts val="4600"/>
              </a:lnSpc>
              <a:tabLst>
                <a:tab pos="342900" algn="l"/>
                <a:tab pos="1295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如何解决构件组装中的“失配”问题</a:t>
            </a:r>
          </a:p>
          <a:p>
            <a:pPr>
              <a:lnSpc>
                <a:spcPts val="4600"/>
              </a:lnSpc>
              <a:tabLst>
                <a:tab pos="342900" algn="l"/>
                <a:tab pos="1295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如何实现精确的构件检索</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95400"/>
            <a:ext cx="101600" cy="4406900"/>
          </a:xfrm>
          <a:prstGeom prst="rect">
            <a:avLst/>
          </a:prstGeom>
          <a:noFill/>
        </p:spPr>
        <p:txBody>
          <a:bodyPr wrap="none" lIns="0" tIns="0" rIns="0" rtlCol="0">
            <a:spAutoFit/>
          </a:bodyPr>
          <a:lstStyle/>
          <a:p>
            <a:pPr>
              <a:lnSpc>
                <a:spcPts val="30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p:txBody>
      </p:sp>
      <p:sp>
        <p:nvSpPr>
          <p:cNvPr id="41" name="TextBox 1"/>
          <p:cNvSpPr txBox="1"/>
          <p:nvPr/>
        </p:nvSpPr>
        <p:spPr>
          <a:xfrm>
            <a:off x="812800" y="419100"/>
            <a:ext cx="7421904" cy="6265818"/>
          </a:xfrm>
          <a:prstGeom prst="rect">
            <a:avLst/>
          </a:prstGeom>
          <a:noFill/>
        </p:spPr>
        <p:txBody>
          <a:bodyPr wrap="none" lIns="0" tIns="0" rIns="0" rtlCol="0">
            <a:spAutoFit/>
          </a:bodyPr>
          <a:lstStyle/>
          <a:p>
            <a:pPr>
              <a:lnSpc>
                <a:spcPts val="5200"/>
              </a:lnSpc>
              <a:tabLst>
                <a:tab pos="1498600" algn="l"/>
                <a:tab pos="1714500" algn="l"/>
              </a:tabLst>
            </a:pPr>
            <a:r>
              <a:rPr lang="en-US" altLang="zh-CN" dirty="0"/>
              <a:t>		</a:t>
            </a:r>
            <a:r>
              <a:rPr lang="en-US" altLang="zh-CN" sz="4002" b="1" dirty="0">
                <a:solidFill>
                  <a:srgbClr val="3D00EA"/>
                </a:solidFill>
                <a:latin typeface="å¾®è½¯éé»" pitchFamily="18" charset="0"/>
                <a:cs typeface="å¾®è½¯éé»" pitchFamily="18" charset="0"/>
              </a:rPr>
              <a:t>相关主要国际期刊</a:t>
            </a:r>
          </a:p>
          <a:p>
            <a:pPr>
              <a:lnSpc>
                <a:spcPts val="1000"/>
              </a:lnSpc>
            </a:pPr>
            <a:endParaRPr lang="en-US" altLang="zh-CN" dirty="0"/>
          </a:p>
          <a:p>
            <a:pPr>
              <a:lnSpc>
                <a:spcPts val="1000"/>
              </a:lnSpc>
            </a:pPr>
            <a:endParaRPr lang="en-US" altLang="zh-CN" dirty="0"/>
          </a:p>
          <a:p>
            <a:pPr>
              <a:lnSpc>
                <a:spcPts val="3100"/>
              </a:lnSpc>
              <a:tabLst>
                <a:tab pos="1498600" algn="l"/>
                <a:tab pos="1714500" algn="l"/>
              </a:tabLst>
            </a:pPr>
            <a:r>
              <a:rPr lang="en-US" altLang="zh-CN" sz="2202" b="1" dirty="0">
                <a:solidFill>
                  <a:srgbClr val="000000"/>
                </a:solidFill>
                <a:latin typeface="Comic Sans MS" pitchFamily="18" charset="0"/>
                <a:cs typeface="Comic Sans MS" pitchFamily="18" charset="0"/>
              </a:rPr>
              <a:t>IEEE</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Trans</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on</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Software</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Engineering</a:t>
            </a:r>
          </a:p>
          <a:p>
            <a:pPr>
              <a:lnSpc>
                <a:spcPts val="3100"/>
              </a:lnSpc>
              <a:tabLst>
                <a:tab pos="1498600" algn="l"/>
                <a:tab pos="1714500" algn="l"/>
              </a:tabLst>
            </a:pPr>
            <a:r>
              <a:rPr lang="en-US" altLang="zh-CN" sz="2202" b="1" dirty="0">
                <a:solidFill>
                  <a:srgbClr val="000000"/>
                </a:solidFill>
                <a:latin typeface="Comic Sans MS" pitchFamily="18" charset="0"/>
                <a:cs typeface="Comic Sans MS" pitchFamily="18" charset="0"/>
              </a:rPr>
              <a:t>ACM</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Trans</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on</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S/W</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Eng</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and</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Methodology</a:t>
            </a:r>
          </a:p>
          <a:p>
            <a:pPr>
              <a:lnSpc>
                <a:spcPts val="3100"/>
              </a:lnSpc>
              <a:tabLst>
                <a:tab pos="1498600" algn="l"/>
                <a:tab pos="1714500" algn="l"/>
              </a:tabLst>
            </a:pPr>
            <a:r>
              <a:rPr lang="en-US" altLang="zh-CN" sz="2202" b="1" dirty="0">
                <a:solidFill>
                  <a:srgbClr val="000000"/>
                </a:solidFill>
                <a:latin typeface="Comic Sans MS" pitchFamily="18" charset="0"/>
                <a:cs typeface="Comic Sans MS" pitchFamily="18" charset="0"/>
              </a:rPr>
              <a:t>Annals</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of</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Software</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Engineering</a:t>
            </a:r>
          </a:p>
          <a:p>
            <a:pPr>
              <a:lnSpc>
                <a:spcPts val="3100"/>
              </a:lnSpc>
              <a:tabLst>
                <a:tab pos="1498600" algn="l"/>
                <a:tab pos="1714500" algn="l"/>
              </a:tabLst>
            </a:pPr>
            <a:r>
              <a:rPr lang="en-US" altLang="zh-CN" sz="2202" b="1" dirty="0">
                <a:solidFill>
                  <a:srgbClr val="000000"/>
                </a:solidFill>
                <a:latin typeface="Comic Sans MS" pitchFamily="18" charset="0"/>
                <a:cs typeface="Comic Sans MS" pitchFamily="18" charset="0"/>
              </a:rPr>
              <a:t>Jnl</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of</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Software</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Maintenance:</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Research</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and</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Practice</a:t>
            </a:r>
          </a:p>
          <a:p>
            <a:pPr>
              <a:lnSpc>
                <a:spcPts val="3100"/>
              </a:lnSpc>
              <a:tabLst>
                <a:tab pos="1498600" algn="l"/>
                <a:tab pos="1714500" algn="l"/>
              </a:tabLst>
            </a:pPr>
            <a:r>
              <a:rPr lang="en-US" altLang="zh-CN" sz="2202" b="1" dirty="0">
                <a:solidFill>
                  <a:srgbClr val="000000"/>
                </a:solidFill>
                <a:latin typeface="Comic Sans MS" pitchFamily="18" charset="0"/>
                <a:cs typeface="Comic Sans MS" pitchFamily="18" charset="0"/>
              </a:rPr>
              <a:t>Empirical</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Software</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Engineering</a:t>
            </a:r>
          </a:p>
          <a:p>
            <a:pPr>
              <a:lnSpc>
                <a:spcPts val="3100"/>
              </a:lnSpc>
              <a:tabLst>
                <a:tab pos="1498600" algn="l"/>
                <a:tab pos="1714500" algn="l"/>
              </a:tabLst>
            </a:pPr>
            <a:r>
              <a:rPr lang="en-US" altLang="zh-CN" sz="2202" b="1" dirty="0">
                <a:solidFill>
                  <a:srgbClr val="000000"/>
                </a:solidFill>
                <a:latin typeface="Comic Sans MS" pitchFamily="18" charset="0"/>
                <a:cs typeface="Comic Sans MS" pitchFamily="18" charset="0"/>
              </a:rPr>
              <a:t>Automated</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Software</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Engineering</a:t>
            </a:r>
          </a:p>
          <a:p>
            <a:pPr>
              <a:lnSpc>
                <a:spcPts val="3100"/>
              </a:lnSpc>
              <a:tabLst>
                <a:tab pos="1498600" algn="l"/>
                <a:tab pos="1714500" algn="l"/>
              </a:tabLst>
            </a:pPr>
            <a:r>
              <a:rPr lang="en-US" altLang="zh-CN" sz="2202" b="1" dirty="0">
                <a:solidFill>
                  <a:srgbClr val="000000"/>
                </a:solidFill>
                <a:latin typeface="Comic Sans MS" pitchFamily="18" charset="0"/>
                <a:cs typeface="Comic Sans MS" pitchFamily="18" charset="0"/>
              </a:rPr>
              <a:t>Science</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of</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Computer</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Programming</a:t>
            </a:r>
          </a:p>
          <a:p>
            <a:pPr>
              <a:lnSpc>
                <a:spcPts val="3100"/>
              </a:lnSpc>
              <a:tabLst>
                <a:tab pos="1498600" algn="l"/>
                <a:tab pos="1714500" algn="l"/>
              </a:tabLst>
            </a:pPr>
            <a:r>
              <a:rPr lang="en-US" altLang="zh-CN" sz="2202" b="1" dirty="0">
                <a:solidFill>
                  <a:srgbClr val="000000"/>
                </a:solidFill>
                <a:latin typeface="Comic Sans MS" pitchFamily="18" charset="0"/>
                <a:cs typeface="Comic Sans MS" pitchFamily="18" charset="0"/>
              </a:rPr>
              <a:t>Jnl</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of</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Systems</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and</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Software</a:t>
            </a:r>
          </a:p>
          <a:p>
            <a:pPr>
              <a:lnSpc>
                <a:spcPts val="3100"/>
              </a:lnSpc>
              <a:tabLst>
                <a:tab pos="1498600" algn="l"/>
                <a:tab pos="1714500" algn="l"/>
              </a:tabLst>
            </a:pPr>
            <a:r>
              <a:rPr lang="en-US" altLang="zh-CN" sz="2202" b="1" dirty="0">
                <a:solidFill>
                  <a:srgbClr val="000000"/>
                </a:solidFill>
                <a:latin typeface="Comic Sans MS" pitchFamily="18" charset="0"/>
                <a:cs typeface="Comic Sans MS" pitchFamily="18" charset="0"/>
              </a:rPr>
              <a:t>Intl</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Jnl</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on</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Software</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Engineering</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and</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Knowledge</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Eng</a:t>
            </a:r>
          </a:p>
          <a:p>
            <a:pPr>
              <a:lnSpc>
                <a:spcPts val="3100"/>
              </a:lnSpc>
              <a:tabLst>
                <a:tab pos="1498600" algn="l"/>
                <a:tab pos="1714500" algn="l"/>
              </a:tabLst>
            </a:pPr>
            <a:r>
              <a:rPr lang="en-US" altLang="zh-CN" sz="2202" b="1" dirty="0">
                <a:solidFill>
                  <a:srgbClr val="000000"/>
                </a:solidFill>
                <a:latin typeface="Comic Sans MS" pitchFamily="18" charset="0"/>
                <a:cs typeface="Comic Sans MS" pitchFamily="18" charset="0"/>
              </a:rPr>
              <a:t>Requirements</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Engineering</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Journal</a:t>
            </a:r>
          </a:p>
          <a:p>
            <a:pPr>
              <a:lnSpc>
                <a:spcPts val="3100"/>
              </a:lnSpc>
              <a:tabLst>
                <a:tab pos="1498600" algn="l"/>
                <a:tab pos="1714500" algn="l"/>
              </a:tabLst>
            </a:pPr>
            <a:r>
              <a:rPr lang="en-US" altLang="zh-CN" sz="2202" b="1" dirty="0">
                <a:solidFill>
                  <a:srgbClr val="000000"/>
                </a:solidFill>
                <a:latin typeface="Comic Sans MS" pitchFamily="18" charset="0"/>
                <a:cs typeface="Comic Sans MS" pitchFamily="18" charset="0"/>
              </a:rPr>
              <a:t>Software</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Quality</a:t>
            </a:r>
            <a:r>
              <a:rPr lang="en-US" altLang="zh-CN" sz="2202" dirty="0">
                <a:latin typeface="Times New Roman" pitchFamily="18" charset="0"/>
                <a:cs typeface="Times New Roman" pitchFamily="18" charset="0"/>
              </a:rPr>
              <a:t>  </a:t>
            </a:r>
            <a:r>
              <a:rPr lang="en-US" altLang="zh-CN" sz="2202" b="1" dirty="0">
                <a:solidFill>
                  <a:srgbClr val="000000"/>
                </a:solidFill>
                <a:latin typeface="Comic Sans MS" pitchFamily="18" charset="0"/>
                <a:cs typeface="Comic Sans MS" pitchFamily="18" charset="0"/>
              </a:rPr>
              <a:t>Journal</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300"/>
              </a:lnSpc>
              <a:tabLst>
                <a:tab pos="1498600" algn="l"/>
                <a:tab pos="17145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1" name="TextBox 1"/>
          <p:cNvSpPr txBox="1"/>
          <p:nvPr/>
        </p:nvSpPr>
        <p:spPr>
          <a:xfrm>
            <a:off x="469900" y="342900"/>
            <a:ext cx="7511672" cy="4336893"/>
          </a:xfrm>
          <a:prstGeom prst="rect">
            <a:avLst/>
          </a:prstGeom>
          <a:noFill/>
        </p:spPr>
        <p:txBody>
          <a:bodyPr wrap="none" lIns="0" tIns="0" rIns="0" rtlCol="0">
            <a:spAutoFit/>
          </a:bodyPr>
          <a:lstStyle/>
          <a:p>
            <a:pPr>
              <a:lnSpc>
                <a:spcPts val="5200"/>
              </a:lnSpc>
              <a:tabLst>
                <a:tab pos="342900" algn="l"/>
                <a:tab pos="2057400" algn="l"/>
              </a:tabLst>
            </a:pPr>
            <a:r>
              <a:rPr lang="en-US" altLang="zh-CN" dirty="0"/>
              <a:t>		</a:t>
            </a:r>
            <a:r>
              <a:rPr lang="en-US" altLang="zh-CN" sz="4002" b="1" dirty="0">
                <a:solidFill>
                  <a:srgbClr val="3D00EA"/>
                </a:solidFill>
                <a:latin typeface="å¾®è½¯éé»" pitchFamily="18" charset="0"/>
                <a:cs typeface="å¾®è½¯éé»" pitchFamily="18" charset="0"/>
              </a:rPr>
              <a:t>相关主要国际会议</a:t>
            </a:r>
          </a:p>
          <a:p>
            <a:pPr>
              <a:lnSpc>
                <a:spcPts val="1000"/>
              </a:lnSpc>
            </a:pPr>
            <a:endParaRPr lang="en-US" altLang="zh-CN" dirty="0"/>
          </a:p>
          <a:p>
            <a:pPr>
              <a:lnSpc>
                <a:spcPts val="4300"/>
              </a:lnSpc>
              <a:tabLst>
                <a:tab pos="342900" algn="l"/>
                <a:tab pos="20574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软件工程综合性会议：</a:t>
            </a:r>
            <a:r>
              <a:rPr lang="en-US" altLang="zh-CN" sz="2802" b="1" dirty="0">
                <a:solidFill>
                  <a:srgbClr val="000000"/>
                </a:solidFill>
                <a:latin typeface="Comic Sans MS" pitchFamily="18" charset="0"/>
                <a:cs typeface="Comic Sans MS" pitchFamily="18" charset="0"/>
              </a:rPr>
              <a:t>ICSE,</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ESEC/FSE,</a:t>
            </a:r>
          </a:p>
          <a:p>
            <a:pPr>
              <a:lnSpc>
                <a:spcPts val="3300"/>
              </a:lnSpc>
              <a:tabLst>
                <a:tab pos="342900" algn="l"/>
                <a:tab pos="2057400" algn="l"/>
              </a:tabLst>
            </a:pPr>
            <a:r>
              <a:rPr lang="en-US" altLang="zh-CN" dirty="0"/>
              <a:t>	</a:t>
            </a:r>
            <a:r>
              <a:rPr lang="en-US" altLang="zh-CN" sz="2802" b="1" dirty="0">
                <a:solidFill>
                  <a:srgbClr val="000000"/>
                </a:solidFill>
                <a:latin typeface="Comic Sans MS" pitchFamily="18" charset="0"/>
                <a:cs typeface="Comic Sans MS" pitchFamily="18" charset="0"/>
              </a:rPr>
              <a:t>ASE,</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ECOOP,</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FASE,</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APSEC,</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CAiSE</a:t>
            </a:r>
          </a:p>
          <a:p>
            <a:pPr>
              <a:lnSpc>
                <a:spcPts val="4000"/>
              </a:lnSpc>
              <a:tabLst>
                <a:tab pos="342900" algn="l"/>
                <a:tab pos="20574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需求工程：</a:t>
            </a:r>
            <a:r>
              <a:rPr lang="en-US" altLang="zh-CN" sz="2802" b="1" dirty="0">
                <a:solidFill>
                  <a:srgbClr val="000000"/>
                </a:solidFill>
                <a:latin typeface="Comic Sans MS" pitchFamily="18" charset="0"/>
                <a:cs typeface="Comic Sans MS" pitchFamily="18" charset="0"/>
              </a:rPr>
              <a:t>RE</a:t>
            </a:r>
          </a:p>
          <a:p>
            <a:pPr>
              <a:lnSpc>
                <a:spcPts val="4000"/>
              </a:lnSpc>
              <a:tabLst>
                <a:tab pos="342900" algn="l"/>
                <a:tab pos="20574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软件复用及软件构件：</a:t>
            </a:r>
            <a:r>
              <a:rPr lang="en-US" altLang="zh-CN" sz="2802" b="1" dirty="0">
                <a:solidFill>
                  <a:srgbClr val="FF0000"/>
                </a:solidFill>
                <a:latin typeface="Comic Sans MS" pitchFamily="18" charset="0"/>
                <a:cs typeface="Comic Sans MS" pitchFamily="18" charset="0"/>
              </a:rPr>
              <a:t>ICSR</a:t>
            </a:r>
            <a:r>
              <a:rPr lang="en-US" altLang="zh-CN" sz="2802" b="1" dirty="0">
                <a:solidFill>
                  <a:srgbClr val="00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FF0000"/>
                </a:solidFill>
                <a:latin typeface="Comic Sans MS" pitchFamily="18" charset="0"/>
                <a:cs typeface="Comic Sans MS" pitchFamily="18" charset="0"/>
              </a:rPr>
              <a:t>CBSE</a:t>
            </a:r>
            <a:r>
              <a:rPr lang="en-US" altLang="zh-CN" sz="2802" b="1" dirty="0">
                <a:solidFill>
                  <a:srgbClr val="00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FF0000"/>
                </a:solidFill>
                <a:latin typeface="Comic Sans MS" pitchFamily="18" charset="0"/>
                <a:cs typeface="Comic Sans MS" pitchFamily="18" charset="0"/>
              </a:rPr>
              <a:t>GPCE</a:t>
            </a:r>
          </a:p>
          <a:p>
            <a:pPr>
              <a:lnSpc>
                <a:spcPts val="4000"/>
              </a:lnSpc>
              <a:tabLst>
                <a:tab pos="342900" algn="l"/>
                <a:tab pos="20574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软件产品线及软件体系结构：</a:t>
            </a:r>
            <a:r>
              <a:rPr lang="en-US" altLang="zh-CN" sz="2802" b="1" dirty="0">
                <a:solidFill>
                  <a:srgbClr val="000000"/>
                </a:solidFill>
                <a:latin typeface="Comic Sans MS" pitchFamily="18" charset="0"/>
                <a:cs typeface="Comic Sans MS" pitchFamily="18" charset="0"/>
              </a:rPr>
              <a:t>WICSA,</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SPLC</a:t>
            </a:r>
          </a:p>
          <a:p>
            <a:pPr>
              <a:lnSpc>
                <a:spcPts val="4000"/>
              </a:lnSpc>
              <a:tabLst>
                <a:tab pos="342900" algn="l"/>
                <a:tab pos="20574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err="1">
                <a:solidFill>
                  <a:srgbClr val="000000"/>
                </a:solidFill>
                <a:latin typeface="å¾®è½¯éé»" pitchFamily="18" charset="0"/>
                <a:cs typeface="å¾®è½¯éé»" pitchFamily="18" charset="0"/>
              </a:rPr>
              <a:t>软件维护与再工程：</a:t>
            </a:r>
            <a:r>
              <a:rPr lang="en-US" altLang="zh-CN" sz="2802" b="1" dirty="0" err="1">
                <a:solidFill>
                  <a:srgbClr val="000000"/>
                </a:solidFill>
                <a:latin typeface="Comic Sans MS" pitchFamily="18" charset="0"/>
                <a:cs typeface="Comic Sans MS" pitchFamily="18" charset="0"/>
              </a:rPr>
              <a:t>ICSME</a:t>
            </a:r>
            <a:r>
              <a:rPr lang="en-US" altLang="zh-CN" sz="2802" b="1" dirty="0">
                <a:solidFill>
                  <a:srgbClr val="00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WCRE,</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CSMR</a:t>
            </a:r>
          </a:p>
          <a:p>
            <a:pPr>
              <a:lnSpc>
                <a:spcPts val="4000"/>
              </a:lnSpc>
              <a:tabLst>
                <a:tab pos="342900" algn="l"/>
                <a:tab pos="20574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面向方面的软件开发：</a:t>
            </a:r>
            <a:r>
              <a:rPr lang="en-US" altLang="zh-CN" sz="2802" b="1" dirty="0">
                <a:solidFill>
                  <a:srgbClr val="000000"/>
                </a:solidFill>
                <a:latin typeface="Comic Sans MS" pitchFamily="18" charset="0"/>
                <a:cs typeface="Comic Sans MS" pitchFamily="18" charset="0"/>
              </a:rPr>
              <a:t>AOSD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469900" y="254000"/>
            <a:ext cx="6819900" cy="2247900"/>
          </a:xfrm>
          <a:prstGeom prst="rect">
            <a:avLst/>
          </a:prstGeom>
          <a:noFill/>
        </p:spPr>
        <p:txBody>
          <a:bodyPr wrap="none" lIns="0" tIns="0" rIns="0" rtlCol="0">
            <a:spAutoFit/>
          </a:bodyPr>
          <a:lstStyle/>
          <a:p>
            <a:pPr>
              <a:lnSpc>
                <a:spcPts val="5500"/>
              </a:lnSpc>
              <a:tabLst>
                <a:tab pos="457200" algn="l"/>
                <a:tab pos="1371600" algn="l"/>
              </a:tabLst>
            </a:pPr>
            <a:r>
              <a:rPr lang="en-US" altLang="zh-CN" dirty="0"/>
              <a:t>		</a:t>
            </a:r>
            <a:r>
              <a:rPr lang="en-US" altLang="zh-CN" sz="4002" b="1" dirty="0">
                <a:solidFill>
                  <a:srgbClr val="3D00EA"/>
                </a:solidFill>
                <a:latin typeface="å¾®è½¯éé»" pitchFamily="18" charset="0"/>
                <a:cs typeface="å¾®è½¯éé»" pitchFamily="18" charset="0"/>
              </a:rPr>
              <a:t>构件的进一步定义</a:t>
            </a:r>
            <a:r>
              <a:rPr lang="en-US" altLang="zh-CN" sz="4002" b="1" dirty="0">
                <a:solidFill>
                  <a:srgbClr val="3D00EA"/>
                </a:solidFill>
                <a:latin typeface="Comic Sans MS" pitchFamily="18" charset="0"/>
                <a:cs typeface="Comic Sans MS" pitchFamily="18" charset="0"/>
              </a:rPr>
              <a:t>(</a:t>
            </a:r>
            <a:r>
              <a:rPr lang="en-US" altLang="zh-CN" sz="4002" b="1" dirty="0">
                <a:solidFill>
                  <a:srgbClr val="3D00EA"/>
                </a:solidFill>
                <a:latin typeface="å¾®è½¯éé»" pitchFamily="18" charset="0"/>
                <a:cs typeface="å¾®è½¯éé»" pitchFamily="18" charset="0"/>
              </a:rPr>
              <a:t>狭义</a:t>
            </a:r>
            <a:r>
              <a:rPr lang="en-US" altLang="zh-CN" sz="4002" b="1" dirty="0">
                <a:solidFill>
                  <a:srgbClr val="3D00EA"/>
                </a:solidFill>
                <a:latin typeface="Comic Sans MS" pitchFamily="18" charset="0"/>
                <a:cs typeface="Comic Sans MS" pitchFamily="18" charset="0"/>
              </a:rPr>
              <a:t>)</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100"/>
              </a:lnSpc>
              <a:tabLst>
                <a:tab pos="457200" algn="l"/>
                <a:tab pos="13716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《计算机百科全书》</a:t>
            </a:r>
          </a:p>
          <a:p>
            <a:pPr>
              <a:lnSpc>
                <a:spcPts val="4000"/>
              </a:lnSpc>
              <a:tabLst>
                <a:tab pos="457200" algn="l"/>
                <a:tab pos="13716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软件系统中</a:t>
            </a:r>
          </a:p>
        </p:txBody>
      </p:sp>
      <p:sp>
        <p:nvSpPr>
          <p:cNvPr id="42" name="TextBox 1"/>
          <p:cNvSpPr txBox="1"/>
          <p:nvPr/>
        </p:nvSpPr>
        <p:spPr>
          <a:xfrm>
            <a:off x="1384300" y="2527300"/>
            <a:ext cx="114300" cy="2616200"/>
          </a:xfrm>
          <a:prstGeom prst="rect">
            <a:avLst/>
          </a:prstGeom>
          <a:noFill/>
        </p:spPr>
        <p:txBody>
          <a:bodyPr wrap="none" lIns="0" tIns="0" rIns="0" rtlCol="0">
            <a:spAutoFit/>
          </a:bodyPr>
          <a:lstStyle/>
          <a:p>
            <a:pPr>
              <a:lnSpc>
                <a:spcPts val="3300"/>
              </a:lnSpc>
              <a:tabLst/>
            </a:pPr>
            <a:r>
              <a:rPr lang="en-US" altLang="zh-CN" sz="2400" dirty="0">
                <a:solidFill>
                  <a:srgbClr val="010000"/>
                </a:solidFill>
                <a:latin typeface="Comic Sans MS" pitchFamily="18" charset="0"/>
                <a:cs typeface="Comic Sans MS" pitchFamily="18" charset="0"/>
              </a:rPr>
              <a:t>•</a:t>
            </a:r>
          </a:p>
          <a:p>
            <a:pPr>
              <a:lnSpc>
                <a:spcPts val="3400"/>
              </a:lnSpc>
              <a:tabLst/>
            </a:pPr>
            <a:r>
              <a:rPr lang="en-US" altLang="zh-CN" sz="2400" dirty="0">
                <a:solidFill>
                  <a:srgbClr val="010000"/>
                </a:solidFill>
                <a:latin typeface="Comic Sans MS" pitchFamily="18" charset="0"/>
                <a:cs typeface="Comic Sans MS" pitchFamily="18" charset="0"/>
              </a:rPr>
              <a:t>•</a:t>
            </a:r>
          </a:p>
          <a:p>
            <a:pPr>
              <a:lnSpc>
                <a:spcPts val="3400"/>
              </a:lnSpc>
              <a:tabLst/>
            </a:pPr>
            <a:r>
              <a:rPr lang="en-US" altLang="zh-CN" sz="2400" dirty="0">
                <a:solidFill>
                  <a:srgbClr val="010000"/>
                </a:solidFill>
                <a:latin typeface="Comic Sans MS" pitchFamily="18" charset="0"/>
                <a:cs typeface="Comic Sans MS" pitchFamily="18" charset="0"/>
              </a:rPr>
              <a:t>•</a:t>
            </a:r>
          </a:p>
          <a:p>
            <a:pPr>
              <a:lnSpc>
                <a:spcPts val="3400"/>
              </a:lnSpc>
              <a:tabLst/>
            </a:pPr>
            <a:r>
              <a:rPr lang="en-US" altLang="zh-CN" sz="2400" dirty="0">
                <a:solidFill>
                  <a:srgbClr val="010000"/>
                </a:solidFill>
                <a:latin typeface="Comic Sans MS" pitchFamily="18" charset="0"/>
                <a:cs typeface="Comic Sans MS" pitchFamily="18" charset="0"/>
              </a:rPr>
              <a:t>•</a:t>
            </a:r>
          </a:p>
          <a:p>
            <a:pPr>
              <a:lnSpc>
                <a:spcPts val="3400"/>
              </a:lnSpc>
              <a:tabLst/>
            </a:pPr>
            <a:r>
              <a:rPr lang="en-US" altLang="zh-CN" sz="2400" dirty="0">
                <a:solidFill>
                  <a:srgbClr val="010000"/>
                </a:solidFill>
                <a:latin typeface="Comic Sans MS" pitchFamily="18" charset="0"/>
                <a:cs typeface="Comic Sans MS" pitchFamily="18" charset="0"/>
              </a:rPr>
              <a:t>•</a:t>
            </a:r>
          </a:p>
          <a:p>
            <a:pPr>
              <a:lnSpc>
                <a:spcPts val="3400"/>
              </a:lnSpc>
              <a:tabLst/>
            </a:pPr>
            <a:r>
              <a:rPr lang="en-US" altLang="zh-CN" sz="2400" dirty="0">
                <a:solidFill>
                  <a:srgbClr val="010000"/>
                </a:solidFill>
                <a:latin typeface="Comic Sans MS" pitchFamily="18" charset="0"/>
                <a:cs typeface="Comic Sans MS" pitchFamily="18" charset="0"/>
              </a:rPr>
              <a:t>•</a:t>
            </a:r>
          </a:p>
        </p:txBody>
      </p:sp>
      <p:sp>
        <p:nvSpPr>
          <p:cNvPr id="43" name="TextBox 1"/>
          <p:cNvSpPr txBox="1"/>
          <p:nvPr/>
        </p:nvSpPr>
        <p:spPr>
          <a:xfrm>
            <a:off x="1612900" y="2603500"/>
            <a:ext cx="3060700" cy="2489200"/>
          </a:xfrm>
          <a:prstGeom prst="rect">
            <a:avLst/>
          </a:prstGeom>
          <a:noFill/>
        </p:spPr>
        <p:txBody>
          <a:bodyPr wrap="none" lIns="0" tIns="0" rIns="0" rtlCol="0">
            <a:spAutoFit/>
          </a:bodyPr>
          <a:lstStyle/>
          <a:p>
            <a:pPr>
              <a:lnSpc>
                <a:spcPts val="2300"/>
              </a:lnSpc>
              <a:tabLst/>
            </a:pPr>
            <a:r>
              <a:rPr lang="en-US" altLang="zh-CN" sz="2400" dirty="0">
                <a:solidFill>
                  <a:srgbClr val="000000"/>
                </a:solidFill>
                <a:latin typeface="æ°å®ä½" pitchFamily="18" charset="0"/>
                <a:cs typeface="æ°å®ä½" pitchFamily="18" charset="0"/>
              </a:rPr>
              <a:t>具有相对独立功能</a:t>
            </a:r>
          </a:p>
          <a:p>
            <a:pPr>
              <a:lnSpc>
                <a:spcPts val="1000"/>
              </a:lnSpc>
            </a:pPr>
            <a:endParaRPr lang="en-US" altLang="zh-CN" dirty="0"/>
          </a:p>
          <a:p>
            <a:pPr>
              <a:lnSpc>
                <a:spcPts val="2400"/>
              </a:lnSpc>
              <a:tabLst/>
            </a:pPr>
            <a:r>
              <a:rPr lang="en-US" altLang="zh-CN" sz="2400" dirty="0">
                <a:solidFill>
                  <a:srgbClr val="000000"/>
                </a:solidFill>
                <a:latin typeface="æ°å®ä½" pitchFamily="18" charset="0"/>
                <a:cs typeface="æ°å®ä½" pitchFamily="18" charset="0"/>
              </a:rPr>
              <a:t>可以明确辨识</a:t>
            </a:r>
          </a:p>
          <a:p>
            <a:pPr>
              <a:lnSpc>
                <a:spcPts val="1000"/>
              </a:lnSpc>
            </a:pPr>
            <a:endParaRPr lang="en-US" altLang="zh-CN" dirty="0"/>
          </a:p>
          <a:p>
            <a:pPr>
              <a:lnSpc>
                <a:spcPts val="2400"/>
              </a:lnSpc>
              <a:tabLst/>
            </a:pPr>
            <a:r>
              <a:rPr lang="en-US" altLang="zh-CN" sz="2400" dirty="0">
                <a:solidFill>
                  <a:srgbClr val="000000"/>
                </a:solidFill>
                <a:latin typeface="æ°å®ä½" pitchFamily="18" charset="0"/>
                <a:cs typeface="æ°å®ä½" pitchFamily="18" charset="0"/>
              </a:rPr>
              <a:t>接口由契约指定</a:t>
            </a:r>
          </a:p>
          <a:p>
            <a:pPr>
              <a:lnSpc>
                <a:spcPts val="1000"/>
              </a:lnSpc>
            </a:pPr>
            <a:endParaRPr lang="en-US" altLang="zh-CN" dirty="0"/>
          </a:p>
          <a:p>
            <a:pPr>
              <a:lnSpc>
                <a:spcPts val="2400"/>
              </a:lnSpc>
              <a:tabLst/>
            </a:pPr>
            <a:r>
              <a:rPr lang="en-US" altLang="zh-CN" sz="2400" dirty="0">
                <a:solidFill>
                  <a:srgbClr val="000000"/>
                </a:solidFill>
                <a:latin typeface="æ°å®ä½" pitchFamily="18" charset="0"/>
                <a:cs typeface="æ°å®ä½" pitchFamily="18" charset="0"/>
              </a:rPr>
              <a:t>和语境有明显依赖关系</a:t>
            </a:r>
          </a:p>
          <a:p>
            <a:pPr>
              <a:lnSpc>
                <a:spcPts val="1000"/>
              </a:lnSpc>
            </a:pPr>
            <a:endParaRPr lang="en-US" altLang="zh-CN" dirty="0"/>
          </a:p>
          <a:p>
            <a:pPr>
              <a:lnSpc>
                <a:spcPts val="2400"/>
              </a:lnSpc>
              <a:tabLst/>
            </a:pPr>
            <a:r>
              <a:rPr lang="en-US" altLang="zh-CN" sz="2400" dirty="0">
                <a:solidFill>
                  <a:srgbClr val="000000"/>
                </a:solidFill>
                <a:latin typeface="æ°å®ä½" pitchFamily="18" charset="0"/>
                <a:cs typeface="æ°å®ä½" pitchFamily="18" charset="0"/>
              </a:rPr>
              <a:t>可独立部署</a:t>
            </a:r>
          </a:p>
          <a:p>
            <a:pPr>
              <a:lnSpc>
                <a:spcPts val="1000"/>
              </a:lnSpc>
            </a:pPr>
            <a:endParaRPr lang="en-US" altLang="zh-CN" dirty="0"/>
          </a:p>
          <a:p>
            <a:pPr>
              <a:lnSpc>
                <a:spcPts val="2400"/>
              </a:lnSpc>
              <a:tabLst/>
            </a:pPr>
            <a:r>
              <a:rPr lang="en-US" altLang="zh-CN" sz="2400" dirty="0">
                <a:solidFill>
                  <a:srgbClr val="000000"/>
                </a:solidFill>
                <a:latin typeface="æ°å®ä½" pitchFamily="18" charset="0"/>
                <a:cs typeface="æ°å®ä½" pitchFamily="18" charset="0"/>
              </a:rPr>
              <a:t>且多由第三方提供的</a:t>
            </a:r>
          </a:p>
        </p:txBody>
      </p:sp>
      <p:sp>
        <p:nvSpPr>
          <p:cNvPr id="44" name="TextBox 1"/>
          <p:cNvSpPr txBox="1"/>
          <p:nvPr/>
        </p:nvSpPr>
        <p:spPr>
          <a:xfrm>
            <a:off x="927100" y="5130800"/>
            <a:ext cx="4449936" cy="1456809"/>
          </a:xfrm>
          <a:prstGeom prst="rect">
            <a:avLst/>
          </a:prstGeom>
          <a:noFill/>
        </p:spPr>
        <p:txBody>
          <a:bodyPr wrap="none" lIns="0" tIns="0" rIns="0" rtlCol="0">
            <a:spAutoFit/>
          </a:bodyPr>
          <a:lstStyle/>
          <a:p>
            <a:pPr>
              <a:lnSpc>
                <a:spcPts val="3900"/>
              </a:lnSpc>
              <a:tabLst>
                <a:tab pos="13843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可组装软件实体</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100"/>
              </a:lnSpc>
              <a:tabLst>
                <a:tab pos="13843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1409700"/>
            <a:ext cx="177800" cy="3848100"/>
          </a:xfrm>
          <a:prstGeom prst="rect">
            <a:avLst/>
          </a:prstGeom>
          <a:noFill/>
        </p:spPr>
        <p:txBody>
          <a:bodyPr wrap="none" lIns="0" tIns="0" rIns="0" rtlCol="0">
            <a:spAutoFit/>
          </a:bodyPr>
          <a:lstStyle/>
          <a:p>
            <a:pPr>
              <a:lnSpc>
                <a:spcPts val="5200"/>
              </a:lnSpc>
              <a:tabLst/>
            </a:pPr>
            <a:r>
              <a:rPr lang="en-US" altLang="zh-CN" sz="3798" dirty="0">
                <a:solidFill>
                  <a:srgbClr val="010000"/>
                </a:solidFill>
                <a:latin typeface="Comic Sans MS" pitchFamily="18" charset="0"/>
                <a:cs typeface="Comic Sans MS" pitchFamily="18" charset="0"/>
              </a:rPr>
              <a:t>•</a:t>
            </a:r>
          </a:p>
          <a:p>
            <a:pPr>
              <a:lnSpc>
                <a:spcPts val="5000"/>
              </a:lnSpc>
              <a:tabLst/>
            </a:pPr>
            <a:r>
              <a:rPr lang="en-US" altLang="zh-CN" sz="3798" dirty="0">
                <a:solidFill>
                  <a:srgbClr val="010000"/>
                </a:solidFill>
                <a:latin typeface="Comic Sans MS" pitchFamily="18" charset="0"/>
                <a:cs typeface="Comic Sans MS" pitchFamily="18" charset="0"/>
              </a:rPr>
              <a:t>•</a:t>
            </a:r>
          </a:p>
          <a:p>
            <a:pPr>
              <a:lnSpc>
                <a:spcPts val="5000"/>
              </a:lnSpc>
              <a:tabLst/>
            </a:pPr>
            <a:r>
              <a:rPr lang="en-US" altLang="zh-CN" sz="3798" dirty="0">
                <a:solidFill>
                  <a:srgbClr val="010000"/>
                </a:solidFill>
                <a:latin typeface="Comic Sans MS" pitchFamily="18" charset="0"/>
                <a:cs typeface="Comic Sans MS" pitchFamily="18" charset="0"/>
              </a:rPr>
              <a:t>•</a:t>
            </a:r>
          </a:p>
          <a:p>
            <a:pPr>
              <a:lnSpc>
                <a:spcPts val="5000"/>
              </a:lnSpc>
              <a:tabLst/>
            </a:pPr>
            <a:r>
              <a:rPr lang="en-US" altLang="zh-CN" sz="3798" dirty="0">
                <a:solidFill>
                  <a:srgbClr val="010000"/>
                </a:solidFill>
                <a:latin typeface="Comic Sans MS" pitchFamily="18" charset="0"/>
                <a:cs typeface="Comic Sans MS" pitchFamily="18" charset="0"/>
              </a:rPr>
              <a:t>•</a:t>
            </a:r>
          </a:p>
          <a:p>
            <a:pPr>
              <a:lnSpc>
                <a:spcPts val="5000"/>
              </a:lnSpc>
              <a:tabLst/>
            </a:pPr>
            <a:r>
              <a:rPr lang="en-US" altLang="zh-CN" sz="3798" dirty="0">
                <a:solidFill>
                  <a:srgbClr val="010000"/>
                </a:solidFill>
                <a:latin typeface="Comic Sans MS" pitchFamily="18" charset="0"/>
                <a:cs typeface="Comic Sans MS" pitchFamily="18" charset="0"/>
              </a:rPr>
              <a:t>•</a:t>
            </a:r>
          </a:p>
          <a:p>
            <a:pPr>
              <a:lnSpc>
                <a:spcPts val="5000"/>
              </a:lnSpc>
              <a:tabLst/>
            </a:pPr>
            <a:r>
              <a:rPr lang="en-US" altLang="zh-CN" sz="3798" dirty="0">
                <a:solidFill>
                  <a:srgbClr val="010000"/>
                </a:solidFill>
                <a:latin typeface="Comic Sans MS" pitchFamily="18" charset="0"/>
                <a:cs typeface="Comic Sans MS" pitchFamily="18" charset="0"/>
              </a:rPr>
              <a:t>•</a:t>
            </a:r>
          </a:p>
        </p:txBody>
      </p:sp>
      <p:sp>
        <p:nvSpPr>
          <p:cNvPr id="43" name="TextBox 1"/>
          <p:cNvSpPr txBox="1"/>
          <p:nvPr/>
        </p:nvSpPr>
        <p:spPr>
          <a:xfrm>
            <a:off x="812800" y="368300"/>
            <a:ext cx="7226300" cy="4914900"/>
          </a:xfrm>
          <a:prstGeom prst="rect">
            <a:avLst/>
          </a:prstGeom>
          <a:noFill/>
        </p:spPr>
        <p:txBody>
          <a:bodyPr wrap="none" lIns="0" tIns="0" rIns="0" rtlCol="0">
            <a:spAutoFit/>
          </a:bodyPr>
          <a:lstStyle/>
          <a:p>
            <a:pPr>
              <a:lnSpc>
                <a:spcPts val="5200"/>
              </a:lnSpc>
              <a:tabLst>
                <a:tab pos="1206500" algn="l"/>
              </a:tabLst>
            </a:pPr>
            <a:r>
              <a:rPr lang="en-US" altLang="zh-CN" dirty="0"/>
              <a:t>	</a:t>
            </a:r>
            <a:r>
              <a:rPr lang="en-US" altLang="zh-CN" sz="4002" b="1" dirty="0">
                <a:solidFill>
                  <a:srgbClr val="3D00EA"/>
                </a:solidFill>
                <a:latin typeface="å¾®è½¯éé»" pitchFamily="18" charset="0"/>
                <a:cs typeface="å¾®è½¯éé»" pitchFamily="18" charset="0"/>
              </a:rPr>
              <a:t>可复用构件的典型特征</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400"/>
              </a:lnSpc>
              <a:tabLst>
                <a:tab pos="1206500" algn="l"/>
              </a:tabLst>
            </a:pPr>
            <a:r>
              <a:rPr lang="en-US" altLang="zh-CN" sz="3798" b="1" dirty="0">
                <a:solidFill>
                  <a:srgbClr val="000000"/>
                </a:solidFill>
                <a:latin typeface="å¾®è½¯éé»" pitchFamily="18" charset="0"/>
                <a:cs typeface="å¾®è½¯éé»" pitchFamily="18" charset="0"/>
              </a:rPr>
              <a:t>设计和实现具有较高的通用性</a:t>
            </a:r>
          </a:p>
          <a:p>
            <a:pPr>
              <a:lnSpc>
                <a:spcPts val="5000"/>
              </a:lnSpc>
              <a:tabLst>
                <a:tab pos="1206500" algn="l"/>
              </a:tabLst>
            </a:pPr>
            <a:r>
              <a:rPr lang="en-US" altLang="zh-CN" sz="3798" b="1" dirty="0">
                <a:solidFill>
                  <a:srgbClr val="000000"/>
                </a:solidFill>
                <a:latin typeface="å¾®è½¯éé»" pitchFamily="18" charset="0"/>
                <a:cs typeface="å¾®è½¯éé»" pitchFamily="18" charset="0"/>
              </a:rPr>
              <a:t>良好的封装型、易于定制和组装</a:t>
            </a:r>
          </a:p>
          <a:p>
            <a:pPr>
              <a:lnSpc>
                <a:spcPts val="5000"/>
              </a:lnSpc>
              <a:tabLst>
                <a:tab pos="1206500" algn="l"/>
              </a:tabLst>
            </a:pPr>
            <a:r>
              <a:rPr lang="en-US" altLang="zh-CN" sz="3798" b="1" dirty="0">
                <a:solidFill>
                  <a:srgbClr val="000000"/>
                </a:solidFill>
                <a:latin typeface="å¾®è½¯éé»" pitchFamily="18" charset="0"/>
                <a:cs typeface="å¾®è½¯éé»" pitchFamily="18" charset="0"/>
              </a:rPr>
              <a:t>清晰的外部接口和良好的可组装性</a:t>
            </a:r>
          </a:p>
          <a:p>
            <a:pPr>
              <a:lnSpc>
                <a:spcPts val="5000"/>
              </a:lnSpc>
              <a:tabLst>
                <a:tab pos="1206500" algn="l"/>
              </a:tabLst>
            </a:pPr>
            <a:r>
              <a:rPr lang="en-US" altLang="zh-CN" sz="3798" b="1" dirty="0">
                <a:solidFill>
                  <a:srgbClr val="000000"/>
                </a:solidFill>
                <a:latin typeface="å¾®è½¯éé»" pitchFamily="18" charset="0"/>
                <a:cs typeface="å¾®è½¯éé»" pitchFamily="18" charset="0"/>
              </a:rPr>
              <a:t>完整的接口及规约描述，可检索</a:t>
            </a:r>
          </a:p>
          <a:p>
            <a:pPr>
              <a:lnSpc>
                <a:spcPts val="5000"/>
              </a:lnSpc>
              <a:tabLst>
                <a:tab pos="1206500" algn="l"/>
              </a:tabLst>
            </a:pPr>
            <a:r>
              <a:rPr lang="en-US" altLang="zh-CN" sz="3798" b="1" dirty="0">
                <a:solidFill>
                  <a:srgbClr val="000000"/>
                </a:solidFill>
                <a:latin typeface="å¾®è½¯éé»" pitchFamily="18" charset="0"/>
                <a:cs typeface="å¾®è½¯éé»" pitchFamily="18" charset="0"/>
              </a:rPr>
              <a:t>经过充分测试，具备较高质量</a:t>
            </a:r>
          </a:p>
          <a:p>
            <a:pPr>
              <a:lnSpc>
                <a:spcPts val="5000"/>
              </a:lnSpc>
              <a:tabLst>
                <a:tab pos="1206500" algn="l"/>
              </a:tabLst>
            </a:pPr>
            <a:r>
              <a:rPr lang="en-US" altLang="zh-CN" sz="3798" b="1" dirty="0">
                <a:solidFill>
                  <a:srgbClr val="000000"/>
                </a:solidFill>
                <a:latin typeface="å¾®è½¯éé»" pitchFamily="18" charset="0"/>
                <a:cs typeface="å¾®è½¯éé»" pitchFamily="18" charset="0"/>
              </a:rPr>
              <a:t>一般由第三方提供</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93700"/>
            <a:ext cx="7670800" cy="5448300"/>
          </a:xfrm>
          <a:prstGeom prst="rect">
            <a:avLst/>
          </a:prstGeom>
          <a:noFill/>
        </p:spPr>
        <p:txBody>
          <a:bodyPr wrap="none" lIns="0" tIns="0" rIns="0" rtlCol="0">
            <a:spAutoFit/>
          </a:bodyPr>
          <a:lstStyle/>
          <a:p>
            <a:pPr>
              <a:lnSpc>
                <a:spcPts val="5200"/>
              </a:lnSpc>
              <a:tabLst>
                <a:tab pos="457200" algn="l"/>
                <a:tab pos="736600" algn="l"/>
                <a:tab pos="1295400" algn="l"/>
              </a:tabLst>
            </a:pPr>
            <a:r>
              <a:rPr lang="en-US" altLang="zh-CN" dirty="0"/>
              <a:t>			</a:t>
            </a:r>
            <a:r>
              <a:rPr lang="en-US" altLang="zh-CN" sz="4002" b="1" dirty="0">
                <a:solidFill>
                  <a:srgbClr val="3D00EA"/>
                </a:solidFill>
                <a:latin typeface="å¾®è½¯éé»" pitchFamily="18" charset="0"/>
                <a:cs typeface="å¾®è½¯éé»" pitchFamily="18" charset="0"/>
              </a:rPr>
              <a:t>组装式复用与生成式复用</a:t>
            </a:r>
          </a:p>
          <a:p>
            <a:pPr>
              <a:lnSpc>
                <a:spcPts val="1000"/>
              </a:lnSpc>
            </a:pPr>
            <a:endParaRPr lang="en-US" altLang="zh-CN" dirty="0"/>
          </a:p>
          <a:p>
            <a:pPr>
              <a:lnSpc>
                <a:spcPts val="1000"/>
              </a:lnSpc>
            </a:pPr>
            <a:endParaRPr lang="en-US" altLang="zh-CN" dirty="0"/>
          </a:p>
          <a:p>
            <a:pPr>
              <a:lnSpc>
                <a:spcPts val="5500"/>
              </a:lnSpc>
              <a:tabLst>
                <a:tab pos="457200" algn="l"/>
                <a:tab pos="736600" algn="l"/>
                <a:tab pos="1295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组装式复用：功能实体的复用</a:t>
            </a:r>
          </a:p>
          <a:p>
            <a:pPr>
              <a:lnSpc>
                <a:spcPts val="3500"/>
              </a:lnSpc>
              <a:tabLst>
                <a:tab pos="457200" algn="l"/>
                <a:tab pos="736600" algn="l"/>
                <a:tab pos="1295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选取已有的构件并将其与一些新开发构件一起组装</a:t>
            </a:r>
          </a:p>
          <a:p>
            <a:pPr>
              <a:lnSpc>
                <a:spcPts val="2300"/>
              </a:lnSpc>
              <a:tabLst>
                <a:tab pos="457200" algn="l"/>
                <a:tab pos="736600" algn="l"/>
                <a:tab pos="1295400" algn="l"/>
              </a:tabLst>
            </a:pPr>
            <a:r>
              <a:rPr lang="en-US" altLang="zh-CN" dirty="0"/>
              <a:t>		</a:t>
            </a:r>
            <a:r>
              <a:rPr lang="en-US" altLang="zh-CN" sz="2400" dirty="0">
                <a:solidFill>
                  <a:srgbClr val="000000"/>
                </a:solidFill>
                <a:latin typeface="SimHei" pitchFamily="18" charset="0"/>
                <a:cs typeface="SimHei" pitchFamily="18" charset="0"/>
              </a:rPr>
              <a:t>构成所需要的应用</a:t>
            </a:r>
          </a:p>
          <a:p>
            <a:pPr>
              <a:lnSpc>
                <a:spcPts val="5500"/>
              </a:lnSpc>
              <a:tabLst>
                <a:tab pos="457200" algn="l"/>
                <a:tab pos="736600" algn="l"/>
                <a:tab pos="1295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生成式复用：转换</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生成</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规则的复用</a:t>
            </a:r>
          </a:p>
          <a:p>
            <a:pPr>
              <a:lnSpc>
                <a:spcPts val="3400"/>
              </a:lnSpc>
              <a:tabLst>
                <a:tab pos="457200" algn="l"/>
                <a:tab pos="736600" algn="l"/>
                <a:tab pos="1295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针对特定类型的程序抽取生成</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转换</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规则并开发程序</a:t>
            </a:r>
          </a:p>
          <a:p>
            <a:pPr>
              <a:lnSpc>
                <a:spcPts val="2500"/>
              </a:lnSpc>
              <a:tabLst>
                <a:tab pos="457200" algn="l"/>
                <a:tab pos="736600" algn="l"/>
                <a:tab pos="1295400" algn="l"/>
              </a:tabLst>
            </a:pPr>
            <a:r>
              <a:rPr lang="en-US" altLang="zh-CN" dirty="0"/>
              <a:t>		</a:t>
            </a:r>
            <a:r>
              <a:rPr lang="en-US" altLang="zh-CN" sz="2400" dirty="0">
                <a:solidFill>
                  <a:srgbClr val="000000"/>
                </a:solidFill>
                <a:latin typeface="SimHei" pitchFamily="18" charset="0"/>
                <a:cs typeface="SimHei" pitchFamily="18" charset="0"/>
              </a:rPr>
              <a:t>生成器</a:t>
            </a:r>
          </a:p>
          <a:p>
            <a:pPr>
              <a:lnSpc>
                <a:spcPts val="3900"/>
              </a:lnSpc>
              <a:tabLst>
                <a:tab pos="457200" algn="l"/>
                <a:tab pos="736600" algn="l"/>
                <a:tab pos="1295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应用开发时根据待开发软件的定制信息或形式化描</a:t>
            </a:r>
          </a:p>
          <a:p>
            <a:pPr>
              <a:lnSpc>
                <a:spcPts val="2300"/>
              </a:lnSpc>
              <a:tabLst>
                <a:tab pos="457200" algn="l"/>
                <a:tab pos="736600" algn="l"/>
                <a:tab pos="1295400" algn="l"/>
              </a:tabLst>
            </a:pPr>
            <a:r>
              <a:rPr lang="en-US" altLang="zh-CN" dirty="0"/>
              <a:t>		</a:t>
            </a:r>
            <a:r>
              <a:rPr lang="en-US" altLang="zh-CN" sz="2400" dirty="0">
                <a:solidFill>
                  <a:srgbClr val="000000"/>
                </a:solidFill>
                <a:latin typeface="SimHei" pitchFamily="18" charset="0"/>
                <a:cs typeface="SimHei" pitchFamily="18" charset="0"/>
              </a:rPr>
              <a:t>述由生成器自动生成应用代码</a:t>
            </a:r>
          </a:p>
          <a:p>
            <a:pPr>
              <a:lnSpc>
                <a:spcPts val="3900"/>
              </a:lnSpc>
              <a:tabLst>
                <a:tab pos="457200" algn="l"/>
                <a:tab pos="736600" algn="l"/>
                <a:tab pos="1295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例如：可视化界面编辑器、基于状态机的程序逻辑</a:t>
            </a:r>
          </a:p>
          <a:p>
            <a:pPr>
              <a:lnSpc>
                <a:spcPts val="2300"/>
              </a:lnSpc>
              <a:tabLst>
                <a:tab pos="457200" algn="l"/>
                <a:tab pos="736600" algn="l"/>
                <a:tab pos="1295400" algn="l"/>
              </a:tabLst>
            </a:pPr>
            <a:r>
              <a:rPr lang="en-US" altLang="zh-CN" dirty="0"/>
              <a:t>		</a:t>
            </a:r>
            <a:r>
              <a:rPr lang="en-US" altLang="zh-CN" sz="2400" dirty="0">
                <a:solidFill>
                  <a:srgbClr val="000000"/>
                </a:solidFill>
                <a:latin typeface="SimHei" pitchFamily="18" charset="0"/>
                <a:cs typeface="SimHei" pitchFamily="18" charset="0"/>
              </a:rPr>
              <a:t>生成</a:t>
            </a:r>
          </a:p>
        </p:txBody>
      </p:sp>
    </p:spTree>
  </p:cSld>
  <p:clrMapOvr>
    <a:masterClrMapping/>
  </p:clrMapOvr>
</p:sld>
</file>

<file path=ppt/theme/theme1.xml><?xml version="1.0" encoding="utf-8"?>
<a:theme xmlns:a="http://schemas.openxmlformats.org/drawingml/2006/main" name="White">
  <a:themeElements>
    <a:clrScheme name="White">
      <a:dk1>
        <a:srgbClr val="2F2E3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DIN Condensed"/>
        <a:ea typeface="DIN Condensed"/>
        <a:cs typeface="DIN Condensed"/>
      </a:majorFont>
      <a:minorFont>
        <a:latin typeface="DIN Condensed"/>
        <a:ea typeface="DIN Condensed"/>
        <a:cs typeface="DIN Condense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rgbClr val="2F2E3F"/>
          </a:solidFill>
          <a:prstDash val="solid"/>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2F2E3F"/>
            </a:solidFill>
            <a:effectLst/>
            <a:uFillTx/>
            <a:latin typeface="Futura"/>
            <a:ea typeface="Futura"/>
            <a:cs typeface="Futura"/>
            <a:sym typeface="Futu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2F2E3F"/>
            </a:solidFill>
            <a:effectLst/>
            <a:uFillTx/>
            <a:latin typeface="Futura"/>
            <a:ea typeface="Futura"/>
            <a:cs typeface="Futura"/>
            <a:sym typeface="Futu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bold move</Template>
  <TotalTime>67</TotalTime>
  <Words>740</Words>
  <Application>Microsoft Macintosh PowerPoint</Application>
  <PresentationFormat>全屏显示(4:3)</PresentationFormat>
  <Paragraphs>1188</Paragraphs>
  <Slides>63</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63</vt:i4>
      </vt:variant>
    </vt:vector>
  </HeadingPairs>
  <TitlesOfParts>
    <vt:vector size="80" baseType="lpstr">
      <vt:lpstr>å¾®è½¯éé»</vt:lpstr>
      <vt:lpstr>æ°å®ä½</vt:lpstr>
      <vt:lpstr>SimSun</vt:lpstr>
      <vt:lpstr>Microsoft YaHei</vt:lpstr>
      <vt:lpstr>等线</vt:lpstr>
      <vt:lpstr>SimHei</vt:lpstr>
      <vt:lpstr>Arial Black</vt:lpstr>
      <vt:lpstr>Comic Sans MS</vt:lpstr>
      <vt:lpstr>DIN Condensed</vt:lpstr>
      <vt:lpstr>Futura</vt:lpstr>
      <vt:lpstr>Gill Sans</vt:lpstr>
      <vt:lpstr>Helvetica Neue</vt:lpstr>
      <vt:lpstr>Helvetica Neue Thin</vt:lpstr>
      <vt:lpstr>Symbol</vt:lpstr>
      <vt:lpstr>Tahoma</vt:lpstr>
      <vt:lpstr>Times New Roman</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李宏伟</cp:lastModifiedBy>
  <cp:revision>14</cp:revision>
  <dcterms:created xsi:type="dcterms:W3CDTF">2006-08-16T00:00:00Z</dcterms:created>
  <dcterms:modified xsi:type="dcterms:W3CDTF">2018-11-12T12:04:46Z</dcterms:modified>
</cp:coreProperties>
</file>