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58" r:id="rId3"/>
    <p:sldId id="352" r:id="rId4"/>
    <p:sldId id="359" r:id="rId5"/>
    <p:sldId id="360" r:id="rId6"/>
    <p:sldId id="361" r:id="rId7"/>
    <p:sldId id="362" r:id="rId8"/>
    <p:sldId id="3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EA3527-4A4C-446C-9D08-EF1036529049}">
          <p14:sldIdLst>
            <p14:sldId id="351"/>
            <p14:sldId id="358"/>
            <p14:sldId id="352"/>
            <p14:sldId id="359"/>
            <p14:sldId id="360"/>
            <p14:sldId id="361"/>
          </p14:sldIdLst>
        </p14:section>
        <p14:section name="추가 시스템" id="{B83DB330-3D71-4A32-A308-9D22EA1B3F6A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- 04" initials="P0" lastIdx="1" clrIdx="0">
    <p:extLst>
      <p:ext uri="{19B8F6BF-5375-455C-9EA6-DF929625EA0E}">
        <p15:presenceInfo xmlns:p15="http://schemas.microsoft.com/office/powerpoint/2012/main" userId="PC - 04" providerId="None"/>
      </p:ext>
    </p:extLst>
  </p:cmAuthor>
  <p:cmAuthor id="2" name="PC - 03" initials="P0" lastIdx="1" clrIdx="1">
    <p:extLst>
      <p:ext uri="{19B8F6BF-5375-455C-9EA6-DF929625EA0E}">
        <p15:presenceInfo xmlns:p15="http://schemas.microsoft.com/office/powerpoint/2012/main" userId="PC - 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D0CB"/>
    <a:srgbClr val="58BFC9"/>
    <a:srgbClr val="DADAE3"/>
    <a:srgbClr val="A69EB0"/>
    <a:srgbClr val="EFEFF2"/>
    <a:srgbClr val="F2E2CD"/>
    <a:srgbClr val="FFFFFF"/>
    <a:srgbClr val="E3E4E6"/>
    <a:srgbClr val="87F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9F7F6-BB1F-47F2-911A-5BDDBA3A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73BA0-FF48-4F9F-A641-638E48EC1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06748-46A2-40A7-A2C4-E3F89F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ED2DB-0F04-4843-8981-F4C749A8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8A9F9-7487-4DCF-A453-7D8A678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2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0EDCB-E700-4804-8170-D4F75F0A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508509-89E1-4A5A-8A93-BD2851FD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F96EB-4A4F-408E-B19E-1049008F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6FB51-D1C9-430B-8E33-7401FD92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A0C49-2E38-43F5-9BD6-4F18EFB3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654E-5E47-4120-AA03-503FDB91E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3D89D-0D93-47C9-BE70-21D2B3E2D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B10EB-7419-4C90-9980-FAE03C5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10C51-C8E0-4268-88AC-51302A8F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9E0E9-A76D-48E0-B8AC-8471906C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CC24-8F8B-4AEA-B3D5-844088A8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4B1BF-DE0E-468E-978E-359FA66B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00FF4-B60C-4514-9CD2-5E5D2D80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7B3F6-8198-4C77-9908-7EE17595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33E85-55AE-43D1-BE98-20B5DC29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F008-42B0-46CE-B2A6-88DB73EC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2509D-1438-412E-8630-8408F3D5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82D04-54A3-41E8-BD85-4E08BBFF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918A6-BF0B-44BF-879E-C01645A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1E0EB-4EE7-4092-A541-D5E182B9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5B5A5-B9F1-495D-8FDC-03AF8488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1E451-2CFD-43FB-9C60-EDD74F3C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69083-A333-4292-9E10-8D3CE6C5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B3CEB-9005-41E8-8261-E2B40622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06827-3765-4156-9A4F-BC5F934C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FE35C-C79B-43BF-9D83-06C5D255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1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6DD96-8E6B-4686-8AC8-DE65BC30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D5DDF-E45C-40B0-B654-B118CB7C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98C61-AD1E-460C-9522-2D0CA93FB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53D7D-A58A-414A-B0EB-01195D039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53DF8-08DD-417A-B34F-1F9523960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CC2DCB-A00D-4BA2-A4F8-A8D5574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BBA824-6189-499F-96D1-74D5917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2F82A5-1149-475A-BA49-EDE0133F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A7805-6C56-4B1B-9E4B-3F92E8A6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B4D06-E0DB-401F-A306-2108B780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D1FBA-6C92-4849-A6E2-B16A78A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32F04D-C11E-49EA-ABB7-535C903C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5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F66AA4-C7CD-4141-BCA0-6EB4AB8A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F8FBAE-4732-4DF2-BF73-28AAE566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DB230-E15A-42B7-B537-710E0B4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0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359E-DB1B-4E5B-83BA-B64D5A55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F1891-B69B-4AC1-9896-E1FBC839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5B6E9-176A-4B3A-B62B-2F81FC9B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CD55D-CF79-49CA-9833-5C3C48F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C6C1C-C6D6-4B22-BB91-AD59CDA9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87386-6AB3-494C-AB7E-632CBD0F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84C7-6464-4F20-AD8D-DAFDD0A2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EB74E0-A498-4726-A4F5-98B7C6A6D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5AF09-FF25-4465-A27E-BB0B44FF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CE106-9B5C-4E6E-99D5-4A3A924C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B32B4-ED5D-4437-BEBA-8C09F878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9A532-AE26-4AD7-9E00-4ECCB347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93161-B77B-4D58-BC56-07C8538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8B9E3-D1DC-4C72-833F-374CB5EA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3C39-930A-4D86-9565-1A8E28FF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2992-28D7-4A82-A2E6-52EFC0A3ADF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32B4E-EDE0-4AE2-8D0C-E121AF27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A7764-6DA1-48AC-BFD5-66090F42E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7C3E-B19B-45DC-83E7-2766B5E3B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14 Nicest ideas | fan art, star character, star wallpaper">
            <a:extLst>
              <a:ext uri="{FF2B5EF4-FFF2-40B4-BE49-F238E27FC236}">
                <a16:creationId xmlns:a16="http://schemas.microsoft.com/office/drawing/2014/main" id="{6B0D0074-4F59-4A95-8731-46ABDCE56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 b="26852"/>
          <a:stretch/>
        </p:blipFill>
        <p:spPr bwMode="auto">
          <a:xfrm>
            <a:off x="3728245" y="222251"/>
            <a:ext cx="4735513" cy="45339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940786-374F-412F-BE15-54C2300A8C95}"/>
              </a:ext>
            </a:extLst>
          </p:cNvPr>
          <p:cNvSpPr txBox="1"/>
          <p:nvPr/>
        </p:nvSpPr>
        <p:spPr>
          <a:xfrm>
            <a:off x="3733960" y="203201"/>
            <a:ext cx="4724084" cy="283634"/>
          </a:xfrm>
          <a:prstGeom prst="rect">
            <a:avLst/>
          </a:prstGeom>
          <a:noFill/>
        </p:spPr>
        <p:txBody>
          <a:bodyPr wrap="square" tIns="108000" anchor="ctr">
            <a:noAutofit/>
          </a:bodyPr>
          <a:lstStyle/>
          <a:p>
            <a:pPr algn="dist"/>
            <a:r>
              <a:rPr lang="en-US" altLang="ko-KR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2022 KOREA</a:t>
            </a:r>
            <a:r>
              <a:rPr lang="ko-KR" altLang="en-US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 l</a:t>
            </a:r>
            <a:r>
              <a:rPr lang="ko-KR" altLang="en-US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</a:t>
            </a:r>
            <a:r>
              <a:rPr lang="ko-KR" altLang="en-US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051" spc="-149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PROPOSAL</a:t>
            </a:r>
            <a:endParaRPr lang="ko-KR" altLang="en-US" sz="1051" spc="-149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D0463-0920-4E6E-87F2-DBBB36B28177}"/>
              </a:ext>
            </a:extLst>
          </p:cNvPr>
          <p:cNvSpPr/>
          <p:nvPr/>
        </p:nvSpPr>
        <p:spPr>
          <a:xfrm>
            <a:off x="3717133" y="4641851"/>
            <a:ext cx="4738686" cy="1672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74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D8997A-A0B0-4593-87EB-A5A98411285D}"/>
              </a:ext>
            </a:extLst>
          </p:cNvPr>
          <p:cNvSpPr/>
          <p:nvPr/>
        </p:nvSpPr>
        <p:spPr>
          <a:xfrm>
            <a:off x="4597402" y="4435921"/>
            <a:ext cx="2997200" cy="563200"/>
          </a:xfrm>
          <a:prstGeom prst="roundRect">
            <a:avLst>
              <a:gd name="adj" fmla="val 0"/>
            </a:avLst>
          </a:prstGeom>
          <a:solidFill>
            <a:srgbClr val="FF0000"/>
          </a:solidFill>
        </p:spPr>
        <p:txBody>
          <a:bodyPr wrap="square" tIns="108000" anchor="ctr"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CADENA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BE6A5A-4804-4810-8BE3-13576C882A92}"/>
              </a:ext>
            </a:extLst>
          </p:cNvPr>
          <p:cNvSpPr/>
          <p:nvPr/>
        </p:nvSpPr>
        <p:spPr>
          <a:xfrm>
            <a:off x="3717926" y="222252"/>
            <a:ext cx="4756149" cy="64135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B4B3-25F8-4F1A-A53D-9BBFD1AB619C}"/>
              </a:ext>
            </a:extLst>
          </p:cNvPr>
          <p:cNvSpPr txBox="1"/>
          <p:nvPr/>
        </p:nvSpPr>
        <p:spPr>
          <a:xfrm>
            <a:off x="4831977" y="5555826"/>
            <a:ext cx="2528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SYSTEM FILE</a:t>
            </a:r>
            <a:endParaRPr lang="ko-KR" altLang="en-US" sz="2800" dirty="0">
              <a:solidFill>
                <a:schemeClr val="bg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93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EE930FD-DB89-48EB-A080-7BA9D68DBAFD}"/>
              </a:ext>
            </a:extLst>
          </p:cNvPr>
          <p:cNvSpPr/>
          <p:nvPr/>
        </p:nvSpPr>
        <p:spPr>
          <a:xfrm>
            <a:off x="2259078" y="1421769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대기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E24B3AE-996A-4042-99C0-DF24A2F44F99}"/>
              </a:ext>
            </a:extLst>
          </p:cNvPr>
          <p:cNvSpPr/>
          <p:nvPr/>
        </p:nvSpPr>
        <p:spPr>
          <a:xfrm>
            <a:off x="2344494" y="812321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캐릭터 이동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EB05A7-EB4B-473B-B9DF-5A51D5256053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2827326" y="1205184"/>
            <a:ext cx="2" cy="2165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5">
            <a:extLst>
              <a:ext uri="{FF2B5EF4-FFF2-40B4-BE49-F238E27FC236}">
                <a16:creationId xmlns:a16="http://schemas.microsoft.com/office/drawing/2014/main" id="{15E80FA4-981F-4C36-89D6-CFB7902F6186}"/>
              </a:ext>
            </a:extLst>
          </p:cNvPr>
          <p:cNvCxnSpPr>
            <a:cxnSpLocks/>
            <a:endCxn id="46" idx="3"/>
          </p:cNvCxnSpPr>
          <p:nvPr/>
        </p:nvCxnSpPr>
        <p:spPr>
          <a:xfrm rot="16200000" flipV="1">
            <a:off x="3205175" y="1805057"/>
            <a:ext cx="653988" cy="27319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BB64A4-917E-4EF8-8566-C7639785DFBC}"/>
              </a:ext>
            </a:extLst>
          </p:cNvPr>
          <p:cNvCxnSpPr>
            <a:cxnSpLocks/>
            <a:stCxn id="34" idx="2"/>
            <a:endCxn id="120" idx="0"/>
          </p:cNvCxnSpPr>
          <p:nvPr/>
        </p:nvCxnSpPr>
        <p:spPr>
          <a:xfrm>
            <a:off x="2817240" y="5030300"/>
            <a:ext cx="1" cy="21658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5375A3F-1C5A-4E1A-BD12-A42212CCD729}"/>
              </a:ext>
            </a:extLst>
          </p:cNvPr>
          <p:cNvCxnSpPr>
            <a:cxnSpLocks/>
            <a:stCxn id="110" idx="2"/>
            <a:endCxn id="88" idx="0"/>
          </p:cNvCxnSpPr>
          <p:nvPr/>
        </p:nvCxnSpPr>
        <p:spPr>
          <a:xfrm flipH="1">
            <a:off x="2824923" y="2515378"/>
            <a:ext cx="2402" cy="21658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65">
            <a:extLst>
              <a:ext uri="{FF2B5EF4-FFF2-40B4-BE49-F238E27FC236}">
                <a16:creationId xmlns:a16="http://schemas.microsoft.com/office/drawing/2014/main" id="{31212A75-39C9-4347-86A7-267CD507AF43}"/>
              </a:ext>
            </a:extLst>
          </p:cNvPr>
          <p:cNvCxnSpPr>
            <a:cxnSpLocks/>
            <a:stCxn id="34" idx="1"/>
            <a:endCxn id="90" idx="1"/>
          </p:cNvCxnSpPr>
          <p:nvPr/>
        </p:nvCxnSpPr>
        <p:spPr>
          <a:xfrm rot="10800000" flipH="1">
            <a:off x="1975800" y="3527218"/>
            <a:ext cx="278472" cy="1257461"/>
          </a:xfrm>
          <a:prstGeom prst="bentConnector3">
            <a:avLst>
              <a:gd name="adj1" fmla="val -820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9563CD01-4E2E-4E97-B79F-6E7651E8CB33}"/>
              </a:ext>
            </a:extLst>
          </p:cNvPr>
          <p:cNvSpPr/>
          <p:nvPr/>
        </p:nvSpPr>
        <p:spPr>
          <a:xfrm>
            <a:off x="2256675" y="273196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방향에 따른 캐릭터 시선 처리</a:t>
            </a: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784D8C07-BF7C-4CE7-A855-D06CA4B2FBC9}"/>
              </a:ext>
            </a:extLst>
          </p:cNvPr>
          <p:cNvSpPr/>
          <p:nvPr/>
        </p:nvSpPr>
        <p:spPr>
          <a:xfrm>
            <a:off x="2254272" y="3334327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걷기 애니메이션 실행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A7652F4-E899-4851-B2D5-385FC3A09CF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flipH="1">
            <a:off x="2822520" y="3117742"/>
            <a:ext cx="2403" cy="2165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판단 109">
            <a:extLst>
              <a:ext uri="{FF2B5EF4-FFF2-40B4-BE49-F238E27FC236}">
                <a16:creationId xmlns:a16="http://schemas.microsoft.com/office/drawing/2014/main" id="{4AC3B5AC-DA41-47D8-B6E6-03408AFC3D09}"/>
              </a:ext>
            </a:extLst>
          </p:cNvPr>
          <p:cNvSpPr/>
          <p:nvPr/>
        </p:nvSpPr>
        <p:spPr>
          <a:xfrm>
            <a:off x="1985885" y="2024133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이동키를 눌렀는가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7DC1BD2A-1B42-41FA-862A-3437B926A788}"/>
              </a:ext>
            </a:extLst>
          </p:cNvPr>
          <p:cNvSpPr/>
          <p:nvPr/>
        </p:nvSpPr>
        <p:spPr>
          <a:xfrm>
            <a:off x="2248993" y="5246885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애니메이션 유지 이동 불가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E280FD-901B-48FA-94CE-C4DC84C5A1E1}"/>
              </a:ext>
            </a:extLst>
          </p:cNvPr>
          <p:cNvCxnSpPr>
            <a:cxnSpLocks/>
            <a:stCxn id="46" idx="2"/>
            <a:endCxn id="110" idx="0"/>
          </p:cNvCxnSpPr>
          <p:nvPr/>
        </p:nvCxnSpPr>
        <p:spPr>
          <a:xfrm flipH="1">
            <a:off x="2827325" y="1807548"/>
            <a:ext cx="1" cy="2165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DE15CA90-F85B-4EB9-8C46-4E2C5F1FDE4A}"/>
              </a:ext>
            </a:extLst>
          </p:cNvPr>
          <p:cNvSpPr/>
          <p:nvPr/>
        </p:nvSpPr>
        <p:spPr>
          <a:xfrm>
            <a:off x="1975800" y="4539055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장애물에 막혔는가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81B2E4-69DB-492F-87F6-A78DB1264EE9}"/>
              </a:ext>
            </a:extLst>
          </p:cNvPr>
          <p:cNvCxnSpPr>
            <a:cxnSpLocks/>
            <a:stCxn id="90" idx="2"/>
            <a:endCxn id="49" idx="0"/>
          </p:cNvCxnSpPr>
          <p:nvPr/>
        </p:nvCxnSpPr>
        <p:spPr>
          <a:xfrm>
            <a:off x="2822520" y="3720106"/>
            <a:ext cx="2403" cy="2165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E8E694C1-D326-49C9-A459-392B7C512082}"/>
              </a:ext>
            </a:extLst>
          </p:cNvPr>
          <p:cNvSpPr/>
          <p:nvPr/>
        </p:nvSpPr>
        <p:spPr>
          <a:xfrm>
            <a:off x="2256675" y="3936691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F4BA4D-9FBB-4E1C-8225-E202637D34D2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2817240" y="4322470"/>
            <a:ext cx="7683" cy="2165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74E39826-8F3A-4A00-8501-47A408C3ABA0}"/>
              </a:ext>
            </a:extLst>
          </p:cNvPr>
          <p:cNvSpPr/>
          <p:nvPr/>
        </p:nvSpPr>
        <p:spPr>
          <a:xfrm>
            <a:off x="2334405" y="5849247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349D98-503A-4842-9E18-54ED74DED762}"/>
              </a:ext>
            </a:extLst>
          </p:cNvPr>
          <p:cNvCxnSpPr>
            <a:cxnSpLocks/>
            <a:stCxn id="120" idx="2"/>
            <a:endCxn id="63" idx="0"/>
          </p:cNvCxnSpPr>
          <p:nvPr/>
        </p:nvCxnSpPr>
        <p:spPr>
          <a:xfrm flipH="1">
            <a:off x="2817239" y="5632664"/>
            <a:ext cx="2" cy="21658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BC8C8F-667D-4FD3-BB20-3A0CAA6ADFAA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694A6-1802-4B54-ABAB-E00D538276B4}"/>
              </a:ext>
            </a:extLst>
          </p:cNvPr>
          <p:cNvSpPr txBox="1"/>
          <p:nvPr/>
        </p:nvSpPr>
        <p:spPr>
          <a:xfrm>
            <a:off x="6254508" y="933193"/>
            <a:ext cx="550370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캐릭터의 이동속도는 공용 값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(Public)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걷기 방향에 따라 캐릭터가 바로 보는 방향을 맞춰서 실행한다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캐릭터는 기본적으로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WASD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 이용하여 이동한다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01E6A-2D40-4544-99F2-322E6FA683EF}"/>
              </a:ext>
            </a:extLst>
          </p:cNvPr>
          <p:cNvSpPr txBox="1"/>
          <p:nvPr/>
        </p:nvSpPr>
        <p:spPr>
          <a:xfrm>
            <a:off x="6254508" y="4446123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1DDB5-FB28-48A8-9892-338A0419B3CB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B96376F-5F66-44C3-8CF8-52D239B9C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65">
              <a:extLst>
                <a:ext uri="{FF2B5EF4-FFF2-40B4-BE49-F238E27FC236}">
                  <a16:creationId xmlns:a16="http://schemas.microsoft.com/office/drawing/2014/main" id="{F202014A-1D85-4CC4-A6D2-6BCD470D3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C6DB31-CA60-4A6D-8DE5-B6FBF307B988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2509B5-D7F2-4EB0-BFB7-89C360C1209E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A359C0-8656-460C-A3EA-3D346B1921CA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EE930FD-DB89-48EB-A080-7BA9D68DBAFD}"/>
              </a:ext>
            </a:extLst>
          </p:cNvPr>
          <p:cNvSpPr/>
          <p:nvPr/>
        </p:nvSpPr>
        <p:spPr>
          <a:xfrm>
            <a:off x="2250689" y="1152766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대기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E24B3AE-996A-4042-99C0-DF24A2F44F99}"/>
              </a:ext>
            </a:extLst>
          </p:cNvPr>
          <p:cNvSpPr/>
          <p:nvPr/>
        </p:nvSpPr>
        <p:spPr>
          <a:xfrm>
            <a:off x="2336105" y="543873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9522BF9-053E-403A-BD09-FE2DE312E9C6}"/>
              </a:ext>
            </a:extLst>
          </p:cNvPr>
          <p:cNvSpPr/>
          <p:nvPr/>
        </p:nvSpPr>
        <p:spPr>
          <a:xfrm>
            <a:off x="1977496" y="1754576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점프키를 눌렀는가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캐릭터 점프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EB05A7-EB4B-473B-B9DF-5A51D5256053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2818937" y="936736"/>
            <a:ext cx="2" cy="2160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5">
            <a:extLst>
              <a:ext uri="{FF2B5EF4-FFF2-40B4-BE49-F238E27FC236}">
                <a16:creationId xmlns:a16="http://schemas.microsoft.com/office/drawing/2014/main" id="{15E80FA4-981F-4C36-89D6-CFB7902F6186}"/>
              </a:ext>
            </a:extLst>
          </p:cNvPr>
          <p:cNvCxnSpPr>
            <a:cxnSpLocks/>
            <a:stCxn id="48" idx="3"/>
            <a:endCxn id="46" idx="3"/>
          </p:cNvCxnSpPr>
          <p:nvPr/>
        </p:nvCxnSpPr>
        <p:spPr>
          <a:xfrm flipH="1" flipV="1">
            <a:off x="3387184" y="1345656"/>
            <a:ext cx="273191" cy="654543"/>
          </a:xfrm>
          <a:prstGeom prst="bentConnector3">
            <a:avLst>
              <a:gd name="adj1" fmla="val -836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BB64A4-917E-4EF8-8566-C7639785DFBC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2818936" y="1538545"/>
            <a:ext cx="1" cy="2160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F9B8B3E8-7D17-40C0-8A92-16275FC7D08A}"/>
              </a:ext>
            </a:extLst>
          </p:cNvPr>
          <p:cNvSpPr/>
          <p:nvPr/>
        </p:nvSpPr>
        <p:spPr>
          <a:xfrm>
            <a:off x="2250687" y="2461852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 애니메이션 출력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5375A3F-1C5A-4E1A-BD12-A42212CCD729}"/>
              </a:ext>
            </a:extLst>
          </p:cNvPr>
          <p:cNvCxnSpPr>
            <a:cxnSpLocks/>
            <a:stCxn id="48" idx="2"/>
            <a:endCxn id="71" idx="0"/>
          </p:cNvCxnSpPr>
          <p:nvPr/>
        </p:nvCxnSpPr>
        <p:spPr>
          <a:xfrm flipH="1">
            <a:off x="2818935" y="2245821"/>
            <a:ext cx="1" cy="2160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0B44A8AD-B56C-43FF-B8A7-7612A59185BC}"/>
              </a:ext>
            </a:extLst>
          </p:cNvPr>
          <p:cNvSpPr/>
          <p:nvPr/>
        </p:nvSpPr>
        <p:spPr>
          <a:xfrm>
            <a:off x="1975094" y="3665471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 키와 함께 점프 사용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</p:txBody>
      </p:sp>
      <p:cxnSp>
        <p:nvCxnSpPr>
          <p:cNvPr id="78" name="직선 화살표 연결선 65">
            <a:extLst>
              <a:ext uri="{FF2B5EF4-FFF2-40B4-BE49-F238E27FC236}">
                <a16:creationId xmlns:a16="http://schemas.microsoft.com/office/drawing/2014/main" id="{31212A75-39C9-4347-86A7-267CD507AF43}"/>
              </a:ext>
            </a:extLst>
          </p:cNvPr>
          <p:cNvCxnSpPr>
            <a:cxnSpLocks/>
            <a:stCxn id="74" idx="1"/>
            <a:endCxn id="48" idx="1"/>
          </p:cNvCxnSpPr>
          <p:nvPr/>
        </p:nvCxnSpPr>
        <p:spPr>
          <a:xfrm rot="10800000" flipH="1">
            <a:off x="1975094" y="2000200"/>
            <a:ext cx="2402" cy="1910895"/>
          </a:xfrm>
          <a:prstGeom prst="bentConnector3">
            <a:avLst>
              <a:gd name="adj1" fmla="val -95170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9563CD01-4E2E-4E97-B79F-6E7651E8CB33}"/>
              </a:ext>
            </a:extLst>
          </p:cNvPr>
          <p:cNvSpPr/>
          <p:nvPr/>
        </p:nvSpPr>
        <p:spPr>
          <a:xfrm>
            <a:off x="2248286" y="3063662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제자리 점프 실행</a:t>
            </a: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784D8C07-BF7C-4CE7-A855-D06CA4B2FBC9}"/>
              </a:ext>
            </a:extLst>
          </p:cNvPr>
          <p:cNvSpPr/>
          <p:nvPr/>
        </p:nvSpPr>
        <p:spPr>
          <a:xfrm>
            <a:off x="2248286" y="4372747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가속도 처리 이동 점프 실행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E0FA741-1345-4331-96F7-DA82D072AC21}"/>
              </a:ext>
            </a:extLst>
          </p:cNvPr>
          <p:cNvCxnSpPr>
            <a:cxnSpLocks/>
            <a:stCxn id="74" idx="2"/>
            <a:endCxn id="90" idx="0"/>
          </p:cNvCxnSpPr>
          <p:nvPr/>
        </p:nvCxnSpPr>
        <p:spPr>
          <a:xfrm>
            <a:off x="2816534" y="4156716"/>
            <a:ext cx="0" cy="2160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78392BD-BA10-4E19-8844-275894A90585}"/>
              </a:ext>
            </a:extLst>
          </p:cNvPr>
          <p:cNvCxnSpPr>
            <a:cxnSpLocks/>
            <a:stCxn id="71" idx="2"/>
            <a:endCxn id="88" idx="0"/>
          </p:cNvCxnSpPr>
          <p:nvPr/>
        </p:nvCxnSpPr>
        <p:spPr>
          <a:xfrm flipH="1">
            <a:off x="2816534" y="2847631"/>
            <a:ext cx="2401" cy="21603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A7652F4-E899-4851-B2D5-385FC3A09CFF}"/>
              </a:ext>
            </a:extLst>
          </p:cNvPr>
          <p:cNvCxnSpPr>
            <a:cxnSpLocks/>
            <a:stCxn id="88" idx="2"/>
            <a:endCxn id="74" idx="0"/>
          </p:cNvCxnSpPr>
          <p:nvPr/>
        </p:nvCxnSpPr>
        <p:spPr>
          <a:xfrm>
            <a:off x="2816534" y="3449441"/>
            <a:ext cx="0" cy="2160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9F7E68E-25FD-402D-8F48-8893A70C7081}"/>
              </a:ext>
            </a:extLst>
          </p:cNvPr>
          <p:cNvCxnSpPr>
            <a:cxnSpLocks/>
            <a:stCxn id="90" idx="2"/>
            <a:endCxn id="110" idx="0"/>
          </p:cNvCxnSpPr>
          <p:nvPr/>
        </p:nvCxnSpPr>
        <p:spPr>
          <a:xfrm flipH="1">
            <a:off x="2815334" y="4758526"/>
            <a:ext cx="1200" cy="21603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판단 109">
            <a:extLst>
              <a:ext uri="{FF2B5EF4-FFF2-40B4-BE49-F238E27FC236}">
                <a16:creationId xmlns:a16="http://schemas.microsoft.com/office/drawing/2014/main" id="{4AC3B5AC-DA41-47D8-B6E6-03408AFC3D09}"/>
              </a:ext>
            </a:extLst>
          </p:cNvPr>
          <p:cNvSpPr/>
          <p:nvPr/>
        </p:nvSpPr>
        <p:spPr>
          <a:xfrm>
            <a:off x="1973894" y="4974557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 누른 상태에서 점프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AAF77D3-165F-4952-9F79-6A74A564DEEA}"/>
              </a:ext>
            </a:extLst>
          </p:cNvPr>
          <p:cNvCxnSpPr>
            <a:cxnSpLocks/>
            <a:stCxn id="110" idx="2"/>
            <a:endCxn id="120" idx="0"/>
          </p:cNvCxnSpPr>
          <p:nvPr/>
        </p:nvCxnSpPr>
        <p:spPr>
          <a:xfrm>
            <a:off x="2815334" y="5465802"/>
            <a:ext cx="1200" cy="21602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65">
            <a:extLst>
              <a:ext uri="{FF2B5EF4-FFF2-40B4-BE49-F238E27FC236}">
                <a16:creationId xmlns:a16="http://schemas.microsoft.com/office/drawing/2014/main" id="{7BD787A4-2AFF-426B-A6DC-A23FE23E48EF}"/>
              </a:ext>
            </a:extLst>
          </p:cNvPr>
          <p:cNvCxnSpPr>
            <a:cxnSpLocks/>
            <a:stCxn id="110" idx="1"/>
            <a:endCxn id="74" idx="1"/>
          </p:cNvCxnSpPr>
          <p:nvPr/>
        </p:nvCxnSpPr>
        <p:spPr>
          <a:xfrm rot="10800000" flipH="1">
            <a:off x="1973894" y="3911094"/>
            <a:ext cx="1200" cy="1309086"/>
          </a:xfrm>
          <a:prstGeom prst="bentConnector3">
            <a:avLst>
              <a:gd name="adj1" fmla="val -190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7DC1BD2A-1B42-41FA-862A-3437B926A788}"/>
              </a:ext>
            </a:extLst>
          </p:cNvPr>
          <p:cNvSpPr/>
          <p:nvPr/>
        </p:nvSpPr>
        <p:spPr>
          <a:xfrm>
            <a:off x="2248286" y="5681831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점프보다 높이 점프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A202690C-A951-41FC-9083-FBDED9156C46}"/>
              </a:ext>
            </a:extLst>
          </p:cNvPr>
          <p:cNvSpPr/>
          <p:nvPr/>
        </p:nvSpPr>
        <p:spPr>
          <a:xfrm>
            <a:off x="2336105" y="6283639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340F69-3966-4ABE-90A9-E4C77672911B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2816534" y="6067610"/>
            <a:ext cx="2405" cy="2160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5EEE16A-4EFF-4ECE-A3C1-41945C034465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886AC01-A593-4E01-82E7-250E8BE88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65">
              <a:extLst>
                <a:ext uri="{FF2B5EF4-FFF2-40B4-BE49-F238E27FC236}">
                  <a16:creationId xmlns:a16="http://schemas.microsoft.com/office/drawing/2014/main" id="{816A2BAC-F0E2-4E21-9586-1A2C245F8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18E875-9BAB-4B3C-A757-D5525A4E4BBD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D74296-9F94-49EE-BE0C-3CD94F9D767C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FA81D-B3EB-41FD-B407-1F21242B3E26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93A94FB-123D-4DC5-92D3-BD2FD03CF9B9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A09919-A559-4F38-AF8E-9A83DC85EAA3}"/>
              </a:ext>
            </a:extLst>
          </p:cNvPr>
          <p:cNvSpPr txBox="1"/>
          <p:nvPr/>
        </p:nvSpPr>
        <p:spPr>
          <a:xfrm>
            <a:off x="6254508" y="933193"/>
            <a:ext cx="550370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캐릭터의 점프는 스페이스 바로 실행한다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 값은 공용 값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(Public)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제자리에서 점프 높이와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 누른 상태에서 점프 실행 시 높이를 다르게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 키와 같이 점프 키 사용 시 앞으로 나가면서 점프 기능 실행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 후 착지 판정이 되고 나서 다시 점프 가능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46269-900E-4972-88ED-51B42FE61407}"/>
              </a:ext>
            </a:extLst>
          </p:cNvPr>
          <p:cNvSpPr txBox="1"/>
          <p:nvPr/>
        </p:nvSpPr>
        <p:spPr>
          <a:xfrm>
            <a:off x="6254508" y="4446123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16299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E24B3AE-996A-4042-99C0-DF24A2F44F99}"/>
              </a:ext>
            </a:extLst>
          </p:cNvPr>
          <p:cNvSpPr/>
          <p:nvPr/>
        </p:nvSpPr>
        <p:spPr>
          <a:xfrm>
            <a:off x="2336105" y="543873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9522BF9-053E-403A-BD09-FE2DE312E9C6}"/>
              </a:ext>
            </a:extLst>
          </p:cNvPr>
          <p:cNvSpPr/>
          <p:nvPr/>
        </p:nvSpPr>
        <p:spPr>
          <a:xfrm>
            <a:off x="1977496" y="1149211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 이동 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OR 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카메라 워크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EB05A7-EB4B-473B-B9DF-5A51D525605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2818936" y="936736"/>
            <a:ext cx="3" cy="2124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5">
            <a:extLst>
              <a:ext uri="{FF2B5EF4-FFF2-40B4-BE49-F238E27FC236}">
                <a16:creationId xmlns:a16="http://schemas.microsoft.com/office/drawing/2014/main" id="{15E80FA4-981F-4C36-89D6-CFB7902F618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 flipV="1">
            <a:off x="3660375" y="1394833"/>
            <a:ext cx="36657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F9B8B3E8-7D17-40C0-8A92-16275FC7D08A}"/>
              </a:ext>
            </a:extLst>
          </p:cNvPr>
          <p:cNvSpPr/>
          <p:nvPr/>
        </p:nvSpPr>
        <p:spPr>
          <a:xfrm>
            <a:off x="2247085" y="186108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캐릭터를 중심으로 카메라 워크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5375A3F-1C5A-4E1A-BD12-A42212CCD729}"/>
              </a:ext>
            </a:extLst>
          </p:cNvPr>
          <p:cNvCxnSpPr>
            <a:cxnSpLocks/>
            <a:stCxn id="48" idx="2"/>
            <a:endCxn id="71" idx="0"/>
          </p:cNvCxnSpPr>
          <p:nvPr/>
        </p:nvCxnSpPr>
        <p:spPr>
          <a:xfrm flipH="1">
            <a:off x="2815333" y="1640456"/>
            <a:ext cx="3603" cy="2206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0B44A8AD-B56C-43FF-B8A7-7612A59185BC}"/>
              </a:ext>
            </a:extLst>
          </p:cNvPr>
          <p:cNvSpPr/>
          <p:nvPr/>
        </p:nvSpPr>
        <p:spPr>
          <a:xfrm>
            <a:off x="1975094" y="2467491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장애물에 막혔는가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78" name="직선 화살표 연결선 65">
            <a:extLst>
              <a:ext uri="{FF2B5EF4-FFF2-40B4-BE49-F238E27FC236}">
                <a16:creationId xmlns:a16="http://schemas.microsoft.com/office/drawing/2014/main" id="{31212A75-39C9-4347-86A7-267CD507AF43}"/>
              </a:ext>
            </a:extLst>
          </p:cNvPr>
          <p:cNvCxnSpPr>
            <a:cxnSpLocks/>
            <a:stCxn id="110" idx="3"/>
            <a:endCxn id="79" idx="1"/>
          </p:cNvCxnSpPr>
          <p:nvPr/>
        </p:nvCxnSpPr>
        <p:spPr>
          <a:xfrm flipV="1">
            <a:off x="3656770" y="4031393"/>
            <a:ext cx="36430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784D8C07-BF7C-4CE7-A855-D06CA4B2FBC9}"/>
              </a:ext>
            </a:extLst>
          </p:cNvPr>
          <p:cNvSpPr/>
          <p:nvPr/>
        </p:nvSpPr>
        <p:spPr>
          <a:xfrm>
            <a:off x="2247084" y="317936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카메라 이동 정지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E0FA741-1345-4331-96F7-DA82D072AC21}"/>
              </a:ext>
            </a:extLst>
          </p:cNvPr>
          <p:cNvCxnSpPr>
            <a:cxnSpLocks/>
            <a:stCxn id="74" idx="2"/>
            <a:endCxn id="90" idx="0"/>
          </p:cNvCxnSpPr>
          <p:nvPr/>
        </p:nvCxnSpPr>
        <p:spPr>
          <a:xfrm flipH="1">
            <a:off x="2815332" y="2958736"/>
            <a:ext cx="1202" cy="2206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78392BD-BA10-4E19-8844-275894A90585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2815333" y="2246863"/>
            <a:ext cx="1201" cy="2206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9F7E68E-25FD-402D-8F48-8893A70C7081}"/>
              </a:ext>
            </a:extLst>
          </p:cNvPr>
          <p:cNvCxnSpPr>
            <a:cxnSpLocks/>
            <a:stCxn id="90" idx="2"/>
            <a:endCxn id="110" idx="0"/>
          </p:cNvCxnSpPr>
          <p:nvPr/>
        </p:nvCxnSpPr>
        <p:spPr>
          <a:xfrm flipH="1">
            <a:off x="2815331" y="3565143"/>
            <a:ext cx="1" cy="2206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판단 109">
            <a:extLst>
              <a:ext uri="{FF2B5EF4-FFF2-40B4-BE49-F238E27FC236}">
                <a16:creationId xmlns:a16="http://schemas.microsoft.com/office/drawing/2014/main" id="{4AC3B5AC-DA41-47D8-B6E6-03408AFC3D09}"/>
              </a:ext>
            </a:extLst>
          </p:cNvPr>
          <p:cNvSpPr/>
          <p:nvPr/>
        </p:nvSpPr>
        <p:spPr>
          <a:xfrm>
            <a:off x="1973891" y="3785771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피격 당했는가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AAF77D3-165F-4952-9F79-6A74A564DEEA}"/>
              </a:ext>
            </a:extLst>
          </p:cNvPr>
          <p:cNvCxnSpPr>
            <a:cxnSpLocks/>
            <a:stCxn id="110" idx="2"/>
            <a:endCxn id="120" idx="0"/>
          </p:cNvCxnSpPr>
          <p:nvPr/>
        </p:nvCxnSpPr>
        <p:spPr>
          <a:xfrm>
            <a:off x="2815331" y="4277016"/>
            <a:ext cx="3608" cy="2206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65">
            <a:extLst>
              <a:ext uri="{FF2B5EF4-FFF2-40B4-BE49-F238E27FC236}">
                <a16:creationId xmlns:a16="http://schemas.microsoft.com/office/drawing/2014/main" id="{7BD787A4-2AFF-426B-A6DC-A23FE23E48EF}"/>
              </a:ext>
            </a:extLst>
          </p:cNvPr>
          <p:cNvCxnSpPr>
            <a:cxnSpLocks/>
            <a:stCxn id="74" idx="3"/>
            <a:endCxn id="71" idx="3"/>
          </p:cNvCxnSpPr>
          <p:nvPr/>
        </p:nvCxnSpPr>
        <p:spPr>
          <a:xfrm flipH="1" flipV="1">
            <a:off x="3383580" y="2053974"/>
            <a:ext cx="274393" cy="659140"/>
          </a:xfrm>
          <a:prstGeom prst="bentConnector3">
            <a:avLst>
              <a:gd name="adj1" fmla="val -833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7DC1BD2A-1B42-41FA-862A-3437B926A788}"/>
              </a:ext>
            </a:extLst>
          </p:cNvPr>
          <p:cNvSpPr/>
          <p:nvPr/>
        </p:nvSpPr>
        <p:spPr>
          <a:xfrm>
            <a:off x="2250691" y="449764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카메라 흔들림</a:t>
            </a: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A202690C-A951-41FC-9083-FBDED9156C46}"/>
              </a:ext>
            </a:extLst>
          </p:cNvPr>
          <p:cNvSpPr/>
          <p:nvPr/>
        </p:nvSpPr>
        <p:spPr>
          <a:xfrm>
            <a:off x="2332495" y="6422333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340F69-3966-4ABE-90A9-E4C77672911B}"/>
              </a:ext>
            </a:extLst>
          </p:cNvPr>
          <p:cNvCxnSpPr>
            <a:cxnSpLocks/>
            <a:stCxn id="120" idx="2"/>
            <a:endCxn id="75" idx="0"/>
          </p:cNvCxnSpPr>
          <p:nvPr/>
        </p:nvCxnSpPr>
        <p:spPr>
          <a:xfrm flipH="1">
            <a:off x="2815330" y="4883423"/>
            <a:ext cx="3609" cy="2206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35AA346A-AAAB-48CC-AB75-3FF2FDB4B79B}"/>
              </a:ext>
            </a:extLst>
          </p:cNvPr>
          <p:cNvSpPr/>
          <p:nvPr/>
        </p:nvSpPr>
        <p:spPr>
          <a:xfrm>
            <a:off x="4026949" y="120194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카메라 이동 정지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0C353F-3F94-43E9-874F-5289F5092E79}"/>
              </a:ext>
            </a:extLst>
          </p:cNvPr>
          <p:cNvCxnSpPr>
            <a:cxnSpLocks/>
            <a:stCxn id="71" idx="1"/>
            <a:endCxn id="42" idx="3"/>
          </p:cNvCxnSpPr>
          <p:nvPr/>
        </p:nvCxnSpPr>
        <p:spPr>
          <a:xfrm flipH="1" flipV="1">
            <a:off x="1743848" y="2045821"/>
            <a:ext cx="503237" cy="815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34C50457-5AE6-4961-8DC0-58F789968485}"/>
              </a:ext>
            </a:extLst>
          </p:cNvPr>
          <p:cNvSpPr/>
          <p:nvPr/>
        </p:nvSpPr>
        <p:spPr>
          <a:xfrm>
            <a:off x="607353" y="1852931"/>
            <a:ext cx="1136495" cy="385779"/>
          </a:xfrm>
          <a:prstGeom prst="flowChartProcess">
            <a:avLst/>
          </a:prstGeom>
          <a:solidFill>
            <a:srgbClr val="F7D0CB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카메라 일정 속도 유지</a:t>
            </a:r>
          </a:p>
        </p:txBody>
      </p: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D0D4F5AE-5184-4C56-BBB3-5CBC2A626D9A}"/>
              </a:ext>
            </a:extLst>
          </p:cNvPr>
          <p:cNvSpPr/>
          <p:nvPr/>
        </p:nvSpPr>
        <p:spPr>
          <a:xfrm>
            <a:off x="1973890" y="5104051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캐릭터가 사망했는가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5058851C-F2A0-48D5-9A4F-F502980A9B2E}"/>
              </a:ext>
            </a:extLst>
          </p:cNvPr>
          <p:cNvSpPr/>
          <p:nvPr/>
        </p:nvSpPr>
        <p:spPr>
          <a:xfrm>
            <a:off x="4021078" y="383850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정상 상태 카메라</a:t>
            </a:r>
          </a:p>
        </p:txBody>
      </p:sp>
      <p:cxnSp>
        <p:nvCxnSpPr>
          <p:cNvPr id="80" name="직선 화살표 연결선 65">
            <a:extLst>
              <a:ext uri="{FF2B5EF4-FFF2-40B4-BE49-F238E27FC236}">
                <a16:creationId xmlns:a16="http://schemas.microsoft.com/office/drawing/2014/main" id="{0A51EEFC-A7A5-4670-9FE8-8C50309DF463}"/>
              </a:ext>
            </a:extLst>
          </p:cNvPr>
          <p:cNvCxnSpPr>
            <a:cxnSpLocks/>
            <a:stCxn id="75" idx="1"/>
            <a:endCxn id="110" idx="1"/>
          </p:cNvCxnSpPr>
          <p:nvPr/>
        </p:nvCxnSpPr>
        <p:spPr>
          <a:xfrm rot="10800000" flipH="1">
            <a:off x="1973889" y="4031394"/>
            <a:ext cx="1" cy="1318280"/>
          </a:xfrm>
          <a:prstGeom prst="bentConnector3">
            <a:avLst>
              <a:gd name="adj1" fmla="val -228600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C17FCC4A-E9A1-41F2-B5FC-D7906174F355}"/>
              </a:ext>
            </a:extLst>
          </p:cNvPr>
          <p:cNvSpPr/>
          <p:nvPr/>
        </p:nvSpPr>
        <p:spPr>
          <a:xfrm>
            <a:off x="2247084" y="581592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 재생성 전까지 카메라 정지 후 꺼짐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D0D812-B935-45FE-83DF-D35932D0EBE6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>
            <a:off x="2815330" y="5595296"/>
            <a:ext cx="2" cy="2206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52435E1-F8DA-4207-89F8-B8EE02AB3F74}"/>
              </a:ext>
            </a:extLst>
          </p:cNvPr>
          <p:cNvCxnSpPr>
            <a:cxnSpLocks/>
            <a:stCxn id="83" idx="2"/>
            <a:endCxn id="123" idx="0"/>
          </p:cNvCxnSpPr>
          <p:nvPr/>
        </p:nvCxnSpPr>
        <p:spPr>
          <a:xfrm flipH="1">
            <a:off x="2815329" y="6201703"/>
            <a:ext cx="3" cy="2206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0F5E6F4-92FF-4915-B579-8422BD84E727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800719B-85FD-4AE3-B33D-F6F743A6D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65">
              <a:extLst>
                <a:ext uri="{FF2B5EF4-FFF2-40B4-BE49-F238E27FC236}">
                  <a16:creationId xmlns:a16="http://schemas.microsoft.com/office/drawing/2014/main" id="{B9886368-AE8D-4E33-83BE-A633C574E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BD0F82-35DF-469B-B14A-2BDB167B7379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46E328-6556-4775-9A19-8BE86D56C8CE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19D6ED-76D8-4ACE-AF08-7BD30EEDFCB8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8888415-5757-410A-ABFF-3C69718F6D40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379DAE-7C87-4C08-83E4-DFEC64770362}"/>
              </a:ext>
            </a:extLst>
          </p:cNvPr>
          <p:cNvSpPr txBox="1"/>
          <p:nvPr/>
        </p:nvSpPr>
        <p:spPr>
          <a:xfrm>
            <a:off x="6254508" y="933193"/>
            <a:ext cx="550370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특정 상황을 제외하고 카메라는 플레이어 캐릭터를 중심 축으로 따라다닌다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카메라 흔들림은 공용 값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(Public)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카메라는 정해진 배경 밖으로 넘어가지 않게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캐릭터가 사망 시 카메라가 꺼졌다가 재생성 시 플레이어 캐릭터를 찾아서 다시 실행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6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E24B3AE-996A-4042-99C0-DF24A2F44F99}"/>
              </a:ext>
            </a:extLst>
          </p:cNvPr>
          <p:cNvSpPr/>
          <p:nvPr/>
        </p:nvSpPr>
        <p:spPr>
          <a:xfrm>
            <a:off x="2478034" y="579859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와이어 액션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5A1B58-04BF-4010-9D57-70A36B4F7D85}"/>
              </a:ext>
            </a:extLst>
          </p:cNvPr>
          <p:cNvCxnSpPr>
            <a:cxnSpLocks/>
            <a:stCxn id="47" idx="2"/>
            <a:endCxn id="36" idx="0"/>
          </p:cNvCxnSpPr>
          <p:nvPr/>
        </p:nvCxnSpPr>
        <p:spPr>
          <a:xfrm flipH="1">
            <a:off x="2957957" y="972722"/>
            <a:ext cx="2911" cy="1202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8687CE8A-57A8-46A9-BA57-B32F376E3181}"/>
              </a:ext>
            </a:extLst>
          </p:cNvPr>
          <p:cNvSpPr/>
          <p:nvPr/>
        </p:nvSpPr>
        <p:spPr>
          <a:xfrm>
            <a:off x="2119428" y="1588276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좌 클릭을 눌렀는가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B0E9E05-C3A7-4A63-96BD-75BBCA4518FE}"/>
              </a:ext>
            </a:extLst>
          </p:cNvPr>
          <p:cNvSpPr/>
          <p:nvPr/>
        </p:nvSpPr>
        <p:spPr>
          <a:xfrm>
            <a:off x="2389709" y="1092992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포인터로 와이어 레이저 포인트 생성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450FE8-99E5-4EA9-A618-52649749A322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>
            <a:off x="2957957" y="1478771"/>
            <a:ext cx="2911" cy="1095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B24F1CC6-76A3-4437-A581-B4507837A222}"/>
              </a:ext>
            </a:extLst>
          </p:cNvPr>
          <p:cNvSpPr/>
          <p:nvPr/>
        </p:nvSpPr>
        <p:spPr>
          <a:xfrm>
            <a:off x="2392621" y="2234115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액션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E38789-3F90-4CD4-AE04-5733FDE78377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2960868" y="2079521"/>
            <a:ext cx="1" cy="1545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65">
            <a:extLst>
              <a:ext uri="{FF2B5EF4-FFF2-40B4-BE49-F238E27FC236}">
                <a16:creationId xmlns:a16="http://schemas.microsoft.com/office/drawing/2014/main" id="{EED65567-8D55-4047-8AA7-B80788B4C805}"/>
              </a:ext>
            </a:extLst>
          </p:cNvPr>
          <p:cNvCxnSpPr>
            <a:cxnSpLocks/>
            <a:stCxn id="33" idx="1"/>
            <a:endCxn id="36" idx="1"/>
          </p:cNvCxnSpPr>
          <p:nvPr/>
        </p:nvCxnSpPr>
        <p:spPr>
          <a:xfrm rot="10800000" flipH="1">
            <a:off x="2119427" y="1285883"/>
            <a:ext cx="270281" cy="548017"/>
          </a:xfrm>
          <a:prstGeom prst="bentConnector3">
            <a:avLst>
              <a:gd name="adj1" fmla="val -8457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9E0FDA-7CCC-48D8-AD41-B937D37C6678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>
            <a:off x="1540250" y="2427005"/>
            <a:ext cx="85237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857918CA-4F64-4D0F-991C-A30D72EE68AF}"/>
              </a:ext>
            </a:extLst>
          </p:cNvPr>
          <p:cNvSpPr/>
          <p:nvPr/>
        </p:nvSpPr>
        <p:spPr>
          <a:xfrm>
            <a:off x="403755" y="2234115"/>
            <a:ext cx="1136495" cy="385779"/>
          </a:xfrm>
          <a:prstGeom prst="flowChartProcess">
            <a:avLst/>
          </a:prstGeom>
          <a:solidFill>
            <a:srgbClr val="F7D0CB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정해진 와이어 길이 설정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7D02EB6E-3F34-4AC5-A5EE-C2E3CF42A46C}"/>
              </a:ext>
            </a:extLst>
          </p:cNvPr>
          <p:cNvSpPr/>
          <p:nvPr/>
        </p:nvSpPr>
        <p:spPr>
          <a:xfrm>
            <a:off x="2119428" y="2751540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도착 지점이 플랫폼인가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FECFAF-A8BD-4FF6-AB98-A444967214AB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 flipH="1">
            <a:off x="2960868" y="2619894"/>
            <a:ext cx="1" cy="1316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E3D3A81-98A7-4167-83D4-5A13161D805E}"/>
              </a:ext>
            </a:extLst>
          </p:cNvPr>
          <p:cNvSpPr/>
          <p:nvPr/>
        </p:nvSpPr>
        <p:spPr>
          <a:xfrm>
            <a:off x="2392621" y="3374429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플랫폼에 부착</a:t>
            </a:r>
          </a:p>
        </p:txBody>
      </p: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3255B5C3-8D4C-47A9-82F9-2DE5AFD1DD5E}"/>
              </a:ext>
            </a:extLst>
          </p:cNvPr>
          <p:cNvSpPr/>
          <p:nvPr/>
        </p:nvSpPr>
        <p:spPr>
          <a:xfrm>
            <a:off x="4081098" y="6430320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cxnSp>
        <p:nvCxnSpPr>
          <p:cNvPr id="65" name="직선 화살표 연결선 65">
            <a:extLst>
              <a:ext uri="{FF2B5EF4-FFF2-40B4-BE49-F238E27FC236}">
                <a16:creationId xmlns:a16="http://schemas.microsoft.com/office/drawing/2014/main" id="{5084AC16-9F69-4E5B-B81D-B9BF5863EE62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>
            <a:off x="3802307" y="2997163"/>
            <a:ext cx="1244459" cy="3629589"/>
          </a:xfrm>
          <a:prstGeom prst="bentConnector3">
            <a:avLst>
              <a:gd name="adj1" fmla="val 1739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CAA1DAD-C0D1-4072-B90A-3FD60619F76B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2960868" y="3242785"/>
            <a:ext cx="1" cy="13164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B9F7789A-B39D-42DE-A4C5-14A7A1ED1DCB}"/>
              </a:ext>
            </a:extLst>
          </p:cNvPr>
          <p:cNvSpPr/>
          <p:nvPr/>
        </p:nvSpPr>
        <p:spPr>
          <a:xfrm>
            <a:off x="3965187" y="3994905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부착 상태 에서 우 클릭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D1179BB-4A01-42F3-8418-24F85E107EA2}"/>
              </a:ext>
            </a:extLst>
          </p:cNvPr>
          <p:cNvCxnSpPr>
            <a:cxnSpLocks/>
            <a:stCxn id="73" idx="2"/>
            <a:endCxn id="107" idx="0"/>
          </p:cNvCxnSpPr>
          <p:nvPr/>
        </p:nvCxnSpPr>
        <p:spPr>
          <a:xfrm flipH="1">
            <a:off x="4806625" y="4486150"/>
            <a:ext cx="2" cy="1069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428D2F-4FD8-4162-9300-DF464D34FFB2}"/>
              </a:ext>
            </a:extLst>
          </p:cNvPr>
          <p:cNvCxnSpPr>
            <a:cxnSpLocks/>
            <a:stCxn id="63" idx="2"/>
            <a:endCxn id="73" idx="0"/>
          </p:cNvCxnSpPr>
          <p:nvPr/>
        </p:nvCxnSpPr>
        <p:spPr>
          <a:xfrm rot="16200000" flipH="1">
            <a:off x="3766400" y="2954677"/>
            <a:ext cx="234697" cy="18457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9099BCC5-7118-412A-B341-776011514126}"/>
              </a:ext>
            </a:extLst>
          </p:cNvPr>
          <p:cNvSpPr/>
          <p:nvPr/>
        </p:nvSpPr>
        <p:spPr>
          <a:xfrm>
            <a:off x="262024" y="3994905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부착 상태에서 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 OR D 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 사용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CEA3786-F5CA-4E66-ACCD-FCEEC12CC8DA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1914819" y="2948854"/>
            <a:ext cx="234697" cy="18574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65">
            <a:extLst>
              <a:ext uri="{FF2B5EF4-FFF2-40B4-BE49-F238E27FC236}">
                <a16:creationId xmlns:a16="http://schemas.microsoft.com/office/drawing/2014/main" id="{B4F1288D-19F5-4E5A-B964-717EA3A96582}"/>
              </a:ext>
            </a:extLst>
          </p:cNvPr>
          <p:cNvCxnSpPr>
            <a:cxnSpLocks/>
            <a:stCxn id="81" idx="1"/>
            <a:endCxn id="63" idx="1"/>
          </p:cNvCxnSpPr>
          <p:nvPr/>
        </p:nvCxnSpPr>
        <p:spPr>
          <a:xfrm rot="10800000" flipH="1">
            <a:off x="262023" y="3567320"/>
            <a:ext cx="2130597" cy="673209"/>
          </a:xfrm>
          <a:prstGeom prst="bentConnector3">
            <a:avLst>
              <a:gd name="adj1" fmla="val -107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65">
            <a:extLst>
              <a:ext uri="{FF2B5EF4-FFF2-40B4-BE49-F238E27FC236}">
                <a16:creationId xmlns:a16="http://schemas.microsoft.com/office/drawing/2014/main" id="{17444D59-EB01-45B5-B3F1-08E82FC63876}"/>
              </a:ext>
            </a:extLst>
          </p:cNvPr>
          <p:cNvCxnSpPr>
            <a:cxnSpLocks/>
            <a:stCxn id="73" idx="3"/>
            <a:endCxn id="63" idx="3"/>
          </p:cNvCxnSpPr>
          <p:nvPr/>
        </p:nvCxnSpPr>
        <p:spPr>
          <a:xfrm flipH="1" flipV="1">
            <a:off x="3529116" y="3567319"/>
            <a:ext cx="2118950" cy="673209"/>
          </a:xfrm>
          <a:prstGeom prst="bentConnector3">
            <a:avLst>
              <a:gd name="adj1" fmla="val -1078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37EFDB09-7980-434E-A37B-07980F80CDDC}"/>
              </a:ext>
            </a:extLst>
          </p:cNvPr>
          <p:cNvSpPr/>
          <p:nvPr/>
        </p:nvSpPr>
        <p:spPr>
          <a:xfrm>
            <a:off x="535215" y="459016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좌우 반동 기능 실행</a:t>
            </a:r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80FBD80E-0481-49A7-B459-EEFE92361E88}"/>
              </a:ext>
            </a:extLst>
          </p:cNvPr>
          <p:cNvSpPr/>
          <p:nvPr/>
        </p:nvSpPr>
        <p:spPr>
          <a:xfrm>
            <a:off x="4238377" y="4593066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당김 액션 실행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79D708-2666-4A56-A7D6-4AF981D0609E}"/>
              </a:ext>
            </a:extLst>
          </p:cNvPr>
          <p:cNvCxnSpPr>
            <a:cxnSpLocks/>
            <a:stCxn id="81" idx="2"/>
            <a:endCxn id="105" idx="0"/>
          </p:cNvCxnSpPr>
          <p:nvPr/>
        </p:nvCxnSpPr>
        <p:spPr>
          <a:xfrm flipH="1">
            <a:off x="1103463" y="4486150"/>
            <a:ext cx="1" cy="1040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판단 113">
            <a:extLst>
              <a:ext uri="{FF2B5EF4-FFF2-40B4-BE49-F238E27FC236}">
                <a16:creationId xmlns:a16="http://schemas.microsoft.com/office/drawing/2014/main" id="{161EC72F-2F54-4E22-8C4D-5DC92CC1E5FE}"/>
              </a:ext>
            </a:extLst>
          </p:cNvPr>
          <p:cNvSpPr/>
          <p:nvPr/>
        </p:nvSpPr>
        <p:spPr>
          <a:xfrm>
            <a:off x="2113605" y="5223940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캐릭터가 바닥에 착지 시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651B5DA0-52CB-4686-8110-B38A9610818C}"/>
              </a:ext>
            </a:extLst>
          </p:cNvPr>
          <p:cNvSpPr/>
          <p:nvPr/>
        </p:nvSpPr>
        <p:spPr>
          <a:xfrm>
            <a:off x="2108237" y="5837997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피격 시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45" name="직선 화살표 연결선 76">
            <a:extLst>
              <a:ext uri="{FF2B5EF4-FFF2-40B4-BE49-F238E27FC236}">
                <a16:creationId xmlns:a16="http://schemas.microsoft.com/office/drawing/2014/main" id="{506BCA5A-D2F2-4A5C-ADF1-0467EBAC087D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 rot="5400000">
            <a:off x="3758288" y="4175602"/>
            <a:ext cx="245095" cy="1851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76">
            <a:extLst>
              <a:ext uri="{FF2B5EF4-FFF2-40B4-BE49-F238E27FC236}">
                <a16:creationId xmlns:a16="http://schemas.microsoft.com/office/drawing/2014/main" id="{42479CC5-3A2B-47B5-943B-98BC94FF6F91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16200000" flipH="1">
            <a:off x="1905255" y="4174150"/>
            <a:ext cx="247998" cy="18515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18BD9AC-D0B0-44EA-BFD5-BFE893482316}"/>
              </a:ext>
            </a:extLst>
          </p:cNvPr>
          <p:cNvCxnSpPr>
            <a:cxnSpLocks/>
            <a:stCxn id="114" idx="2"/>
            <a:endCxn id="125" idx="0"/>
          </p:cNvCxnSpPr>
          <p:nvPr/>
        </p:nvCxnSpPr>
        <p:spPr>
          <a:xfrm flipH="1">
            <a:off x="2949677" y="5715185"/>
            <a:ext cx="5368" cy="1228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476A5B24-0D04-4ACF-88E4-C1BC8EFF03C8}"/>
              </a:ext>
            </a:extLst>
          </p:cNvPr>
          <p:cNvSpPr/>
          <p:nvPr/>
        </p:nvSpPr>
        <p:spPr>
          <a:xfrm>
            <a:off x="2381429" y="645205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</a:t>
            </a:r>
            <a:r>
              <a:rPr lang="ko-KR" altLang="en-US" sz="9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끊킴</a:t>
            </a:r>
            <a:endParaRPr lang="ko-KR" altLang="en-US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1C56E45-DD31-45C5-ACB5-DB2BC3588A99}"/>
              </a:ext>
            </a:extLst>
          </p:cNvPr>
          <p:cNvCxnSpPr>
            <a:cxnSpLocks/>
            <a:stCxn id="125" idx="2"/>
            <a:endCxn id="158" idx="0"/>
          </p:cNvCxnSpPr>
          <p:nvPr/>
        </p:nvCxnSpPr>
        <p:spPr>
          <a:xfrm>
            <a:off x="2949677" y="6329242"/>
            <a:ext cx="0" cy="1228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65">
            <a:extLst>
              <a:ext uri="{FF2B5EF4-FFF2-40B4-BE49-F238E27FC236}">
                <a16:creationId xmlns:a16="http://schemas.microsoft.com/office/drawing/2014/main" id="{1983A5C9-8F8B-440E-8670-FAC1375315B5}"/>
              </a:ext>
            </a:extLst>
          </p:cNvPr>
          <p:cNvCxnSpPr>
            <a:cxnSpLocks/>
            <a:stCxn id="114" idx="1"/>
            <a:endCxn id="63" idx="1"/>
          </p:cNvCxnSpPr>
          <p:nvPr/>
        </p:nvCxnSpPr>
        <p:spPr>
          <a:xfrm rot="10800000" flipH="1">
            <a:off x="2113605" y="3567319"/>
            <a:ext cx="279016" cy="1902244"/>
          </a:xfrm>
          <a:prstGeom prst="bentConnector3">
            <a:avLst>
              <a:gd name="adj1" fmla="val -70062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65">
            <a:extLst>
              <a:ext uri="{FF2B5EF4-FFF2-40B4-BE49-F238E27FC236}">
                <a16:creationId xmlns:a16="http://schemas.microsoft.com/office/drawing/2014/main" id="{EE1FF095-0EB5-4C5F-ACBA-FB37B8C34A57}"/>
              </a:ext>
            </a:extLst>
          </p:cNvPr>
          <p:cNvCxnSpPr>
            <a:cxnSpLocks/>
            <a:stCxn id="125" idx="1"/>
            <a:endCxn id="63" idx="1"/>
          </p:cNvCxnSpPr>
          <p:nvPr/>
        </p:nvCxnSpPr>
        <p:spPr>
          <a:xfrm rot="10800000" flipH="1">
            <a:off x="2108237" y="3567320"/>
            <a:ext cx="284384" cy="2516301"/>
          </a:xfrm>
          <a:prstGeom prst="bentConnector3">
            <a:avLst>
              <a:gd name="adj1" fmla="val -7114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A27B92A0-A86F-4720-A79C-119CBC50F431}"/>
              </a:ext>
            </a:extLst>
          </p:cNvPr>
          <p:cNvCxnSpPr>
            <a:cxnSpLocks/>
            <a:stCxn id="158" idx="3"/>
            <a:endCxn id="64" idx="1"/>
          </p:cNvCxnSpPr>
          <p:nvPr/>
        </p:nvCxnSpPr>
        <p:spPr>
          <a:xfrm flipV="1">
            <a:off x="3517924" y="6626752"/>
            <a:ext cx="563174" cy="181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판단 184">
            <a:extLst>
              <a:ext uri="{FF2B5EF4-FFF2-40B4-BE49-F238E27FC236}">
                <a16:creationId xmlns:a16="http://schemas.microsoft.com/office/drawing/2014/main" id="{AFE7F5B1-2ACE-459A-8412-FE31BAC9A03F}"/>
              </a:ext>
            </a:extLst>
          </p:cNvPr>
          <p:cNvSpPr/>
          <p:nvPr/>
        </p:nvSpPr>
        <p:spPr>
          <a:xfrm>
            <a:off x="2113605" y="3994905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 속도로 이동 중 부착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8" name="순서도: 처리 267">
            <a:extLst>
              <a:ext uri="{FF2B5EF4-FFF2-40B4-BE49-F238E27FC236}">
                <a16:creationId xmlns:a16="http://schemas.microsoft.com/office/drawing/2014/main" id="{50B501F3-3464-4F0D-B2A1-75B90A374D1D}"/>
              </a:ext>
            </a:extLst>
          </p:cNvPr>
          <p:cNvSpPr/>
          <p:nvPr/>
        </p:nvSpPr>
        <p:spPr>
          <a:xfrm>
            <a:off x="2389709" y="461779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가속도 붙은 상태로 와이어 액션</a:t>
            </a: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41D92C65-C40D-4A28-8989-012B39EBAF46}"/>
              </a:ext>
            </a:extLst>
          </p:cNvPr>
          <p:cNvCxnSpPr>
            <a:cxnSpLocks/>
            <a:stCxn id="63" idx="2"/>
            <a:endCxn id="185" idx="0"/>
          </p:cNvCxnSpPr>
          <p:nvPr/>
        </p:nvCxnSpPr>
        <p:spPr>
          <a:xfrm flipH="1">
            <a:off x="2955045" y="3760208"/>
            <a:ext cx="5824" cy="23469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4699D60C-7509-4539-8ADB-AB2B3E5E440C}"/>
              </a:ext>
            </a:extLst>
          </p:cNvPr>
          <p:cNvCxnSpPr>
            <a:cxnSpLocks/>
            <a:stCxn id="185" idx="2"/>
            <a:endCxn id="268" idx="0"/>
          </p:cNvCxnSpPr>
          <p:nvPr/>
        </p:nvCxnSpPr>
        <p:spPr>
          <a:xfrm>
            <a:off x="2955045" y="4486150"/>
            <a:ext cx="2912" cy="13164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76">
            <a:extLst>
              <a:ext uri="{FF2B5EF4-FFF2-40B4-BE49-F238E27FC236}">
                <a16:creationId xmlns:a16="http://schemas.microsoft.com/office/drawing/2014/main" id="{9483193D-4A34-4A93-87A3-039569E601AD}"/>
              </a:ext>
            </a:extLst>
          </p:cNvPr>
          <p:cNvCxnSpPr>
            <a:cxnSpLocks/>
            <a:stCxn id="268" idx="2"/>
            <a:endCxn id="114" idx="0"/>
          </p:cNvCxnSpPr>
          <p:nvPr/>
        </p:nvCxnSpPr>
        <p:spPr>
          <a:xfrm flipH="1">
            <a:off x="2955045" y="5003573"/>
            <a:ext cx="2912" cy="2203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AD393E9D-8C12-4A76-8289-5F76A6470ED8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D979AC1E-A4E1-4A3C-9719-0033B4E01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65">
              <a:extLst>
                <a:ext uri="{FF2B5EF4-FFF2-40B4-BE49-F238E27FC236}">
                  <a16:creationId xmlns:a16="http://schemas.microsoft.com/office/drawing/2014/main" id="{32EDB7FD-EEC3-4E17-AE25-C0B178C37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3994A13-D949-48E7-9238-405ADDF6DDD8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44F94BD-5452-47BA-86A9-ACDB1B0DF97F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95129D5-41A0-47A7-A14A-AD1C7541FC6F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94618A2-8EFF-4A63-8AFE-DF3199071077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242254-2F85-4F76-8759-F2C1F0FFF4FF}"/>
              </a:ext>
            </a:extLst>
          </p:cNvPr>
          <p:cNvSpPr txBox="1"/>
          <p:nvPr/>
        </p:nvSpPr>
        <p:spPr>
          <a:xfrm>
            <a:off x="6254508" y="933193"/>
            <a:ext cx="550370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포인트를 따라 항시 와이어 위치를 표시하는 레이저 포인트가 표시된다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길이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속도는 공용 값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(Public)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속도는 일정한 속도로 나오게 설정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도착 지점이 플랫폼이면 와이어가 부착되고 아니면 설정된 값만큼 출력 후 와이어 대기 상태로 복귀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부착 시 각 상태별로 다른 와이어 액션이 실행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캐릭터가 바닥에 착지하거나 피격 시 와이어 대기 상태로 복귀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46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캐릭터 </a:t>
            </a:r>
            <a:r>
              <a:rPr lang="ko-KR" altLang="en-US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대쉬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AD393E9D-8C12-4A76-8289-5F76A6470ED8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D979AC1E-A4E1-4A3C-9719-0033B4E01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65">
              <a:extLst>
                <a:ext uri="{FF2B5EF4-FFF2-40B4-BE49-F238E27FC236}">
                  <a16:creationId xmlns:a16="http://schemas.microsoft.com/office/drawing/2014/main" id="{32EDB7FD-EEC3-4E17-AE25-C0B178C37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3994A13-D949-48E7-9238-405ADDF6DDD8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44F94BD-5452-47BA-86A9-ACDB1B0DF97F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95129D5-41A0-47A7-A14A-AD1C7541FC6F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94618A2-8EFF-4A63-8AFE-DF3199071077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242254-2F85-4F76-8759-F2C1F0FFF4FF}"/>
              </a:ext>
            </a:extLst>
          </p:cNvPr>
          <p:cNvSpPr txBox="1"/>
          <p:nvPr/>
        </p:nvSpPr>
        <p:spPr>
          <a:xfrm>
            <a:off x="6254508" y="933193"/>
            <a:ext cx="550370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키는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Shift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키로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상황에 따른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효과를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가지로 구분하였다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모션 중 플랫폼에 부딪히면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애니메이션이 끝나기 전까지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유지 되다가 애니메이션이 끝나면 플레이어 행동에 따른 상태 애니메이션으로 돌아간다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.(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부딪힌 채로 이동불가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{=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-&gt;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대기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}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등등 이런 느낌 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거리는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Public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형태로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대쉬는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사용 가능하고 애니메이션이 끝나면 다시 사용 가능하게 설정한다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좌 우 이동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대쉬만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가능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96F73873-4928-57B6-9924-C5670EA96B69}"/>
              </a:ext>
            </a:extLst>
          </p:cNvPr>
          <p:cNvSpPr/>
          <p:nvPr/>
        </p:nvSpPr>
        <p:spPr>
          <a:xfrm>
            <a:off x="2477872" y="588162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71D356AB-9141-F41E-0D57-C269411F3D0B}"/>
              </a:ext>
            </a:extLst>
          </p:cNvPr>
          <p:cNvSpPr/>
          <p:nvPr/>
        </p:nvSpPr>
        <p:spPr>
          <a:xfrm>
            <a:off x="3997979" y="6142234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C8BF7BC3-B3E4-AF1B-E502-481187C69AAC}"/>
              </a:ext>
            </a:extLst>
          </p:cNvPr>
          <p:cNvSpPr/>
          <p:nvPr/>
        </p:nvSpPr>
        <p:spPr>
          <a:xfrm>
            <a:off x="2123785" y="1799858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대쉬를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사용하였는가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6AB8D66-A3A2-88FE-5F79-D23989C69910}"/>
              </a:ext>
            </a:extLst>
          </p:cNvPr>
          <p:cNvSpPr/>
          <p:nvPr/>
        </p:nvSpPr>
        <p:spPr>
          <a:xfrm>
            <a:off x="2396980" y="4297889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애니메이션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DAFF72-F016-FD54-107F-1A0C4126129C}"/>
              </a:ext>
            </a:extLst>
          </p:cNvPr>
          <p:cNvCxnSpPr>
            <a:cxnSpLocks/>
            <a:stCxn id="61" idx="1"/>
            <a:endCxn id="79" idx="1"/>
          </p:cNvCxnSpPr>
          <p:nvPr/>
        </p:nvCxnSpPr>
        <p:spPr>
          <a:xfrm rot="10800000" flipH="1">
            <a:off x="2123784" y="1421629"/>
            <a:ext cx="273195" cy="623852"/>
          </a:xfrm>
          <a:prstGeom prst="bentConnector3">
            <a:avLst>
              <a:gd name="adj1" fmla="val -8367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CD9480B-8EC4-0C19-C590-774ED7A14512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>
            <a:off x="2960706" y="981025"/>
            <a:ext cx="4522" cy="2477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578BFA8-4EE1-4855-091A-C061E58F5B8D}"/>
              </a:ext>
            </a:extLst>
          </p:cNvPr>
          <p:cNvCxnSpPr>
            <a:cxnSpLocks/>
            <a:stCxn id="61" idx="2"/>
            <a:endCxn id="40" idx="0"/>
          </p:cNvCxnSpPr>
          <p:nvPr/>
        </p:nvCxnSpPr>
        <p:spPr>
          <a:xfrm>
            <a:off x="2965225" y="2291103"/>
            <a:ext cx="4" cy="16097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67233B0B-FA75-69A2-58F4-6D3546A1EB80}"/>
              </a:ext>
            </a:extLst>
          </p:cNvPr>
          <p:cNvSpPr/>
          <p:nvPr/>
        </p:nvSpPr>
        <p:spPr>
          <a:xfrm>
            <a:off x="3997979" y="2804504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도중 플랫폼에 부딪혔는가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3F10E180-22C1-6E4B-5056-E16B1F152030}"/>
              </a:ext>
            </a:extLst>
          </p:cNvPr>
          <p:cNvSpPr/>
          <p:nvPr/>
        </p:nvSpPr>
        <p:spPr>
          <a:xfrm>
            <a:off x="269133" y="2805566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 도중 </a:t>
            </a:r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대쉬를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사용하였는가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DCC7F741-7682-2659-3D08-C6E77158C78F}"/>
              </a:ext>
            </a:extLst>
          </p:cNvPr>
          <p:cNvSpPr/>
          <p:nvPr/>
        </p:nvSpPr>
        <p:spPr>
          <a:xfrm>
            <a:off x="2133556" y="2804504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액션 도중 </a:t>
            </a:r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대쉬를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사용하였는가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854D25E-2BDB-3910-3F5F-758D5A32D7B0}"/>
              </a:ext>
            </a:extLst>
          </p:cNvPr>
          <p:cNvCxnSpPr>
            <a:cxnSpLocks/>
            <a:stCxn id="79" idx="2"/>
            <a:endCxn id="61" idx="0"/>
          </p:cNvCxnSpPr>
          <p:nvPr/>
        </p:nvCxnSpPr>
        <p:spPr>
          <a:xfrm flipH="1">
            <a:off x="2965225" y="1614518"/>
            <a:ext cx="3" cy="1853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11896C9C-225B-F4C4-5C11-E36C89E81CDA}"/>
              </a:ext>
            </a:extLst>
          </p:cNvPr>
          <p:cNvSpPr/>
          <p:nvPr/>
        </p:nvSpPr>
        <p:spPr>
          <a:xfrm>
            <a:off x="2396980" y="1228739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상태</a:t>
            </a:r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99309C80-1ADB-5F30-E30F-5C6746029473}"/>
              </a:ext>
            </a:extLst>
          </p:cNvPr>
          <p:cNvSpPr/>
          <p:nvPr/>
        </p:nvSpPr>
        <p:spPr>
          <a:xfrm>
            <a:off x="2396980" y="4889979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 거리 이동</a:t>
            </a:r>
          </a:p>
        </p:txBody>
      </p: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85165350-FD45-ABC6-4A3B-39611AEBC2FA}"/>
              </a:ext>
            </a:extLst>
          </p:cNvPr>
          <p:cNvSpPr/>
          <p:nvPr/>
        </p:nvSpPr>
        <p:spPr>
          <a:xfrm>
            <a:off x="2396980" y="6149318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행동에 따른 애니메이션 전환</a:t>
            </a:r>
          </a:p>
        </p:txBody>
      </p: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8D48609E-22F5-0C38-BD88-8B5B0D7765E6}"/>
              </a:ext>
            </a:extLst>
          </p:cNvPr>
          <p:cNvSpPr/>
          <p:nvPr/>
        </p:nvSpPr>
        <p:spPr>
          <a:xfrm>
            <a:off x="2123787" y="5478404"/>
            <a:ext cx="1682879" cy="491245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애니메이션 출력 시간 종료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DA9017-9A60-1719-0407-BEFEB97B2202}"/>
              </a:ext>
            </a:extLst>
          </p:cNvPr>
          <p:cNvSpPr/>
          <p:nvPr/>
        </p:nvSpPr>
        <p:spPr>
          <a:xfrm>
            <a:off x="197544" y="2452075"/>
            <a:ext cx="5535369" cy="232049"/>
          </a:xfrm>
          <a:prstGeom prst="rect">
            <a:avLst/>
          </a:prstGeom>
          <a:solidFill>
            <a:srgbClr val="F7D0C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상황에 따른 </a:t>
            </a:r>
            <a:r>
              <a:rPr lang="ko-KR" altLang="en-US" sz="1100" dirty="0" err="1">
                <a:solidFill>
                  <a:schemeClr val="tx1"/>
                </a:solidFill>
              </a:rPr>
              <a:t>대쉬</a:t>
            </a:r>
            <a:r>
              <a:rPr lang="ko-KR" altLang="en-US" sz="1100" dirty="0">
                <a:solidFill>
                  <a:schemeClr val="tx1"/>
                </a:solidFill>
              </a:rPr>
              <a:t> 효과 변화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4728B0E-B2E7-B8FD-762D-A6088F6442CE}"/>
              </a:ext>
            </a:extLst>
          </p:cNvPr>
          <p:cNvSpPr/>
          <p:nvPr/>
        </p:nvSpPr>
        <p:spPr>
          <a:xfrm>
            <a:off x="197544" y="2680004"/>
            <a:ext cx="5535369" cy="1426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EA82EA58-C5DA-3B98-A714-494E077248F9}"/>
              </a:ext>
            </a:extLst>
          </p:cNvPr>
          <p:cNvSpPr/>
          <p:nvPr/>
        </p:nvSpPr>
        <p:spPr>
          <a:xfrm>
            <a:off x="542324" y="362497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점프 중지 후 </a:t>
            </a:r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동작 실행</a:t>
            </a:r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3BAE1CF5-4A09-5E45-D452-B4F64E54F258}"/>
              </a:ext>
            </a:extLst>
          </p:cNvPr>
          <p:cNvSpPr/>
          <p:nvPr/>
        </p:nvSpPr>
        <p:spPr>
          <a:xfrm>
            <a:off x="2402172" y="362497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제거 후 </a:t>
            </a:r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실행</a:t>
            </a:r>
          </a:p>
        </p:txBody>
      </p: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2B268BC0-E631-70BF-F779-5DD204526056}"/>
              </a:ext>
            </a:extLst>
          </p:cNvPr>
          <p:cNvSpPr/>
          <p:nvPr/>
        </p:nvSpPr>
        <p:spPr>
          <a:xfrm>
            <a:off x="4271170" y="3624973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 불가 </a:t>
            </a:r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실행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CB396E7-F46E-2D37-EC21-BCB77B14AFCA}"/>
              </a:ext>
            </a:extLst>
          </p:cNvPr>
          <p:cNvCxnSpPr>
            <a:cxnSpLocks/>
            <a:stCxn id="71" idx="2"/>
            <a:endCxn id="121" idx="0"/>
          </p:cNvCxnSpPr>
          <p:nvPr/>
        </p:nvCxnSpPr>
        <p:spPr>
          <a:xfrm flipH="1">
            <a:off x="1110572" y="3296811"/>
            <a:ext cx="1" cy="3281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07B895-BD91-F02E-A0F4-605212BC70CC}"/>
              </a:ext>
            </a:extLst>
          </p:cNvPr>
          <p:cNvCxnSpPr>
            <a:cxnSpLocks/>
            <a:stCxn id="72" idx="2"/>
            <a:endCxn id="122" idx="0"/>
          </p:cNvCxnSpPr>
          <p:nvPr/>
        </p:nvCxnSpPr>
        <p:spPr>
          <a:xfrm flipH="1">
            <a:off x="2970420" y="3295749"/>
            <a:ext cx="4576" cy="3292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4BB7665-9830-F7FE-3D19-C6C109D539EA}"/>
              </a:ext>
            </a:extLst>
          </p:cNvPr>
          <p:cNvCxnSpPr>
            <a:cxnSpLocks/>
            <a:stCxn id="70" idx="2"/>
            <a:endCxn id="123" idx="0"/>
          </p:cNvCxnSpPr>
          <p:nvPr/>
        </p:nvCxnSpPr>
        <p:spPr>
          <a:xfrm flipH="1">
            <a:off x="4839418" y="3295749"/>
            <a:ext cx="1" cy="3292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39C71-3FFE-BC43-B434-03C37AA88A1A}"/>
              </a:ext>
            </a:extLst>
          </p:cNvPr>
          <p:cNvCxnSpPr>
            <a:cxnSpLocks/>
            <a:stCxn id="113" idx="2"/>
            <a:endCxn id="62" idx="0"/>
          </p:cNvCxnSpPr>
          <p:nvPr/>
        </p:nvCxnSpPr>
        <p:spPr>
          <a:xfrm flipH="1">
            <a:off x="2965228" y="4106557"/>
            <a:ext cx="1" cy="1913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D5E208B-E252-89D3-2F1E-9BAB018B07AB}"/>
              </a:ext>
            </a:extLst>
          </p:cNvPr>
          <p:cNvCxnSpPr>
            <a:cxnSpLocks/>
            <a:stCxn id="62" idx="2"/>
            <a:endCxn id="98" idx="0"/>
          </p:cNvCxnSpPr>
          <p:nvPr/>
        </p:nvCxnSpPr>
        <p:spPr>
          <a:xfrm>
            <a:off x="2965228" y="4683668"/>
            <a:ext cx="0" cy="2063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7B39365-25C2-2831-9761-E0169B6FE09E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flipH="1">
            <a:off x="2965227" y="5275758"/>
            <a:ext cx="1" cy="2026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65">
            <a:extLst>
              <a:ext uri="{FF2B5EF4-FFF2-40B4-BE49-F238E27FC236}">
                <a16:creationId xmlns:a16="http://schemas.microsoft.com/office/drawing/2014/main" id="{90E9440F-9210-7CE2-1348-56F9C2A54D53}"/>
              </a:ext>
            </a:extLst>
          </p:cNvPr>
          <p:cNvCxnSpPr>
            <a:cxnSpLocks/>
            <a:stCxn id="100" idx="1"/>
            <a:endCxn id="62" idx="1"/>
          </p:cNvCxnSpPr>
          <p:nvPr/>
        </p:nvCxnSpPr>
        <p:spPr>
          <a:xfrm rot="10800000" flipH="1">
            <a:off x="2123786" y="4490779"/>
            <a:ext cx="273193" cy="1233248"/>
          </a:xfrm>
          <a:prstGeom prst="bentConnector3">
            <a:avLst>
              <a:gd name="adj1" fmla="val -8367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5E7F93B2-979D-5097-E8C8-F8B60FC92F15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>
            <a:off x="2965227" y="5969649"/>
            <a:ext cx="1" cy="17966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92FF0FB-35FA-AA38-4668-B5C62A5D23CE}"/>
              </a:ext>
            </a:extLst>
          </p:cNvPr>
          <p:cNvCxnSpPr>
            <a:cxnSpLocks/>
            <a:stCxn id="99" idx="3"/>
            <a:endCxn id="57" idx="1"/>
          </p:cNvCxnSpPr>
          <p:nvPr/>
        </p:nvCxnSpPr>
        <p:spPr>
          <a:xfrm flipV="1">
            <a:off x="3533475" y="6338666"/>
            <a:ext cx="464504" cy="35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63">
            <a:extLst>
              <a:ext uri="{FF2B5EF4-FFF2-40B4-BE49-F238E27FC236}">
                <a16:creationId xmlns:a16="http://schemas.microsoft.com/office/drawing/2014/main" id="{DCD10000-E879-3FF3-43C0-7AF19D95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28330"/>
              </p:ext>
            </p:extLst>
          </p:nvPr>
        </p:nvGraphicFramePr>
        <p:xfrm>
          <a:off x="6119052" y="4490518"/>
          <a:ext cx="6047638" cy="13840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7089">
                  <a:extLst>
                    <a:ext uri="{9D8B030D-6E8A-4147-A177-3AD203B41FA5}">
                      <a16:colId xmlns:a16="http://schemas.microsoft.com/office/drawing/2014/main" val="1031335428"/>
                    </a:ext>
                  </a:extLst>
                </a:gridCol>
                <a:gridCol w="890973">
                  <a:extLst>
                    <a:ext uri="{9D8B030D-6E8A-4147-A177-3AD203B41FA5}">
                      <a16:colId xmlns:a16="http://schemas.microsoft.com/office/drawing/2014/main" val="1953553542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535619415"/>
                    </a:ext>
                  </a:extLst>
                </a:gridCol>
                <a:gridCol w="916557">
                  <a:extLst>
                    <a:ext uri="{9D8B030D-6E8A-4147-A177-3AD203B41FA5}">
                      <a16:colId xmlns:a16="http://schemas.microsoft.com/office/drawing/2014/main" val="1315554280"/>
                    </a:ext>
                  </a:extLst>
                </a:gridCol>
                <a:gridCol w="2741043">
                  <a:extLst>
                    <a:ext uri="{9D8B030D-6E8A-4147-A177-3AD203B41FA5}">
                      <a16:colId xmlns:a16="http://schemas.microsoft.com/office/drawing/2014/main" val="2877676683"/>
                    </a:ext>
                  </a:extLst>
                </a:gridCol>
              </a:tblGrid>
              <a:tr h="178978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필요 데이터 값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9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8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1923"/>
                  </a:ext>
                </a:extLst>
              </a:tr>
              <a:tr h="256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No.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변수명</a:t>
                      </a:r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한</a:t>
                      </a:r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변수명</a:t>
                      </a:r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영</a:t>
                      </a:r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자료형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설명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74460"/>
                  </a:ext>
                </a:extLst>
              </a:tr>
              <a:tr h="1464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대쉬</a:t>
                      </a:r>
                      <a:r>
                        <a:rPr lang="ko-KR" altLang="en-US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Dash_key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Bool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키를 눌렀는지 안 눌렀는지 체크</a:t>
                      </a:r>
                      <a:endParaRPr lang="en-US" altLang="ko-KR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marL="0" marR="0" lvl="0" indent="0" algn="l" defTabSz="91438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{True = </a:t>
                      </a:r>
                      <a:r>
                        <a:rPr lang="ko-KR" altLang="en-US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대쉬</a:t>
                      </a:r>
                      <a:r>
                        <a:rPr lang="ko-KR" altLang="en-US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가능</a:t>
                      </a: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</a:t>
                      </a:r>
                      <a:r>
                        <a:rPr lang="ko-KR" altLang="en-US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false = </a:t>
                      </a:r>
                      <a:r>
                        <a:rPr lang="ko-KR" altLang="en-US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대쉬</a:t>
                      </a:r>
                      <a:r>
                        <a:rPr lang="ko-KR" altLang="en-US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불가</a:t>
                      </a: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}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04835"/>
                  </a:ext>
                </a:extLst>
              </a:tr>
              <a:tr h="256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대쉬</a:t>
                      </a:r>
                      <a:r>
                        <a:rPr lang="ko-KR" altLang="en-US" sz="10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횟수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Dash_Count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Int</a:t>
                      </a:r>
                      <a:endParaRPr lang="ko-KR" altLang="en-US" sz="9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대쉬</a:t>
                      </a:r>
                      <a:r>
                        <a:rPr lang="ko-KR" altLang="en-US" sz="9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가능 횟수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25330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9973AF9-0B11-1511-4605-60B49721ABAC}"/>
              </a:ext>
            </a:extLst>
          </p:cNvPr>
          <p:cNvSpPr txBox="1"/>
          <p:nvPr/>
        </p:nvSpPr>
        <p:spPr>
          <a:xfrm>
            <a:off x="6192726" y="4112110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56165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E24B3AE-996A-4042-99C0-DF24A2F44F99}"/>
              </a:ext>
            </a:extLst>
          </p:cNvPr>
          <p:cNvSpPr/>
          <p:nvPr/>
        </p:nvSpPr>
        <p:spPr>
          <a:xfrm>
            <a:off x="2492898" y="1047197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캐릭터 구르기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A202690C-A951-41FC-9083-FBDED9156C46}"/>
              </a:ext>
            </a:extLst>
          </p:cNvPr>
          <p:cNvSpPr/>
          <p:nvPr/>
        </p:nvSpPr>
        <p:spPr>
          <a:xfrm>
            <a:off x="2494491" y="5731333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340F69-3966-4ABE-90A9-E4C77672911B}"/>
              </a:ext>
            </a:extLst>
          </p:cNvPr>
          <p:cNvCxnSpPr>
            <a:cxnSpLocks/>
            <a:stCxn id="73" idx="2"/>
            <a:endCxn id="123" idx="0"/>
          </p:cNvCxnSpPr>
          <p:nvPr/>
        </p:nvCxnSpPr>
        <p:spPr>
          <a:xfrm>
            <a:off x="2973326" y="5368118"/>
            <a:ext cx="3999" cy="36321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5EEE16A-4EFF-4ECE-A3C1-41945C034465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886AC01-A593-4E01-82E7-250E8BE88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65">
              <a:extLst>
                <a:ext uri="{FF2B5EF4-FFF2-40B4-BE49-F238E27FC236}">
                  <a16:creationId xmlns:a16="http://schemas.microsoft.com/office/drawing/2014/main" id="{816A2BAC-F0E2-4E21-9586-1A2C245F8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18E875-9BAB-4B3C-A757-D5525A4E4BBD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D74296-9F94-49EE-BE0C-3CD94F9D767C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FA81D-B3EB-41FD-B407-1F21242B3E26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93A94FB-123D-4DC5-92D3-BD2FD03CF9B9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A09919-A559-4F38-AF8E-9A83DC85EAA3}"/>
              </a:ext>
            </a:extLst>
          </p:cNvPr>
          <p:cNvSpPr txBox="1"/>
          <p:nvPr/>
        </p:nvSpPr>
        <p:spPr>
          <a:xfrm>
            <a:off x="6254508" y="933193"/>
            <a:ext cx="55037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구르기는 와이어 부착 상태에서만 사용 가능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구르기 모션 실행은 위로 튀어 오르고 부착 된 와이어는 풀림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구르기 도중 이동 키를 사용하면 구르기 모션이 해제되고 튀어 오르는 도중 이어도 낙하 애니메이션으로 전환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(=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 이상 올라가지 않고 추락함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최대 한계치 근처는 어느정도 할 지 생각 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4EBB14C8-D906-5F92-16DD-85EDB40DC809}"/>
              </a:ext>
            </a:extLst>
          </p:cNvPr>
          <p:cNvSpPr/>
          <p:nvPr/>
        </p:nvSpPr>
        <p:spPr>
          <a:xfrm>
            <a:off x="2405079" y="1740452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부착 상태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A7EE7E-990C-9EE9-137F-3B18710549A6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>
          <a:xfrm flipH="1">
            <a:off x="2973327" y="1440060"/>
            <a:ext cx="2405" cy="3003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8602E4F2-6532-2815-6A90-F49B85076195}"/>
              </a:ext>
            </a:extLst>
          </p:cNvPr>
          <p:cNvSpPr/>
          <p:nvPr/>
        </p:nvSpPr>
        <p:spPr>
          <a:xfrm>
            <a:off x="1903645" y="2426623"/>
            <a:ext cx="2139363" cy="624496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최대 한계치 근처에서 </a:t>
            </a:r>
            <a:r>
              <a:rPr lang="ko-KR" altLang="en-US" sz="8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키를 사용했는가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970E97-094A-5734-DF42-AC8F96485496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2973327" y="2126231"/>
            <a:ext cx="0" cy="3003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8F5FBF8E-8CD0-0E4F-1B37-5BBF8AC85969}"/>
              </a:ext>
            </a:extLst>
          </p:cNvPr>
          <p:cNvSpPr/>
          <p:nvPr/>
        </p:nvSpPr>
        <p:spPr>
          <a:xfrm>
            <a:off x="2405078" y="3415484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구르기 모션 실행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FC04D0-FC08-9FDA-23AC-8AE9C9D9C2D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2973326" y="3051119"/>
            <a:ext cx="1" cy="3643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65">
            <a:extLst>
              <a:ext uri="{FF2B5EF4-FFF2-40B4-BE49-F238E27FC236}">
                <a16:creationId xmlns:a16="http://schemas.microsoft.com/office/drawing/2014/main" id="{37DA8879-72B4-A752-72B6-AD9BA102F58D}"/>
              </a:ext>
            </a:extLst>
          </p:cNvPr>
          <p:cNvCxnSpPr>
            <a:cxnSpLocks/>
            <a:stCxn id="41" idx="1"/>
            <a:endCxn id="39" idx="1"/>
          </p:cNvCxnSpPr>
          <p:nvPr/>
        </p:nvCxnSpPr>
        <p:spPr>
          <a:xfrm rot="10800000" flipH="1">
            <a:off x="1903645" y="1933343"/>
            <a:ext cx="501434" cy="805529"/>
          </a:xfrm>
          <a:prstGeom prst="bentConnector3">
            <a:avLst>
              <a:gd name="adj1" fmla="val -455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433929-92D0-854C-2D05-F2196501A739}"/>
              </a:ext>
            </a:extLst>
          </p:cNvPr>
          <p:cNvSpPr/>
          <p:nvPr/>
        </p:nvSpPr>
        <p:spPr>
          <a:xfrm>
            <a:off x="6772483" y="4072778"/>
            <a:ext cx="225453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픽토그램 사람들은 앉아서 서 남자 아이콘 다양한 포즈에서 인간의 실루엣 사람들에 대한 스톡 벡터 아트 및 기타 이미지 - iStock">
            <a:extLst>
              <a:ext uri="{FF2B5EF4-FFF2-40B4-BE49-F238E27FC236}">
                <a16:creationId xmlns:a16="http://schemas.microsoft.com/office/drawing/2014/main" id="{95DE5C08-30ED-7434-DD41-AC0EC7A31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69" b="47159" l="63044" r="75403">
                        <a14:foregroundMark x1="65625" y1="14681" x2="66406" y2="19668"/>
                        <a14:foregroundMark x1="68457" y1="16343" x2="68848" y2="17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99" t="8808" r="23052" b="48580"/>
          <a:stretch/>
        </p:blipFill>
        <p:spPr bwMode="auto">
          <a:xfrm rot="19253316" flipH="1">
            <a:off x="9184070" y="4532516"/>
            <a:ext cx="751681" cy="14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6405FD-D125-DAEF-3019-2543CC0C496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899751" y="4525783"/>
            <a:ext cx="1473311" cy="155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399FE2-8B53-163C-4FC6-5440A7600121}"/>
              </a:ext>
            </a:extLst>
          </p:cNvPr>
          <p:cNvCxnSpPr>
            <a:cxnSpLocks/>
          </p:cNvCxnSpPr>
          <p:nvPr/>
        </p:nvCxnSpPr>
        <p:spPr>
          <a:xfrm flipV="1">
            <a:off x="10197171" y="3925892"/>
            <a:ext cx="0" cy="1046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4DACBE-F190-15BB-05C4-3786A5F3B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4" r="68947"/>
          <a:stretch/>
        </p:blipFill>
        <p:spPr bwMode="auto">
          <a:xfrm>
            <a:off x="9109796" y="3072647"/>
            <a:ext cx="900227" cy="8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CA660BE5-AFBD-F43A-967C-401535BE5459}"/>
              </a:ext>
            </a:extLst>
          </p:cNvPr>
          <p:cNvSpPr/>
          <p:nvPr/>
        </p:nvSpPr>
        <p:spPr>
          <a:xfrm>
            <a:off x="1903643" y="4079553"/>
            <a:ext cx="2139363" cy="624496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구르기 도중 이동 키를 눌렀는가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7C19B47-F3C6-A7F2-4C1E-33D39F238553}"/>
              </a:ext>
            </a:extLst>
          </p:cNvPr>
          <p:cNvCxnSpPr>
            <a:cxnSpLocks/>
            <a:stCxn id="44" idx="2"/>
            <a:endCxn id="67" idx="0"/>
          </p:cNvCxnSpPr>
          <p:nvPr/>
        </p:nvCxnSpPr>
        <p:spPr>
          <a:xfrm flipH="1">
            <a:off x="2973325" y="3801263"/>
            <a:ext cx="1" cy="27829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04A6BBCE-F228-82B1-FCBD-50804CBD0EE8}"/>
              </a:ext>
            </a:extLst>
          </p:cNvPr>
          <p:cNvSpPr/>
          <p:nvPr/>
        </p:nvSpPr>
        <p:spPr>
          <a:xfrm>
            <a:off x="2405078" y="4982339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구르기 모션 해제 후 캐릭터 움직임</a:t>
            </a:r>
          </a:p>
        </p:txBody>
      </p:sp>
      <p:cxnSp>
        <p:nvCxnSpPr>
          <p:cNvPr id="75" name="직선 화살표 연결선 65">
            <a:extLst>
              <a:ext uri="{FF2B5EF4-FFF2-40B4-BE49-F238E27FC236}">
                <a16:creationId xmlns:a16="http://schemas.microsoft.com/office/drawing/2014/main" id="{CC03CF39-B8BD-D35D-706A-415206B29B3A}"/>
              </a:ext>
            </a:extLst>
          </p:cNvPr>
          <p:cNvCxnSpPr>
            <a:cxnSpLocks/>
            <a:stCxn id="67" idx="1"/>
            <a:endCxn id="44" idx="1"/>
          </p:cNvCxnSpPr>
          <p:nvPr/>
        </p:nvCxnSpPr>
        <p:spPr>
          <a:xfrm rot="10800000" flipH="1">
            <a:off x="1903642" y="3608375"/>
            <a:ext cx="501435" cy="783427"/>
          </a:xfrm>
          <a:prstGeom prst="bentConnector3">
            <a:avLst>
              <a:gd name="adj1" fmla="val -455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4F394E7-DEC4-1CDC-8830-77ACC05587AD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2973325" y="4704049"/>
            <a:ext cx="1" cy="2782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8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7BDAF8-2E82-42B9-8365-BBDDD93E60FB}"/>
              </a:ext>
            </a:extLst>
          </p:cNvPr>
          <p:cNvCxnSpPr>
            <a:cxnSpLocks/>
          </p:cNvCxnSpPr>
          <p:nvPr/>
        </p:nvCxnSpPr>
        <p:spPr>
          <a:xfrm>
            <a:off x="6096000" y="222309"/>
            <a:ext cx="0" cy="6635691"/>
          </a:xfrm>
          <a:prstGeom prst="line">
            <a:avLst/>
          </a:prstGeom>
          <a:ln w="12700">
            <a:solidFill>
              <a:srgbClr val="242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E24B3AE-996A-4042-99C0-DF24A2F44F99}"/>
              </a:ext>
            </a:extLst>
          </p:cNvPr>
          <p:cNvSpPr/>
          <p:nvPr/>
        </p:nvSpPr>
        <p:spPr>
          <a:xfrm>
            <a:off x="1405696" y="1252230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D8033-EDAD-4DA7-A5AB-8FCA2FA41C9A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rgbClr val="DADAE3"/>
          </a:solidFill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플레이어 캐릭터 와이어 추가 부분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FLOWCHART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A202690C-A951-41FC-9083-FBDED9156C46}"/>
              </a:ext>
            </a:extLst>
          </p:cNvPr>
          <p:cNvSpPr/>
          <p:nvPr/>
        </p:nvSpPr>
        <p:spPr>
          <a:xfrm>
            <a:off x="1405696" y="5083162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340F69-3966-4ABE-90A9-E4C77672911B}"/>
              </a:ext>
            </a:extLst>
          </p:cNvPr>
          <p:cNvCxnSpPr>
            <a:cxnSpLocks/>
            <a:stCxn id="39" idx="2"/>
            <a:endCxn id="123" idx="0"/>
          </p:cNvCxnSpPr>
          <p:nvPr/>
        </p:nvCxnSpPr>
        <p:spPr>
          <a:xfrm>
            <a:off x="1886122" y="4696994"/>
            <a:ext cx="2408" cy="3861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5EEE16A-4EFF-4ECE-A3C1-41945C034465}"/>
              </a:ext>
            </a:extLst>
          </p:cNvPr>
          <p:cNvGrpSpPr/>
          <p:nvPr/>
        </p:nvGrpSpPr>
        <p:grpSpPr>
          <a:xfrm>
            <a:off x="5079960" y="480635"/>
            <a:ext cx="1081875" cy="566562"/>
            <a:chOff x="4219357" y="507369"/>
            <a:chExt cx="1081875" cy="56656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886AC01-A593-4E01-82E7-250E8BE88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8493" y="933193"/>
              <a:ext cx="33266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65">
              <a:extLst>
                <a:ext uri="{FF2B5EF4-FFF2-40B4-BE49-F238E27FC236}">
                  <a16:creationId xmlns:a16="http://schemas.microsoft.com/office/drawing/2014/main" id="{816A2BAC-F0E2-4E21-9586-1A2C245F8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8493" y="666301"/>
              <a:ext cx="33266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18E875-9BAB-4B3C-A757-D5525A4E4BBD}"/>
                </a:ext>
              </a:extLst>
            </p:cNvPr>
            <p:cNvSpPr txBox="1"/>
            <p:nvPr/>
          </p:nvSpPr>
          <p:spPr>
            <a:xfrm>
              <a:off x="4673940" y="535496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NO</a:t>
              </a:r>
              <a:endParaRPr lang="ko-KR" altLang="en-US" sz="10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D74296-9F94-49EE-BE0C-3CD94F9D767C}"/>
                </a:ext>
              </a:extLst>
            </p:cNvPr>
            <p:cNvSpPr txBox="1"/>
            <p:nvPr/>
          </p:nvSpPr>
          <p:spPr>
            <a:xfrm>
              <a:off x="4631157" y="812321"/>
              <a:ext cx="62729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YES</a:t>
              </a:r>
              <a:endParaRPr lang="ko-KR" altLang="en-US" sz="105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FA81D-B3EB-41FD-B407-1F21242B3E26}"/>
                </a:ext>
              </a:extLst>
            </p:cNvPr>
            <p:cNvSpPr/>
            <p:nvPr/>
          </p:nvSpPr>
          <p:spPr>
            <a:xfrm>
              <a:off x="4219357" y="507369"/>
              <a:ext cx="914400" cy="566562"/>
            </a:xfrm>
            <a:prstGeom prst="rect">
              <a:avLst/>
            </a:prstGeom>
            <a:noFill/>
            <a:ln w="19050">
              <a:solidFill>
                <a:srgbClr val="58BF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93A94FB-123D-4DC5-92D3-BD2FD03CF9B9}"/>
              </a:ext>
            </a:extLst>
          </p:cNvPr>
          <p:cNvSpPr txBox="1"/>
          <p:nvPr/>
        </p:nvSpPr>
        <p:spPr>
          <a:xfrm>
            <a:off x="6192726" y="594639"/>
            <a:ext cx="1694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58BFC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A09919-A559-4F38-AF8E-9A83DC85EAA3}"/>
              </a:ext>
            </a:extLst>
          </p:cNvPr>
          <p:cNvSpPr txBox="1"/>
          <p:nvPr/>
        </p:nvSpPr>
        <p:spPr>
          <a:xfrm>
            <a:off x="6254508" y="933193"/>
            <a:ext cx="550370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지면과 캐릭터의 최소거리를 띄울 때 캐릭터가 살짝 반동으로 올라오게 끔 제작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(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효과는 와이어가 플랫폼에 부착 될 때 동시에 실행되게 제작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어디서 와이어를 사용하든 수직으로 되게 끔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한계치와 최소거리는 회의 후 결정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4EBB14C8-D906-5F92-16DD-85EDB40DC809}"/>
              </a:ext>
            </a:extLst>
          </p:cNvPr>
          <p:cNvSpPr/>
          <p:nvPr/>
        </p:nvSpPr>
        <p:spPr>
          <a:xfrm>
            <a:off x="1317874" y="4311215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한계치 설정 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23C7B075-76D3-1E70-CD9F-81F11F94A742}"/>
              </a:ext>
            </a:extLst>
          </p:cNvPr>
          <p:cNvSpPr/>
          <p:nvPr/>
        </p:nvSpPr>
        <p:spPr>
          <a:xfrm>
            <a:off x="1317875" y="3634136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횡 이동 사용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DFF4AC-7F19-75BA-D1A6-DEBA302899DA}"/>
              </a:ext>
            </a:extLst>
          </p:cNvPr>
          <p:cNvCxnSpPr>
            <a:cxnSpLocks/>
            <a:stCxn id="47" idx="2"/>
            <a:endCxn id="22" idx="0"/>
          </p:cNvCxnSpPr>
          <p:nvPr/>
        </p:nvCxnSpPr>
        <p:spPr>
          <a:xfrm flipH="1">
            <a:off x="1886124" y="1645093"/>
            <a:ext cx="2406" cy="35735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1361F148-3507-D9AB-45A9-A948565747BB}"/>
              </a:ext>
            </a:extLst>
          </p:cNvPr>
          <p:cNvSpPr/>
          <p:nvPr/>
        </p:nvSpPr>
        <p:spPr>
          <a:xfrm>
            <a:off x="816442" y="2002446"/>
            <a:ext cx="2139363" cy="624496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캐릭터가 지면에 있을 때 와이어를 사용했는가 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DFDF79-FE1C-687F-CDC2-F0C33A14B9A7}"/>
              </a:ext>
            </a:extLst>
          </p:cNvPr>
          <p:cNvSpPr/>
          <p:nvPr/>
        </p:nvSpPr>
        <p:spPr>
          <a:xfrm>
            <a:off x="6772483" y="4072778"/>
            <a:ext cx="225453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픽토그램 사람들은 앉아서 서 남자 아이콘 다양한 포즈에서 인간의 실루엣 사람들에 대한 스톡 벡터 아트 및 기타 이미지 - iStock">
            <a:extLst>
              <a:ext uri="{FF2B5EF4-FFF2-40B4-BE49-F238E27FC236}">
                <a16:creationId xmlns:a16="http://schemas.microsoft.com/office/drawing/2014/main" id="{C02F6BC6-A7A9-E774-8CBF-FE5EB6B5E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69" b="47159" l="63044" r="75403">
                        <a14:foregroundMark x1="65625" y1="14681" x2="66406" y2="19668"/>
                        <a14:foregroundMark x1="68457" y1="16343" x2="68848" y2="17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99" t="8808" r="23052" b="48580"/>
          <a:stretch/>
        </p:blipFill>
        <p:spPr bwMode="auto">
          <a:xfrm flipH="1">
            <a:off x="7310139" y="4978788"/>
            <a:ext cx="751681" cy="14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FD4B3D-8322-C30A-9F02-11A0C333EF6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887675" y="4525783"/>
            <a:ext cx="12076" cy="6921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2A19B-0450-2AEE-92F1-D375A50EB9D9}"/>
              </a:ext>
            </a:extLst>
          </p:cNvPr>
          <p:cNvSpPr/>
          <p:nvPr/>
        </p:nvSpPr>
        <p:spPr>
          <a:xfrm>
            <a:off x="6119052" y="6283639"/>
            <a:ext cx="6072948" cy="574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F82BECF7-0405-6E28-F589-B2ADC0B3C99D}"/>
              </a:ext>
            </a:extLst>
          </p:cNvPr>
          <p:cNvSpPr/>
          <p:nvPr/>
        </p:nvSpPr>
        <p:spPr>
          <a:xfrm>
            <a:off x="1277939" y="2878754"/>
            <a:ext cx="1216369" cy="464082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횡 이동이 가능할 최소거리 정도로 지면에서 떨어짐 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0CEF3F-F7A3-53D4-ED04-71620528C779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1886124" y="2626942"/>
            <a:ext cx="0" cy="2518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65">
            <a:extLst>
              <a:ext uri="{FF2B5EF4-FFF2-40B4-BE49-F238E27FC236}">
                <a16:creationId xmlns:a16="http://schemas.microsoft.com/office/drawing/2014/main" id="{CDC2E43D-610F-2A30-3D73-5AEB166715DE}"/>
              </a:ext>
            </a:extLst>
          </p:cNvPr>
          <p:cNvCxnSpPr>
            <a:cxnSpLocks/>
            <a:stCxn id="22" idx="1"/>
            <a:endCxn id="45" idx="0"/>
          </p:cNvCxnSpPr>
          <p:nvPr/>
        </p:nvCxnSpPr>
        <p:spPr>
          <a:xfrm rot="10800000" flipV="1">
            <a:off x="551186" y="2314693"/>
            <a:ext cx="265257" cy="4767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FF017AB5-D11B-EAC3-F0B6-826944D4F985}"/>
              </a:ext>
            </a:extLst>
          </p:cNvPr>
          <p:cNvSpPr/>
          <p:nvPr/>
        </p:nvSpPr>
        <p:spPr>
          <a:xfrm>
            <a:off x="-17063" y="2791405"/>
            <a:ext cx="1136495" cy="385779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액션 실행 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1CF9D0-407B-2B9F-CE43-AEEF1BAB1220}"/>
              </a:ext>
            </a:extLst>
          </p:cNvPr>
          <p:cNvCxnSpPr>
            <a:cxnSpLocks/>
            <a:stCxn id="41" idx="2"/>
            <a:endCxn id="17" idx="0"/>
          </p:cNvCxnSpPr>
          <p:nvPr/>
        </p:nvCxnSpPr>
        <p:spPr>
          <a:xfrm flipH="1">
            <a:off x="1886123" y="3342836"/>
            <a:ext cx="1" cy="2913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4233B46-DA3F-E829-D05F-F4C6CD6EDE9D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1886122" y="4019915"/>
            <a:ext cx="1" cy="2913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C1A646D0-31A2-11D5-2114-E2BDB678D277}"/>
              </a:ext>
            </a:extLst>
          </p:cNvPr>
          <p:cNvSpPr/>
          <p:nvPr/>
        </p:nvSpPr>
        <p:spPr>
          <a:xfrm>
            <a:off x="4193428" y="1252230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F3A58415-4551-02D5-7B89-E654E39B4741}"/>
              </a:ext>
            </a:extLst>
          </p:cNvPr>
          <p:cNvSpPr/>
          <p:nvPr/>
        </p:nvSpPr>
        <p:spPr>
          <a:xfrm>
            <a:off x="3610921" y="2031813"/>
            <a:ext cx="2139363" cy="624496"/>
          </a:xfrm>
          <a:prstGeom prst="flowChartDecision">
            <a:avLst/>
          </a:prstGeom>
          <a:solidFill>
            <a:srgbClr val="DADAE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액션을 실행 후 플랫폼에 부착했는가</a:t>
            </a:r>
            <a:r>
              <a:rPr lang="en-US" altLang="ko-KR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ED5E6-A605-2617-E30D-0BF965D50EC3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4676262" y="1645093"/>
            <a:ext cx="4341" cy="3867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893E6E-B263-39FD-0620-727183C5D27C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4680602" y="2656309"/>
            <a:ext cx="1" cy="23436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FF9AA456-2A5F-607A-B3F7-84DED31337D5}"/>
              </a:ext>
            </a:extLst>
          </p:cNvPr>
          <p:cNvSpPr/>
          <p:nvPr/>
        </p:nvSpPr>
        <p:spPr>
          <a:xfrm>
            <a:off x="4072417" y="2890670"/>
            <a:ext cx="1216369" cy="464082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부착과 동시에 카메라 흔들림 실행</a:t>
            </a:r>
          </a:p>
        </p:txBody>
      </p:sp>
      <p:cxnSp>
        <p:nvCxnSpPr>
          <p:cNvPr id="75" name="직선 화살표 연결선 65">
            <a:extLst>
              <a:ext uri="{FF2B5EF4-FFF2-40B4-BE49-F238E27FC236}">
                <a16:creationId xmlns:a16="http://schemas.microsoft.com/office/drawing/2014/main" id="{29FDE049-D164-E6DE-58C2-096024CC1F7C}"/>
              </a:ext>
            </a:extLst>
          </p:cNvPr>
          <p:cNvCxnSpPr>
            <a:cxnSpLocks/>
            <a:stCxn id="65" idx="1"/>
            <a:endCxn id="78" idx="2"/>
          </p:cNvCxnSpPr>
          <p:nvPr/>
        </p:nvCxnSpPr>
        <p:spPr>
          <a:xfrm rot="10800000">
            <a:off x="3421901" y="2019761"/>
            <a:ext cx="189020" cy="32430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A28BB2A3-AEE1-3683-8DDA-4AB32825CA5E}"/>
              </a:ext>
            </a:extLst>
          </p:cNvPr>
          <p:cNvSpPr/>
          <p:nvPr/>
        </p:nvSpPr>
        <p:spPr>
          <a:xfrm>
            <a:off x="2853653" y="1575143"/>
            <a:ext cx="1136495" cy="444617"/>
          </a:xfrm>
          <a:prstGeom prst="flowChartProcess">
            <a:avLst/>
          </a:prstGeom>
          <a:solidFill>
            <a:srgbClr val="EFEFF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와이어 부착 실패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A5B511D-F57A-699A-093A-13ABC964E82A}"/>
              </a:ext>
            </a:extLst>
          </p:cNvPr>
          <p:cNvCxnSpPr>
            <a:cxnSpLocks/>
            <a:stCxn id="72" idx="2"/>
            <a:endCxn id="90" idx="0"/>
          </p:cNvCxnSpPr>
          <p:nvPr/>
        </p:nvCxnSpPr>
        <p:spPr>
          <a:xfrm flipH="1">
            <a:off x="4676262" y="3354752"/>
            <a:ext cx="4340" cy="2793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>
            <a:extLst>
              <a:ext uri="{FF2B5EF4-FFF2-40B4-BE49-F238E27FC236}">
                <a16:creationId xmlns:a16="http://schemas.microsoft.com/office/drawing/2014/main" id="{48D8CBFB-7559-AB5F-924D-DB02A6701EAD}"/>
              </a:ext>
            </a:extLst>
          </p:cNvPr>
          <p:cNvSpPr/>
          <p:nvPr/>
        </p:nvSpPr>
        <p:spPr>
          <a:xfrm>
            <a:off x="4193428" y="3634136"/>
            <a:ext cx="965668" cy="392863"/>
          </a:xfrm>
          <a:prstGeom prst="flowChartTerminator">
            <a:avLst/>
          </a:prstGeom>
          <a:solidFill>
            <a:srgbClr val="00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56254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760</Words>
  <Application>Microsoft Office PowerPoint</Application>
  <PresentationFormat>와이드스크린</PresentationFormat>
  <Paragraphs>190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배달의민족 도현</vt:lpstr>
      <vt:lpstr>에스코어 드림 3 Light</vt:lpstr>
      <vt:lpstr>에스코어 드림 5 Medium</vt:lpstr>
      <vt:lpstr>에스코어 드림 7 ExtraBold</vt:lpstr>
      <vt:lpstr>에스코어 드림 9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- 04</dc:creator>
  <cp:lastModifiedBy>PC - 03</cp:lastModifiedBy>
  <cp:revision>40</cp:revision>
  <dcterms:created xsi:type="dcterms:W3CDTF">2022-03-08T06:04:01Z</dcterms:created>
  <dcterms:modified xsi:type="dcterms:W3CDTF">2022-06-22T08:07:01Z</dcterms:modified>
</cp:coreProperties>
</file>