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C9BBC2-4941-7CD5-8627-64027107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epa2HydChart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19E9F-ACAD-A187-21C5-3C71888E9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EPANET</a:t>
            </a:r>
            <a:r>
              <a:rPr lang="zh-TW" altLang="en-US" cap="none" dirty="0"/>
              <a:t>成果自動繪圖程式</a:t>
            </a:r>
            <a:endParaRPr lang="en-US" altLang="zh-TW" cap="none" dirty="0"/>
          </a:p>
          <a:p>
            <a:r>
              <a:rPr lang="en-US" altLang="zh-TW" cap="none" dirty="0"/>
              <a:t>(a2-0.1.0</a:t>
            </a:r>
            <a:r>
              <a:rPr lang="zh-TW" altLang="en-US" cap="none" dirty="0"/>
              <a:t>測試版</a:t>
            </a:r>
            <a:r>
              <a:rPr lang="en-US" altLang="zh-TW" cap="none" dirty="0"/>
              <a:t>)</a:t>
            </a:r>
            <a:endParaRPr lang="zh-TW" altLang="en-US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11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Changelog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82A229-0F5A-84E0-D95E-25CCA7E1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a2-0.1.0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Fix: </a:t>
            </a:r>
            <a:r>
              <a:rPr lang="zh-TW" altLang="en-US" dirty="0"/>
              <a:t>修正圖塊不同比例情況下下，引線及文字位置錯誤問題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增加檢查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</a:t>
            </a:r>
            <a:r>
              <a:rPr lang="en-US" altLang="zh-TW" dirty="0"/>
              <a:t>junction</a:t>
            </a:r>
            <a:r>
              <a:rPr lang="zh-TW" altLang="en-US" dirty="0"/>
              <a:t>格式欄位錯誤問題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增加讀取及繪製</a:t>
            </a:r>
            <a:r>
              <a:rPr lang="en-US" altLang="zh-TW" dirty="0"/>
              <a:t>Pump</a:t>
            </a:r>
            <a:r>
              <a:rPr lang="zh-TW" altLang="en-US" dirty="0"/>
              <a:t>內流量及揚程參數功能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增加讀取及繪製</a:t>
            </a:r>
            <a:r>
              <a:rPr lang="en-US" altLang="zh-TW" dirty="0"/>
              <a:t>Valve</a:t>
            </a:r>
            <a:r>
              <a:rPr lang="zh-TW" altLang="en-US" dirty="0"/>
              <a:t>內型式及設定參數功能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變更</a:t>
            </a:r>
            <a:r>
              <a:rPr lang="en-US" altLang="zh-TW" dirty="0"/>
              <a:t>demand</a:t>
            </a:r>
            <a:r>
              <a:rPr lang="zh-TW" altLang="en-US" dirty="0"/>
              <a:t>引線顏色，提高可讀性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log</a:t>
            </a:r>
            <a:r>
              <a:rPr lang="zh-TW" altLang="en-US" dirty="0"/>
              <a:t>文字改為中文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log</a:t>
            </a:r>
            <a:r>
              <a:rPr lang="zh-TW" altLang="en-US" dirty="0"/>
              <a:t>顯示邏輯優化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48C6-B131-70A1-E69B-C745DC8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1047" y="2074787"/>
            <a:ext cx="6715195" cy="3675773"/>
          </a:xfrm>
        </p:spPr>
      </p:pic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534F281-CC1E-45BF-963D-FEBFEB7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760" y="1846263"/>
            <a:ext cx="5061193" cy="44732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主要特點：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自動讀取</a:t>
            </a:r>
            <a:r>
              <a:rPr lang="en-US" altLang="zh-TW" dirty="0"/>
              <a:t>EPANET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輸入檔</a:t>
            </a:r>
            <a:r>
              <a:rPr lang="en-US" altLang="zh-TW" dirty="0"/>
              <a:t>)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輸出檔</a:t>
            </a:r>
            <a:r>
              <a:rPr lang="en-US" altLang="zh-TW" dirty="0"/>
              <a:t>)</a:t>
            </a:r>
            <a:r>
              <a:rPr lang="zh-TW" altLang="en-US" dirty="0"/>
              <a:t>成水力分析圖</a:t>
            </a:r>
            <a:r>
              <a:rPr lang="en-US" altLang="zh-TW" dirty="0"/>
              <a:t>(.</a:t>
            </a:r>
            <a:r>
              <a:rPr lang="en-US" altLang="zh-TW" dirty="0" err="1"/>
              <a:t>dxf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減少手動繪圖時間及減少人為誤差。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可調整圖塊比例及標註文字大小。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支援圖塊：</a:t>
            </a:r>
            <a:r>
              <a:rPr lang="en-US" altLang="zh-TW" dirty="0"/>
              <a:t>Tank</a:t>
            </a:r>
            <a:r>
              <a:rPr lang="zh-TW" altLang="en-US" dirty="0"/>
              <a:t>、</a:t>
            </a:r>
            <a:r>
              <a:rPr lang="en-US" altLang="zh-TW" dirty="0"/>
              <a:t>Reservoir</a:t>
            </a:r>
            <a:r>
              <a:rPr lang="zh-TW" altLang="en-US" dirty="0"/>
              <a:t>、</a:t>
            </a:r>
            <a:r>
              <a:rPr lang="en-US" altLang="zh-TW" dirty="0"/>
              <a:t>Pump</a:t>
            </a:r>
            <a:r>
              <a:rPr lang="zh-TW" altLang="en-US" dirty="0"/>
              <a:t>、</a:t>
            </a:r>
            <a:r>
              <a:rPr lang="en-US" altLang="zh-TW" dirty="0"/>
              <a:t>Valve</a:t>
            </a:r>
            <a:r>
              <a:rPr lang="zh-TW" altLang="en-US" dirty="0"/>
              <a:t>、</a:t>
            </a:r>
            <a:r>
              <a:rPr lang="en-US" altLang="zh-TW" dirty="0"/>
              <a:t>Junction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同時匯出</a:t>
            </a:r>
            <a:r>
              <a:rPr lang="en-US" altLang="zh-TW" dirty="0"/>
              <a:t>.</a:t>
            </a:r>
            <a:r>
              <a:rPr lang="en-US" altLang="zh-TW" dirty="0" err="1"/>
              <a:t>svg</a:t>
            </a:r>
            <a:r>
              <a:rPr lang="zh-TW" altLang="en-US" dirty="0"/>
              <a:t>向量圖及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zh-TW" altLang="en-US" dirty="0"/>
              <a:t>檔。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支援多</a:t>
            </a:r>
            <a:r>
              <a:rPr lang="en-US" altLang="zh-TW" dirty="0"/>
              <a:t>pattern</a:t>
            </a:r>
            <a:r>
              <a:rPr lang="zh-TW" altLang="en-US" dirty="0"/>
              <a:t>情境</a:t>
            </a:r>
            <a:r>
              <a:rPr lang="en-US" altLang="zh-TW" dirty="0"/>
              <a:t>(</a:t>
            </a:r>
            <a:r>
              <a:rPr lang="zh-TW" altLang="en-US" dirty="0"/>
              <a:t>其他功能尚未開發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以獨立程式運作，不受</a:t>
            </a:r>
            <a:r>
              <a:rPr lang="en-US" altLang="zh-TW" dirty="0"/>
              <a:t>AutoCAD</a:t>
            </a:r>
            <a:r>
              <a:rPr lang="zh-TW" altLang="en-US" dirty="0"/>
              <a:t>改版限制。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0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AC1E-AEE5-F790-95F0-CAC90F55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FA5F2-A2A9-A1CD-3A61-D063EF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26" y="1845734"/>
            <a:ext cx="3653444" cy="40233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依據讀入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檔內容，自動加上引線及節點標示。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自動判斷水流方向調整標示箭頭。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部份欄位未內建於</a:t>
            </a:r>
            <a:r>
              <a:rPr lang="en-US" altLang="zh-TW" dirty="0"/>
              <a:t>EPANET</a:t>
            </a:r>
            <a:r>
              <a:rPr lang="zh-TW" altLang="en-US" dirty="0"/>
              <a:t>中，需自行輸入</a:t>
            </a:r>
            <a:r>
              <a:rPr lang="en-US" altLang="zh-TW" dirty="0"/>
              <a:t>(</a:t>
            </a:r>
            <a:r>
              <a:rPr lang="zh-TW" altLang="en-US" dirty="0"/>
              <a:t>水塔容量、接水點高程、接水點壓力</a:t>
            </a:r>
            <a:r>
              <a:rPr lang="en-US" altLang="zh-TW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7E5493-1038-46C0-47EA-1E09F9BD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r="4594"/>
          <a:stretch/>
        </p:blipFill>
        <p:spPr>
          <a:xfrm>
            <a:off x="187818" y="2569725"/>
            <a:ext cx="3324256" cy="252000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CBC596-FDF7-8413-E306-FE2A61DE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4738" y="2560233"/>
            <a:ext cx="3814008" cy="253898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E9D816-3839-E3C1-4E88-4349B8A1C479}"/>
              </a:ext>
            </a:extLst>
          </p:cNvPr>
          <p:cNvSpPr/>
          <p:nvPr/>
        </p:nvSpPr>
        <p:spPr>
          <a:xfrm>
            <a:off x="3723222" y="3657005"/>
            <a:ext cx="465775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5198FF-3412-F96C-8200-2FE28B89CF81}"/>
              </a:ext>
            </a:extLst>
          </p:cNvPr>
          <p:cNvSpPr txBox="1"/>
          <p:nvPr/>
        </p:nvSpPr>
        <p:spPr>
          <a:xfrm>
            <a:off x="1108266" y="534955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EPANET</a:t>
            </a:r>
            <a:r>
              <a:rPr lang="zh-TW" altLang="en-US" dirty="0"/>
              <a:t>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4C8993-6D05-0547-0F71-3CCFE9DA4593}"/>
              </a:ext>
            </a:extLst>
          </p:cNvPr>
          <p:cNvSpPr txBox="1"/>
          <p:nvPr/>
        </p:nvSpPr>
        <p:spPr>
          <a:xfrm>
            <a:off x="5340061" y="534955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.</a:t>
            </a:r>
            <a:r>
              <a:rPr lang="en-US" altLang="zh-TW" dirty="0" err="1"/>
              <a:t>dxf</a:t>
            </a:r>
            <a:r>
              <a:rPr lang="zh-TW" altLang="en-US" dirty="0"/>
              <a:t>圖檔</a:t>
            </a:r>
          </a:p>
        </p:txBody>
      </p:sp>
    </p:spTree>
    <p:extLst>
      <p:ext uri="{BB962C8B-B14F-4D97-AF65-F5344CB8AC3E}">
        <p14:creationId xmlns:p14="http://schemas.microsoft.com/office/powerpoint/2010/main" val="971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5FF0-E9A0-C3E6-CE4A-499CFE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5FB60-1687-F0FF-2617-8A2FE49C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8" y="1880183"/>
            <a:ext cx="3602738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362564-1DE4-FDDE-F39A-FC67DD11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1" y="1880183"/>
            <a:ext cx="3602738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08B7CD-5913-937C-F3A1-B2606F4A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04" y="1880183"/>
            <a:ext cx="3602738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9B9444-E1DD-C7D0-3BEE-093AC44E7C82}"/>
              </a:ext>
            </a:extLst>
          </p:cNvPr>
          <p:cNvSpPr txBox="1"/>
          <p:nvPr/>
        </p:nvSpPr>
        <p:spPr>
          <a:xfrm>
            <a:off x="1059627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CE6CB-66D1-9F94-FBD6-91F2ED0B6868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25B50-9804-3E50-A150-2857BEB0BB61}"/>
              </a:ext>
            </a:extLst>
          </p:cNvPr>
          <p:cNvSpPr txBox="1"/>
          <p:nvPr/>
        </p:nvSpPr>
        <p:spPr>
          <a:xfrm>
            <a:off x="8998773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D0D8B-5885-E6BA-4938-257F15F87C5B}"/>
              </a:ext>
            </a:extLst>
          </p:cNvPr>
          <p:cNvSpPr/>
          <p:nvPr/>
        </p:nvSpPr>
        <p:spPr>
          <a:xfrm>
            <a:off x="4701978" y="2189889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D68A4-0EF4-8AB8-E4F6-7B4C8FE4BC4E}"/>
              </a:ext>
            </a:extLst>
          </p:cNvPr>
          <p:cNvSpPr/>
          <p:nvPr/>
        </p:nvSpPr>
        <p:spPr>
          <a:xfrm>
            <a:off x="4974298" y="18801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B042C-3729-53F6-B3C5-3AFCD2F60326}"/>
              </a:ext>
            </a:extLst>
          </p:cNvPr>
          <p:cNvSpPr/>
          <p:nvPr/>
        </p:nvSpPr>
        <p:spPr>
          <a:xfrm>
            <a:off x="5729679" y="3448503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27C4A7E-3AFC-E587-AA81-E9D6DF4970C4}"/>
              </a:ext>
            </a:extLst>
          </p:cNvPr>
          <p:cNvSpPr/>
          <p:nvPr/>
        </p:nvSpPr>
        <p:spPr>
          <a:xfrm>
            <a:off x="6360721" y="367228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1DF1-C6E3-DF22-1D69-68FAA6E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AB6118-15C0-CED0-F958-B94FF327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937702"/>
            <a:ext cx="7639050" cy="418147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24246C4-8B38-0E2E-5345-10F8293B2B5D}"/>
              </a:ext>
            </a:extLst>
          </p:cNvPr>
          <p:cNvSpPr/>
          <p:nvPr/>
        </p:nvSpPr>
        <p:spPr>
          <a:xfrm>
            <a:off x="7812405" y="22967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D1A3CE7-58B9-339B-B49F-E11569E1420E}"/>
              </a:ext>
            </a:extLst>
          </p:cNvPr>
          <p:cNvSpPr/>
          <p:nvPr/>
        </p:nvSpPr>
        <p:spPr>
          <a:xfrm>
            <a:off x="7812405" y="26015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C1EA02-CB80-743C-8C96-AABD95E6274C}"/>
              </a:ext>
            </a:extLst>
          </p:cNvPr>
          <p:cNvSpPr/>
          <p:nvPr/>
        </p:nvSpPr>
        <p:spPr>
          <a:xfrm>
            <a:off x="2407285" y="32895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44120BF-6AAD-EFB2-2463-483F91877D86}"/>
              </a:ext>
            </a:extLst>
          </p:cNvPr>
          <p:cNvSpPr/>
          <p:nvPr/>
        </p:nvSpPr>
        <p:spPr>
          <a:xfrm>
            <a:off x="7812405" y="31371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77D613CF-CE9C-3185-2107-3118A72ABA5F}"/>
              </a:ext>
            </a:extLst>
          </p:cNvPr>
          <p:cNvSpPr txBox="1">
            <a:spLocks/>
          </p:cNvSpPr>
          <p:nvPr/>
        </p:nvSpPr>
        <p:spPr>
          <a:xfrm>
            <a:off x="8191526" y="1845734"/>
            <a:ext cx="36534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調整標注參數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節點圖塊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其他圖塊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引線偏移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開始處理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6AA723-8BBB-DE3C-563D-E55E725F3E2B}"/>
              </a:ext>
            </a:extLst>
          </p:cNvPr>
          <p:cNvSpPr/>
          <p:nvPr/>
        </p:nvSpPr>
        <p:spPr>
          <a:xfrm>
            <a:off x="447040" y="2906343"/>
            <a:ext cx="1899920" cy="116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F0E330C-A39D-C1DE-6436-1113B3B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48" y="4865624"/>
            <a:ext cx="1085607" cy="72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158098-34A3-1F67-A923-8DDE45DE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41"/>
          <a:stretch/>
        </p:blipFill>
        <p:spPr>
          <a:xfrm>
            <a:off x="10018248" y="3715039"/>
            <a:ext cx="149098" cy="576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7EC52E1-17D2-F26B-33E9-B2CB02F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93"/>
          <a:stretch/>
        </p:blipFill>
        <p:spPr>
          <a:xfrm>
            <a:off x="10018248" y="4402214"/>
            <a:ext cx="210164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26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303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Calibri</vt:lpstr>
      <vt:lpstr>Wingdings</vt:lpstr>
      <vt:lpstr>回顧</vt:lpstr>
      <vt:lpstr>epa2HydChart</vt:lpstr>
      <vt:lpstr>Changelog</vt:lpstr>
      <vt:lpstr>程式介面</vt:lpstr>
      <vt:lpstr>成果展示</vt:lpstr>
      <vt:lpstr>準備.inp及.rpt檔</vt:lpstr>
      <vt:lpstr>程式操作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68</cp:revision>
  <dcterms:created xsi:type="dcterms:W3CDTF">2023-09-22T02:06:44Z</dcterms:created>
  <dcterms:modified xsi:type="dcterms:W3CDTF">2024-11-29T14:42:32Z</dcterms:modified>
</cp:coreProperties>
</file>