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64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D7A1"/>
    <a:srgbClr val="FBB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BAC02-E377-4D9A-AD77-BE19C7B0B9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D67C47-3640-42FD-9DCE-16E89693C2E8}">
      <dgm:prSet/>
      <dgm:spPr/>
      <dgm:t>
        <a:bodyPr/>
        <a:lstStyle/>
        <a:p>
          <a:r>
            <a:rPr lang="en-US" dirty="0"/>
            <a:t>v0.1.0</a:t>
          </a:r>
        </a:p>
      </dgm:t>
    </dgm:pt>
    <dgm:pt modelId="{317B4F87-6F7E-448C-988D-BC746CC21ED1}" type="parTrans" cxnId="{6FBD580C-08D3-4704-A211-20215088B730}">
      <dgm:prSet/>
      <dgm:spPr/>
      <dgm:t>
        <a:bodyPr/>
        <a:lstStyle/>
        <a:p>
          <a:endParaRPr lang="en-US"/>
        </a:p>
      </dgm:t>
    </dgm:pt>
    <dgm:pt modelId="{C43E5FC7-841D-4C2B-B840-80EFE5C42D6F}" type="sibTrans" cxnId="{6FBD580C-08D3-4704-A211-20215088B730}">
      <dgm:prSet/>
      <dgm:spPr/>
      <dgm:t>
        <a:bodyPr/>
        <a:lstStyle/>
        <a:p>
          <a:endParaRPr lang="en-US"/>
        </a:p>
      </dgm:t>
    </dgm:pt>
    <dgm:pt modelId="{83E61164-D343-475F-BA7C-B62979755F2A}">
      <dgm:prSet/>
      <dgm:spPr/>
      <dgm:t>
        <a:bodyPr/>
        <a:lstStyle/>
        <a:p>
          <a:r>
            <a:rPr lang="en-US" dirty="0"/>
            <a:t>First release.</a:t>
          </a:r>
        </a:p>
      </dgm:t>
    </dgm:pt>
    <dgm:pt modelId="{0E64A3CC-0401-4B81-98FD-E7F58AD18B4E}" type="parTrans" cxnId="{1306BC4F-9343-4E00-8C2D-9666688675C9}">
      <dgm:prSet/>
      <dgm:spPr/>
      <dgm:t>
        <a:bodyPr/>
        <a:lstStyle/>
        <a:p>
          <a:endParaRPr lang="en-US"/>
        </a:p>
      </dgm:t>
    </dgm:pt>
    <dgm:pt modelId="{EB4DB8D2-4243-4DD7-94E9-577C8D825DFF}" type="sibTrans" cxnId="{1306BC4F-9343-4E00-8C2D-9666688675C9}">
      <dgm:prSet/>
      <dgm:spPr/>
      <dgm:t>
        <a:bodyPr/>
        <a:lstStyle/>
        <a:p>
          <a:endParaRPr lang="en-US"/>
        </a:p>
      </dgm:t>
    </dgm:pt>
    <dgm:pt modelId="{FA22B629-87B7-4DF9-B28D-006517996ACE}">
      <dgm:prSet/>
      <dgm:spPr/>
      <dgm:t>
        <a:bodyPr/>
        <a:lstStyle/>
        <a:p>
          <a:r>
            <a:rPr lang="en-US" dirty="0"/>
            <a:t>(Add)</a:t>
          </a:r>
          <a:r>
            <a:rPr lang="zh-TW" dirty="0"/>
            <a:t>新增軟體數位簽證</a:t>
          </a:r>
          <a:endParaRPr lang="en-US" dirty="0"/>
        </a:p>
      </dgm:t>
    </dgm:pt>
    <dgm:pt modelId="{49FA10FB-3F8C-4AF4-ABCA-4A40C57E3CC4}" type="parTrans" cxnId="{FA582A72-CDD6-4F3B-96DF-AF3785103676}">
      <dgm:prSet/>
      <dgm:spPr/>
      <dgm:t>
        <a:bodyPr/>
        <a:lstStyle/>
        <a:p>
          <a:endParaRPr lang="en-US"/>
        </a:p>
      </dgm:t>
    </dgm:pt>
    <dgm:pt modelId="{DEA52036-97A1-47A4-AA1C-32F4299B8152}" type="sibTrans" cxnId="{FA582A72-CDD6-4F3B-96DF-AF3785103676}">
      <dgm:prSet/>
      <dgm:spPr/>
      <dgm:t>
        <a:bodyPr/>
        <a:lstStyle/>
        <a:p>
          <a:endParaRPr lang="en-US"/>
        </a:p>
      </dgm:t>
    </dgm:pt>
    <dgm:pt modelId="{7706C8E6-6757-4ABB-9866-E43A8EB75674}">
      <dgm:prSet/>
      <dgm:spPr/>
      <dgm:t>
        <a:bodyPr/>
        <a:lstStyle/>
        <a:p>
          <a:r>
            <a:rPr lang="en-US"/>
            <a:t>(Add)</a:t>
          </a:r>
          <a:r>
            <a:rPr lang="zh-TW"/>
            <a:t>新增軟體</a:t>
          </a:r>
          <a:r>
            <a:rPr lang="en-US"/>
            <a:t>icon</a:t>
          </a:r>
        </a:p>
      </dgm:t>
    </dgm:pt>
    <dgm:pt modelId="{3D73FFF5-E856-4A31-936E-04C9B8F03414}" type="parTrans" cxnId="{6431FDC2-D799-4787-ABC7-02AEBF4AD8A1}">
      <dgm:prSet/>
      <dgm:spPr/>
      <dgm:t>
        <a:bodyPr/>
        <a:lstStyle/>
        <a:p>
          <a:endParaRPr lang="en-US"/>
        </a:p>
      </dgm:t>
    </dgm:pt>
    <dgm:pt modelId="{9F71AFD8-ECC3-4CE7-9CFC-A66F2E2CDFCA}" type="sibTrans" cxnId="{6431FDC2-D799-4787-ABC7-02AEBF4AD8A1}">
      <dgm:prSet/>
      <dgm:spPr/>
      <dgm:t>
        <a:bodyPr/>
        <a:lstStyle/>
        <a:p>
          <a:endParaRPr lang="en-US"/>
        </a:p>
      </dgm:t>
    </dgm:pt>
    <dgm:pt modelId="{52B11C14-0C39-4770-A241-372F63B9BE64}">
      <dgm:prSet/>
      <dgm:spPr/>
      <dgm:t>
        <a:bodyPr/>
        <a:lstStyle/>
        <a:p>
          <a:r>
            <a:rPr lang="en-US"/>
            <a:t>(Fix)</a:t>
          </a:r>
          <a:r>
            <a:rPr lang="zh-TW"/>
            <a:t>移除</a:t>
          </a:r>
          <a:r>
            <a:rPr lang="en-US"/>
            <a:t>July module</a:t>
          </a:r>
          <a:r>
            <a:rPr lang="zh-TW"/>
            <a:t>，改用</a:t>
          </a:r>
          <a:r>
            <a:rPr lang="en-US"/>
            <a:t>matplotlib</a:t>
          </a:r>
        </a:p>
      </dgm:t>
    </dgm:pt>
    <dgm:pt modelId="{3B7ECFF2-A5DE-4E3F-80A9-3A13F0E80D01}" type="parTrans" cxnId="{16069520-B849-43F2-9450-D859A3E62CFE}">
      <dgm:prSet/>
      <dgm:spPr/>
      <dgm:t>
        <a:bodyPr/>
        <a:lstStyle/>
        <a:p>
          <a:endParaRPr lang="en-US"/>
        </a:p>
      </dgm:t>
    </dgm:pt>
    <dgm:pt modelId="{E3CC1C49-9DCA-4808-9B44-9A3717D1B1F5}" type="sibTrans" cxnId="{16069520-B849-43F2-9450-D859A3E62CFE}">
      <dgm:prSet/>
      <dgm:spPr/>
      <dgm:t>
        <a:bodyPr/>
        <a:lstStyle/>
        <a:p>
          <a:endParaRPr lang="en-US"/>
        </a:p>
      </dgm:t>
    </dgm:pt>
    <dgm:pt modelId="{074458DA-3DE7-461D-B4F2-A10D7999212A}">
      <dgm:prSet/>
      <dgm:spPr/>
      <dgm:t>
        <a:bodyPr/>
        <a:lstStyle/>
        <a:p>
          <a:r>
            <a:rPr lang="en-US"/>
            <a:t>(Change)</a:t>
          </a:r>
          <a:r>
            <a:rPr lang="zh-TW"/>
            <a:t>變更施工日曆版型</a:t>
          </a:r>
          <a:endParaRPr lang="en-US"/>
        </a:p>
      </dgm:t>
    </dgm:pt>
    <dgm:pt modelId="{A69768FB-47A4-4F3B-A35B-A8AFD0608532}" type="parTrans" cxnId="{0C9C77EE-6CF4-4C0F-A566-018F796E5650}">
      <dgm:prSet/>
      <dgm:spPr/>
      <dgm:t>
        <a:bodyPr/>
        <a:lstStyle/>
        <a:p>
          <a:endParaRPr lang="en-US"/>
        </a:p>
      </dgm:t>
    </dgm:pt>
    <dgm:pt modelId="{45D9E205-6A68-4B1F-AD0C-08C17E4EF0CC}" type="sibTrans" cxnId="{0C9C77EE-6CF4-4C0F-A566-018F796E5650}">
      <dgm:prSet/>
      <dgm:spPr/>
      <dgm:t>
        <a:bodyPr/>
        <a:lstStyle/>
        <a:p>
          <a:endParaRPr lang="en-US"/>
        </a:p>
      </dgm:t>
    </dgm:pt>
    <dgm:pt modelId="{294CC5E1-CCCE-496C-B72C-7A9097ABE588}">
      <dgm:prSet/>
      <dgm:spPr/>
      <dgm:t>
        <a:bodyPr/>
        <a:lstStyle/>
        <a:p>
          <a:r>
            <a:rPr lang="en-US" dirty="0"/>
            <a:t>(Add)</a:t>
          </a:r>
          <a:r>
            <a:rPr lang="zh-TW" dirty="0"/>
            <a:t>半自動處理人事行政局行政機關辦公日曆表</a:t>
          </a:r>
          <a:endParaRPr lang="en-US" dirty="0"/>
        </a:p>
      </dgm:t>
    </dgm:pt>
    <dgm:pt modelId="{C35C36EB-6AD4-453F-962E-E96308BFFD70}" type="sibTrans" cxnId="{4D8EF8EE-3EA3-42CF-9B9D-E7215519B76D}">
      <dgm:prSet/>
      <dgm:spPr/>
      <dgm:t>
        <a:bodyPr/>
        <a:lstStyle/>
        <a:p>
          <a:endParaRPr lang="en-US"/>
        </a:p>
      </dgm:t>
    </dgm:pt>
    <dgm:pt modelId="{5C9AA55F-B638-4AAF-83ED-798BA97A7704}" type="parTrans" cxnId="{4D8EF8EE-3EA3-42CF-9B9D-E7215519B76D}">
      <dgm:prSet/>
      <dgm:spPr/>
      <dgm:t>
        <a:bodyPr/>
        <a:lstStyle/>
        <a:p>
          <a:endParaRPr lang="en-US"/>
        </a:p>
      </dgm:t>
    </dgm:pt>
    <dgm:pt modelId="{F4202511-D621-4990-A4EB-503ACD4896C0}">
      <dgm:prSet/>
      <dgm:spPr/>
      <dgm:t>
        <a:bodyPr/>
        <a:lstStyle/>
        <a:p>
          <a:r>
            <a:rPr lang="en-US" dirty="0"/>
            <a:t>v1.1.0</a:t>
          </a:r>
        </a:p>
      </dgm:t>
    </dgm:pt>
    <dgm:pt modelId="{4F5F89F8-B9B7-4ECC-9149-06A22C1BE2A8}" type="sibTrans" cxnId="{80954945-E845-4B1E-A455-9AB0877F6848}">
      <dgm:prSet/>
      <dgm:spPr/>
      <dgm:t>
        <a:bodyPr/>
        <a:lstStyle/>
        <a:p>
          <a:endParaRPr lang="en-US"/>
        </a:p>
      </dgm:t>
    </dgm:pt>
    <dgm:pt modelId="{5F1D71FA-2363-428D-A545-A4013835A77A}" type="parTrans" cxnId="{80954945-E845-4B1E-A455-9AB0877F6848}">
      <dgm:prSet/>
      <dgm:spPr/>
      <dgm:t>
        <a:bodyPr/>
        <a:lstStyle/>
        <a:p>
          <a:endParaRPr lang="en-US"/>
        </a:p>
      </dgm:t>
    </dgm:pt>
    <dgm:pt modelId="{26126470-D43E-4C55-9C97-89B4100F35AB}" type="pres">
      <dgm:prSet presAssocID="{3B0BAC02-E377-4D9A-AD77-BE19C7B0B9E4}" presName="linear" presStyleCnt="0">
        <dgm:presLayoutVars>
          <dgm:animLvl val="lvl"/>
          <dgm:resizeHandles val="exact"/>
        </dgm:presLayoutVars>
      </dgm:prSet>
      <dgm:spPr/>
    </dgm:pt>
    <dgm:pt modelId="{8A835F6B-6A86-4B92-AEFF-21050112C95E}" type="pres">
      <dgm:prSet presAssocID="{9FD67C47-3640-42FD-9DCE-16E89693C2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FE0859-C8D1-41A5-99FC-962368ABE31D}" type="pres">
      <dgm:prSet presAssocID="{9FD67C47-3640-42FD-9DCE-16E89693C2E8}" presName="childText" presStyleLbl="revTx" presStyleIdx="0" presStyleCnt="2">
        <dgm:presLayoutVars>
          <dgm:bulletEnabled val="1"/>
        </dgm:presLayoutVars>
      </dgm:prSet>
      <dgm:spPr/>
    </dgm:pt>
    <dgm:pt modelId="{63A8820E-0A06-41D6-9DA6-726184E7E37C}" type="pres">
      <dgm:prSet presAssocID="{F4202511-D621-4990-A4EB-503ACD4896C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796545-8548-44A0-9263-18808BEF1809}" type="pres">
      <dgm:prSet presAssocID="{F4202511-D621-4990-A4EB-503ACD4896C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FBD580C-08D3-4704-A211-20215088B730}" srcId="{3B0BAC02-E377-4D9A-AD77-BE19C7B0B9E4}" destId="{9FD67C47-3640-42FD-9DCE-16E89693C2E8}" srcOrd="0" destOrd="0" parTransId="{317B4F87-6F7E-448C-988D-BC746CC21ED1}" sibTransId="{C43E5FC7-841D-4C2B-B840-80EFE5C42D6F}"/>
    <dgm:cxn modelId="{CBBB5D0E-EABE-4785-8C93-4A85E31BEFBE}" type="presOf" srcId="{9FD67C47-3640-42FD-9DCE-16E89693C2E8}" destId="{8A835F6B-6A86-4B92-AEFF-21050112C95E}" srcOrd="0" destOrd="0" presId="urn:microsoft.com/office/officeart/2005/8/layout/vList2"/>
    <dgm:cxn modelId="{B1A43F1B-EA88-4060-8B4B-B952850738DB}" type="presOf" srcId="{294CC5E1-CCCE-496C-B72C-7A9097ABE588}" destId="{30796545-8548-44A0-9263-18808BEF1809}" srcOrd="0" destOrd="0" presId="urn:microsoft.com/office/officeart/2005/8/layout/vList2"/>
    <dgm:cxn modelId="{16069520-B849-43F2-9450-D859A3E62CFE}" srcId="{F4202511-D621-4990-A4EB-503ACD4896C0}" destId="{52B11C14-0C39-4770-A241-372F63B9BE64}" srcOrd="3" destOrd="0" parTransId="{3B7ECFF2-A5DE-4E3F-80A9-3A13F0E80D01}" sibTransId="{E3CC1C49-9DCA-4808-9B44-9A3717D1B1F5}"/>
    <dgm:cxn modelId="{91344661-0E90-4DB4-A3B6-31540397FB15}" type="presOf" srcId="{83E61164-D343-475F-BA7C-B62979755F2A}" destId="{9DFE0859-C8D1-41A5-99FC-962368ABE31D}" srcOrd="0" destOrd="0" presId="urn:microsoft.com/office/officeart/2005/8/layout/vList2"/>
    <dgm:cxn modelId="{184ADF62-CC68-4D85-82B5-B8EAF31F9CF5}" type="presOf" srcId="{7706C8E6-6757-4ABB-9866-E43A8EB75674}" destId="{30796545-8548-44A0-9263-18808BEF1809}" srcOrd="0" destOrd="2" presId="urn:microsoft.com/office/officeart/2005/8/layout/vList2"/>
    <dgm:cxn modelId="{80954945-E845-4B1E-A455-9AB0877F6848}" srcId="{3B0BAC02-E377-4D9A-AD77-BE19C7B0B9E4}" destId="{F4202511-D621-4990-A4EB-503ACD4896C0}" srcOrd="1" destOrd="0" parTransId="{5F1D71FA-2363-428D-A545-A4013835A77A}" sibTransId="{4F5F89F8-B9B7-4ECC-9149-06A22C1BE2A8}"/>
    <dgm:cxn modelId="{13D43847-6F02-424F-AE4D-AE8B5EC42D0C}" type="presOf" srcId="{52B11C14-0C39-4770-A241-372F63B9BE64}" destId="{30796545-8548-44A0-9263-18808BEF1809}" srcOrd="0" destOrd="3" presId="urn:microsoft.com/office/officeart/2005/8/layout/vList2"/>
    <dgm:cxn modelId="{1306BC4F-9343-4E00-8C2D-9666688675C9}" srcId="{9FD67C47-3640-42FD-9DCE-16E89693C2E8}" destId="{83E61164-D343-475F-BA7C-B62979755F2A}" srcOrd="0" destOrd="0" parTransId="{0E64A3CC-0401-4B81-98FD-E7F58AD18B4E}" sibTransId="{EB4DB8D2-4243-4DD7-94E9-577C8D825DFF}"/>
    <dgm:cxn modelId="{FA582A72-CDD6-4F3B-96DF-AF3785103676}" srcId="{F4202511-D621-4990-A4EB-503ACD4896C0}" destId="{FA22B629-87B7-4DF9-B28D-006517996ACE}" srcOrd="1" destOrd="0" parTransId="{49FA10FB-3F8C-4AF4-ABCA-4A40C57E3CC4}" sibTransId="{DEA52036-97A1-47A4-AA1C-32F4299B8152}"/>
    <dgm:cxn modelId="{A239AC83-7C22-496A-A82F-BF86891D7F25}" type="presOf" srcId="{074458DA-3DE7-461D-B4F2-A10D7999212A}" destId="{30796545-8548-44A0-9263-18808BEF1809}" srcOrd="0" destOrd="4" presId="urn:microsoft.com/office/officeart/2005/8/layout/vList2"/>
    <dgm:cxn modelId="{5252B699-D6FF-4F41-807D-552BCA2C7726}" type="presOf" srcId="{3B0BAC02-E377-4D9A-AD77-BE19C7B0B9E4}" destId="{26126470-D43E-4C55-9C97-89B4100F35AB}" srcOrd="0" destOrd="0" presId="urn:microsoft.com/office/officeart/2005/8/layout/vList2"/>
    <dgm:cxn modelId="{5F5749A9-30C8-4D34-BC1D-4381A4CD8D1B}" type="presOf" srcId="{FA22B629-87B7-4DF9-B28D-006517996ACE}" destId="{30796545-8548-44A0-9263-18808BEF1809}" srcOrd="0" destOrd="1" presId="urn:microsoft.com/office/officeart/2005/8/layout/vList2"/>
    <dgm:cxn modelId="{6431FDC2-D799-4787-ABC7-02AEBF4AD8A1}" srcId="{F4202511-D621-4990-A4EB-503ACD4896C0}" destId="{7706C8E6-6757-4ABB-9866-E43A8EB75674}" srcOrd="2" destOrd="0" parTransId="{3D73FFF5-E856-4A31-936E-04C9B8F03414}" sibTransId="{9F71AFD8-ECC3-4CE7-9CFC-A66F2E2CDFCA}"/>
    <dgm:cxn modelId="{D8AE7FC8-B8A4-4D2C-86F5-2C5C6328E67C}" type="presOf" srcId="{F4202511-D621-4990-A4EB-503ACD4896C0}" destId="{63A8820E-0A06-41D6-9DA6-726184E7E37C}" srcOrd="0" destOrd="0" presId="urn:microsoft.com/office/officeart/2005/8/layout/vList2"/>
    <dgm:cxn modelId="{0C9C77EE-6CF4-4C0F-A566-018F796E5650}" srcId="{F4202511-D621-4990-A4EB-503ACD4896C0}" destId="{074458DA-3DE7-461D-B4F2-A10D7999212A}" srcOrd="4" destOrd="0" parTransId="{A69768FB-47A4-4F3B-A35B-A8AFD0608532}" sibTransId="{45D9E205-6A68-4B1F-AD0C-08C17E4EF0CC}"/>
    <dgm:cxn modelId="{4D8EF8EE-3EA3-42CF-9B9D-E7215519B76D}" srcId="{F4202511-D621-4990-A4EB-503ACD4896C0}" destId="{294CC5E1-CCCE-496C-B72C-7A9097ABE588}" srcOrd="0" destOrd="0" parTransId="{5C9AA55F-B638-4AAF-83ED-798BA97A7704}" sibTransId="{C35C36EB-6AD4-453F-962E-E96308BFFD70}"/>
    <dgm:cxn modelId="{2ABFEB93-57F0-4E5C-B26A-C6EC288A33BC}" type="presParOf" srcId="{26126470-D43E-4C55-9C97-89B4100F35AB}" destId="{8A835F6B-6A86-4B92-AEFF-21050112C95E}" srcOrd="0" destOrd="0" presId="urn:microsoft.com/office/officeart/2005/8/layout/vList2"/>
    <dgm:cxn modelId="{EC56131C-5D0C-456A-82B8-70AE432095B5}" type="presParOf" srcId="{26126470-D43E-4C55-9C97-89B4100F35AB}" destId="{9DFE0859-C8D1-41A5-99FC-962368ABE31D}" srcOrd="1" destOrd="0" presId="urn:microsoft.com/office/officeart/2005/8/layout/vList2"/>
    <dgm:cxn modelId="{E335C648-313D-42BE-AB17-03C535B4FFA3}" type="presParOf" srcId="{26126470-D43E-4C55-9C97-89B4100F35AB}" destId="{63A8820E-0A06-41D6-9DA6-726184E7E37C}" srcOrd="2" destOrd="0" presId="urn:microsoft.com/office/officeart/2005/8/layout/vList2"/>
    <dgm:cxn modelId="{DA2D8C61-65E8-4C63-BFB5-BE212B02C602}" type="presParOf" srcId="{26126470-D43E-4C55-9C97-89B4100F35AB}" destId="{30796545-8548-44A0-9263-18808BEF180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35F6B-6A86-4B92-AEFF-21050112C95E}">
      <dsp:nvSpPr>
        <dsp:cNvPr id="0" name=""/>
        <dsp:cNvSpPr/>
      </dsp:nvSpPr>
      <dsp:spPr>
        <a:xfrm>
          <a:off x="0" y="34839"/>
          <a:ext cx="105156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v0.1.0</a:t>
          </a:r>
        </a:p>
      </dsp:txBody>
      <dsp:txXfrm>
        <a:off x="30842" y="65681"/>
        <a:ext cx="10453916" cy="570116"/>
      </dsp:txXfrm>
    </dsp:sp>
    <dsp:sp modelId="{9DFE0859-C8D1-41A5-99FC-962368ABE31D}">
      <dsp:nvSpPr>
        <dsp:cNvPr id="0" name=""/>
        <dsp:cNvSpPr/>
      </dsp:nvSpPr>
      <dsp:spPr>
        <a:xfrm>
          <a:off x="0" y="666639"/>
          <a:ext cx="10515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First release.</a:t>
          </a:r>
        </a:p>
      </dsp:txBody>
      <dsp:txXfrm>
        <a:off x="0" y="666639"/>
        <a:ext cx="10515600" cy="447120"/>
      </dsp:txXfrm>
    </dsp:sp>
    <dsp:sp modelId="{63A8820E-0A06-41D6-9DA6-726184E7E37C}">
      <dsp:nvSpPr>
        <dsp:cNvPr id="0" name=""/>
        <dsp:cNvSpPr/>
      </dsp:nvSpPr>
      <dsp:spPr>
        <a:xfrm>
          <a:off x="0" y="1113759"/>
          <a:ext cx="10515600" cy="631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v1.1.0</a:t>
          </a:r>
        </a:p>
      </dsp:txBody>
      <dsp:txXfrm>
        <a:off x="30842" y="1144601"/>
        <a:ext cx="10453916" cy="570116"/>
      </dsp:txXfrm>
    </dsp:sp>
    <dsp:sp modelId="{30796545-8548-44A0-9263-18808BEF1809}">
      <dsp:nvSpPr>
        <dsp:cNvPr id="0" name=""/>
        <dsp:cNvSpPr/>
      </dsp:nvSpPr>
      <dsp:spPr>
        <a:xfrm>
          <a:off x="0" y="1745559"/>
          <a:ext cx="10515600" cy="2570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(Add)</a:t>
          </a:r>
          <a:r>
            <a:rPr lang="zh-TW" sz="2100" kern="1200" dirty="0"/>
            <a:t>半自動處理人事行政局行政機關辦公日曆表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(Add)</a:t>
          </a:r>
          <a:r>
            <a:rPr lang="zh-TW" sz="2100" kern="1200" dirty="0"/>
            <a:t>新增軟體數位簽證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(Add)</a:t>
          </a:r>
          <a:r>
            <a:rPr lang="zh-TW" sz="2100" kern="1200"/>
            <a:t>新增軟體</a:t>
          </a:r>
          <a:r>
            <a:rPr lang="en-US" sz="2100" kern="1200"/>
            <a:t>icon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(Fix)</a:t>
          </a:r>
          <a:r>
            <a:rPr lang="zh-TW" sz="2100" kern="1200"/>
            <a:t>移除</a:t>
          </a:r>
          <a:r>
            <a:rPr lang="en-US" sz="2100" kern="1200"/>
            <a:t>July module</a:t>
          </a:r>
          <a:r>
            <a:rPr lang="zh-TW" sz="2100" kern="1200"/>
            <a:t>，改用</a:t>
          </a:r>
          <a:r>
            <a:rPr lang="en-US" sz="2100" kern="1200"/>
            <a:t>matplotlib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(Change)</a:t>
          </a:r>
          <a:r>
            <a:rPr lang="zh-TW" sz="2100" kern="1200"/>
            <a:t>變更施工日曆版型</a:t>
          </a:r>
          <a:endParaRPr lang="en-US" sz="2100" kern="1200"/>
        </a:p>
      </dsp:txBody>
      <dsp:txXfrm>
        <a:off x="0" y="1745559"/>
        <a:ext cx="10515600" cy="2570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A5E86-4035-9ECE-1058-FFEE2DCCA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DDCC1C-C234-220F-D409-10666AB5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49D177-B5D3-7358-3F14-E2653440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489CE8-CBE1-7A08-12AD-305053B03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B6F37E-7B9A-A2A9-7A5B-906B73AD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3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EEBF81-3D2A-B8CC-F06F-3308E8B9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043F79-6452-2C24-D14D-66135ED9A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FD65F1-FAAC-2C45-5C33-FB046429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25D46E-4B49-0A61-D40C-F178B8C2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A2A4BF-95CC-91CB-6444-E0AD39AE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87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98517E-8377-0CF6-F4BC-0E5923DC49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EFB83C-88A1-A3FF-DD24-D9138FCF6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1690A-B185-14FB-C6BC-B560C2559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2C42B3-A0AE-5CC6-FF64-B899F5D7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4ED446-5E11-444F-6238-41477442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791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FC1C19-94AA-AA9B-C6D7-6946AE78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15827-9DC3-9BA0-A434-46BCA94C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C5608-BE0C-01EB-F973-8EE144DEC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4B9072-53E4-9261-5C52-C489FB826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32ECD8-B70C-F9EC-A173-53E774D6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72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2046C-E472-9701-0DD6-569BFFA0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AABB24-C214-0359-AA00-78BC400A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FB9363-D7C6-9F27-511F-DECE0050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27D6AF-C17B-6F10-7E13-C6EC203F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9F6C43-6E25-C32C-8FF0-0DA0F4A0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392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13813-4B77-D360-37BA-771838E5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79977F-B225-1F4E-2193-F658982C2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E0F2FE-374C-C23C-6C52-AA45F1BD5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B4BBDE-E5B3-7830-0655-35C580ED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4B4041-32DC-087F-C158-AC071959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4EC7F5-3C3A-5DF2-7F98-2F484ED3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12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806DF-806D-8984-3ADF-8363F6A9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19F844-1C94-8FBB-19D9-46C735A7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A3BD46-4E21-C5AB-3DDC-077374010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12E081D-936C-AA30-FAB7-6646F7419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B54C5E7-1A33-120C-28BA-9EBE136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D270A3-698C-34F2-0C22-F396A9EE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3ED5D4-B977-B3E1-DFA0-208BDE46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29935E-2E27-1AB2-0890-6D98EE0C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759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B2705-EAF0-B8D1-AAE6-074608A42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69C80C-33FC-9E06-EE76-8C3ADD63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5F9881-81CD-263C-F132-829E186D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2494C7-E8B7-9502-EA35-E14348E2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55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C44F39-2F3E-8D08-3C37-5B40E763F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11475B-BE9D-8FEC-4831-7B4AEF88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50DD0A-4E20-04E5-BDDF-0DCC0866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55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2D0CBD-4ABD-B9A4-576C-6480F99E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C5D3F7-78F3-16B8-014C-296E1EE11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478914-736E-B463-FB01-4E8BB4A76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E886E6-84F6-FEF0-88DF-F75D663F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56393A-A85B-9AD6-39EE-BAA04C54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9106BC-DB97-8190-6D34-8D985796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40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55073-66AA-ACF6-82E8-BC81C664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F26314-BEA6-94C5-75A1-2A6DE077C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EFD07B7-3C21-837F-B8D9-DDA614648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A11A38-43A5-559E-4BC2-422094C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E2D040-60E1-C0C2-063D-85AA29FC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D04BCB-E6F7-3FA4-AFFA-87FEC3E2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9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934DE7-F40F-6F7B-9772-18767D513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8F47A2-FAE7-15C8-8500-B94CD08B9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CD603F-E39C-4298-28E6-41FFBD27D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65BB-0658-417F-93DA-2C583C875F24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5FE4E2-0306-6F07-D645-AC1276591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B071CB-CF0D-7AC2-C098-238392DF1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02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6118BEE-E665-4E09-DDCE-1E26272B2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altLang="zh-TW" sz="7200" dirty="0"/>
              <a:t>epa2HydChart</a:t>
            </a:r>
            <a:endParaRPr lang="zh-TW" altLang="en-US" sz="7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634771-6D81-2345-F7A9-288B14DF7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altLang="zh-TW" sz="2800" dirty="0"/>
              <a:t>EPANET</a:t>
            </a:r>
            <a:r>
              <a:rPr lang="zh-TW" altLang="en-US" sz="2800" dirty="0"/>
              <a:t>成果自動繪圖程式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29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Changelog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66B92825-B8F3-803C-898B-8383D0CD8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2496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6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4499BF09-55FA-5A75-21B5-ACC4050C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000"/>
              <a:t>程式介面</a:t>
            </a:r>
            <a:endParaRPr lang="en-US" altLang="zh-TW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D90F689-9672-737E-1D83-3E5C39638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1200" y="3546189"/>
            <a:ext cx="4661407" cy="262601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/>
              <a:t>特點：</a:t>
            </a:r>
            <a:endParaRPr lang="en-US" altLang="zh-TW" sz="1800" dirty="0"/>
          </a:p>
          <a:p>
            <a:pPr lvl="1">
              <a:lnSpc>
                <a:spcPct val="150000"/>
              </a:lnSpc>
            </a:pPr>
            <a:r>
              <a:rPr lang="zh-TW" altLang="en-US" sz="1400" dirty="0"/>
              <a:t>自動繪製</a:t>
            </a:r>
            <a:r>
              <a:rPr lang="en-US" altLang="zh-TW" sz="1400" dirty="0"/>
              <a:t>EPANET</a:t>
            </a:r>
            <a:r>
              <a:rPr lang="zh-TW" altLang="en-US" sz="1400" dirty="0"/>
              <a:t>的</a:t>
            </a:r>
            <a:r>
              <a:rPr lang="en-US" altLang="zh-TW" sz="1400" dirty="0" err="1"/>
              <a:t>inp</a:t>
            </a:r>
            <a:r>
              <a:rPr lang="zh-TW" altLang="en-US" sz="1400" dirty="0"/>
              <a:t>檔</a:t>
            </a:r>
            <a:r>
              <a:rPr lang="en-US" altLang="zh-TW" sz="1400" dirty="0"/>
              <a:t>(</a:t>
            </a:r>
            <a:r>
              <a:rPr lang="zh-TW" altLang="en-US" sz="1400" dirty="0"/>
              <a:t>輸入檔</a:t>
            </a:r>
            <a:r>
              <a:rPr lang="en-US" altLang="zh-TW" sz="1400" dirty="0"/>
              <a:t>)</a:t>
            </a:r>
            <a:r>
              <a:rPr lang="zh-TW" altLang="en-US" sz="1400" dirty="0"/>
              <a:t>及</a:t>
            </a:r>
            <a:r>
              <a:rPr lang="en-US" altLang="zh-TW" sz="1400" dirty="0" err="1"/>
              <a:t>rpt</a:t>
            </a:r>
            <a:r>
              <a:rPr lang="zh-TW" altLang="en-US" sz="1400" dirty="0"/>
              <a:t>檔</a:t>
            </a:r>
            <a:r>
              <a:rPr lang="en-US" altLang="zh-TW" sz="1400" dirty="0"/>
              <a:t>(</a:t>
            </a:r>
            <a:r>
              <a:rPr lang="zh-TW" altLang="en-US" sz="1400" dirty="0"/>
              <a:t>輸出檔</a:t>
            </a:r>
            <a:r>
              <a:rPr lang="en-US" altLang="zh-TW" sz="1400" dirty="0"/>
              <a:t>)</a:t>
            </a:r>
            <a:r>
              <a:rPr lang="zh-TW" altLang="en-US" sz="1400" dirty="0"/>
              <a:t>成水力分析圖</a:t>
            </a:r>
            <a:r>
              <a:rPr lang="en-US" altLang="zh-TW" sz="1400" dirty="0"/>
              <a:t>(</a:t>
            </a:r>
            <a:r>
              <a:rPr lang="en-US" altLang="zh-TW" sz="1400" dirty="0" err="1"/>
              <a:t>dxf</a:t>
            </a:r>
            <a:r>
              <a:rPr lang="en-US" altLang="zh-TW" sz="1400" dirty="0"/>
              <a:t>)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pPr lvl="1">
              <a:lnSpc>
                <a:spcPct val="150000"/>
              </a:lnSpc>
            </a:pPr>
            <a:r>
              <a:rPr lang="zh-TW" altLang="en-US" sz="1400" dirty="0"/>
              <a:t>減少手動繪圖時間及減少人為誤差。</a:t>
            </a:r>
            <a:endParaRPr lang="en-US" altLang="zh-TW" sz="1400" dirty="0"/>
          </a:p>
          <a:p>
            <a:pPr lvl="1">
              <a:lnSpc>
                <a:spcPct val="150000"/>
              </a:lnSpc>
            </a:pPr>
            <a:r>
              <a:rPr lang="zh-TW" altLang="en-US" sz="1400" dirty="0"/>
              <a:t>可調整圖塊比例及標註文字大小。</a:t>
            </a:r>
            <a:endParaRPr lang="en-US" altLang="zh-TW" sz="1400" dirty="0"/>
          </a:p>
          <a:p>
            <a:pPr lvl="1">
              <a:lnSpc>
                <a:spcPct val="150000"/>
              </a:lnSpc>
            </a:pPr>
            <a:r>
              <a:rPr lang="zh-TW" altLang="en-US" sz="1400" dirty="0"/>
              <a:t>同時匯出</a:t>
            </a:r>
            <a:r>
              <a:rPr lang="en-US" altLang="zh-TW" sz="1400" dirty="0" err="1"/>
              <a:t>svg</a:t>
            </a:r>
            <a:r>
              <a:rPr lang="zh-TW" altLang="en-US" sz="1400" dirty="0"/>
              <a:t>向量圖及</a:t>
            </a:r>
            <a:r>
              <a:rPr lang="en-US" altLang="zh-TW" sz="1400" dirty="0" err="1"/>
              <a:t>png</a:t>
            </a:r>
            <a:r>
              <a:rPr lang="zh-TW" altLang="en-US" sz="1400" dirty="0"/>
              <a:t>檔。</a:t>
            </a:r>
            <a:endParaRPr lang="en-US" altLang="zh-TW" sz="1400" dirty="0"/>
          </a:p>
          <a:p>
            <a:pPr lvl="1">
              <a:lnSpc>
                <a:spcPct val="150000"/>
              </a:lnSpc>
            </a:pPr>
            <a:r>
              <a:rPr lang="zh-TW" altLang="en-US" sz="1400" dirty="0"/>
              <a:t>支援多</a:t>
            </a:r>
            <a:r>
              <a:rPr lang="en-US" altLang="zh-TW" sz="1400" dirty="0"/>
              <a:t>pattern</a:t>
            </a:r>
            <a:r>
              <a:rPr lang="zh-TW" altLang="en-US" sz="1400" dirty="0"/>
              <a:t>情境。</a:t>
            </a:r>
            <a:endParaRPr lang="en-US" altLang="zh-TW" sz="1400" dirty="0"/>
          </a:p>
          <a:p>
            <a:pPr lvl="1">
              <a:lnSpc>
                <a:spcPct val="150000"/>
              </a:lnSpc>
            </a:pPr>
            <a:r>
              <a:rPr lang="zh-TW" altLang="en-US" sz="1400" dirty="0"/>
              <a:t>以獨立程式運作，不受</a:t>
            </a:r>
            <a:r>
              <a:rPr lang="en-US" altLang="zh-TW" sz="1400" dirty="0"/>
              <a:t>AutoCAD</a:t>
            </a:r>
            <a:r>
              <a:rPr lang="zh-TW" altLang="en-US" sz="1400" dirty="0"/>
              <a:t>改版限制。</a:t>
            </a:r>
            <a:endParaRPr lang="en-US" altLang="zh-TW" sz="1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510186" y="2875514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主程式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1144" y="2600106"/>
            <a:ext cx="6631526" cy="357209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311" y="2321302"/>
            <a:ext cx="1158875" cy="122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9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4499BF09-55FA-5A75-21B5-ACC4050C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000" dirty="0"/>
              <a:t>成果範例</a:t>
            </a:r>
            <a:endParaRPr lang="en-US" altLang="zh-TW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D90F689-9672-737E-1D83-3E5C39638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1475" y="2220310"/>
            <a:ext cx="4028888" cy="439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dirty="0"/>
              <a:t>依據讀入</a:t>
            </a:r>
            <a:r>
              <a:rPr lang="en-US" altLang="zh-TW" sz="1800" dirty="0" err="1"/>
              <a:t>inp</a:t>
            </a:r>
            <a:r>
              <a:rPr lang="zh-TW" altLang="en-US" sz="1800" dirty="0"/>
              <a:t>及</a:t>
            </a:r>
            <a:r>
              <a:rPr lang="en-US" altLang="zh-TW" sz="1800" dirty="0" err="1"/>
              <a:t>rpt</a:t>
            </a:r>
            <a:r>
              <a:rPr lang="zh-TW" altLang="en-US" sz="1800" dirty="0"/>
              <a:t>檔內容，自動加上引線及節點標示。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自動判斷</a:t>
            </a:r>
            <a:r>
              <a:rPr lang="zh-TW" altLang="en-US" sz="1800"/>
              <a:t>水流方向調整標示箭頭。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部份欄位未內建於</a:t>
            </a:r>
            <a:r>
              <a:rPr lang="en-US" altLang="zh-TW" sz="1800" dirty="0"/>
              <a:t>EPANET</a:t>
            </a:r>
            <a:r>
              <a:rPr lang="zh-TW" altLang="en-US" sz="1800" dirty="0"/>
              <a:t>中，需自行輸入</a:t>
            </a:r>
            <a:r>
              <a:rPr lang="en-US" altLang="zh-TW" sz="1800" dirty="0"/>
              <a:t>(</a:t>
            </a:r>
            <a:r>
              <a:rPr lang="zh-TW" altLang="en-US" sz="1800" dirty="0"/>
              <a:t>水塔容量、接水點高程、接水點壓力</a:t>
            </a:r>
            <a:r>
              <a:rPr lang="en-US" altLang="zh-TW" sz="1800" dirty="0"/>
              <a:t>)</a:t>
            </a:r>
          </a:p>
        </p:txBody>
      </p:sp>
      <p:pic>
        <p:nvPicPr>
          <p:cNvPr id="6" name="內容版面配置區 5" descr="一張含有 地圖, 圖表, 文字 的圖片&#10;&#10;自動產生的描述">
            <a:extLst>
              <a:ext uri="{FF2B5EF4-FFF2-40B4-BE49-F238E27FC236}">
                <a16:creationId xmlns:a16="http://schemas.microsoft.com/office/drawing/2014/main" id="{13B1273E-032B-04CF-CC0E-B97043E5B9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245686"/>
            <a:ext cx="7550018" cy="4364664"/>
          </a:xfrm>
        </p:spPr>
      </p:pic>
    </p:spTree>
    <p:extLst>
      <p:ext uri="{BB962C8B-B14F-4D97-AF65-F5344CB8AC3E}">
        <p14:creationId xmlns:p14="http://schemas.microsoft.com/office/powerpoint/2010/main" val="259696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標題 8">
            <a:extLst>
              <a:ext uri="{FF2B5EF4-FFF2-40B4-BE49-F238E27FC236}">
                <a16:creationId xmlns:a16="http://schemas.microsoft.com/office/drawing/2014/main" id="{4499BF09-55FA-5A75-21B5-ACC4050C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000"/>
              <a:t>匯出</a:t>
            </a:r>
            <a:r>
              <a:rPr lang="en-US" altLang="zh-TW" sz="4000"/>
              <a:t>inp</a:t>
            </a:r>
            <a:r>
              <a:rPr lang="zh-TW" altLang="en-US" sz="4000"/>
              <a:t>及</a:t>
            </a:r>
            <a:r>
              <a:rPr lang="en-US" altLang="zh-TW" sz="4000"/>
              <a:t>rpt</a:t>
            </a:r>
            <a:r>
              <a:rPr lang="zh-TW" altLang="en-US" sz="4000"/>
              <a:t>檔</a:t>
            </a:r>
            <a:endParaRPr lang="en-US" altLang="zh-TW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155" r="76794" b="57444"/>
          <a:stretch/>
        </p:blipFill>
        <p:spPr>
          <a:xfrm>
            <a:off x="1192919" y="2541563"/>
            <a:ext cx="2880000" cy="28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EB5568E-317F-EE50-A4BB-DC6922F31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54" r="10754"/>
          <a:stretch/>
        </p:blipFill>
        <p:spPr>
          <a:xfrm>
            <a:off x="4656000" y="2541563"/>
            <a:ext cx="2880000" cy="2880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內容版面配置區 32">
            <a:extLst>
              <a:ext uri="{FF2B5EF4-FFF2-40B4-BE49-F238E27FC236}">
                <a16:creationId xmlns:a16="http://schemas.microsoft.com/office/drawing/2014/main" id="{A5540044-97A8-EFEC-8F38-BFA388AFC4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5780" r="75750" b="65902"/>
          <a:stretch/>
        </p:blipFill>
        <p:spPr>
          <a:xfrm>
            <a:off x="8119081" y="2541563"/>
            <a:ext cx="2880000" cy="288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EA9ADD80-E7A8-9CD4-830D-8E077E96BEF8}"/>
              </a:ext>
            </a:extLst>
          </p:cNvPr>
          <p:cNvSpPr txBox="1"/>
          <p:nvPr/>
        </p:nvSpPr>
        <p:spPr>
          <a:xfrm>
            <a:off x="1566119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File – Export –Network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inp</a:t>
            </a:r>
            <a:r>
              <a:rPr lang="zh-TW" altLang="en-US" sz="1400" dirty="0"/>
              <a:t>檔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AAE2609-85D5-6CF6-2F7E-2B36590EF5E5}"/>
              </a:ext>
            </a:extLst>
          </p:cNvPr>
          <p:cNvSpPr txBox="1"/>
          <p:nvPr/>
        </p:nvSpPr>
        <p:spPr>
          <a:xfrm>
            <a:off x="5029200" y="550318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執行分析功能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74260EA-FC10-F748-5426-18C5530AB6B8}"/>
              </a:ext>
            </a:extLst>
          </p:cNvPr>
          <p:cNvSpPr txBox="1"/>
          <p:nvPr/>
        </p:nvSpPr>
        <p:spPr>
          <a:xfrm>
            <a:off x="8492281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Report – Full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rpt</a:t>
            </a:r>
            <a:r>
              <a:rPr lang="zh-TW" altLang="en-US" sz="1400" dirty="0"/>
              <a:t>檔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7032A9A-4B8C-F270-6D58-6C43FD8EE5C0}"/>
              </a:ext>
            </a:extLst>
          </p:cNvPr>
          <p:cNvSpPr/>
          <p:nvPr/>
        </p:nvSpPr>
        <p:spPr>
          <a:xfrm>
            <a:off x="5294413" y="2762250"/>
            <a:ext cx="25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1DCDC6C8-A9E1-D626-2CDC-2A9671A6ED0D}"/>
              </a:ext>
            </a:extLst>
          </p:cNvPr>
          <p:cNvSpPr/>
          <p:nvPr/>
        </p:nvSpPr>
        <p:spPr>
          <a:xfrm>
            <a:off x="5546413" y="243222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28C7B4D-79E0-BB86-33C4-8ED4998CC106}"/>
              </a:ext>
            </a:extLst>
          </p:cNvPr>
          <p:cNvSpPr/>
          <p:nvPr/>
        </p:nvSpPr>
        <p:spPr>
          <a:xfrm>
            <a:off x="5970000" y="3617191"/>
            <a:ext cx="65136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6C742EDE-3D4B-DB50-5CA0-266C75747B4B}"/>
              </a:ext>
            </a:extLst>
          </p:cNvPr>
          <p:cNvSpPr/>
          <p:nvPr/>
        </p:nvSpPr>
        <p:spPr>
          <a:xfrm>
            <a:off x="6515715" y="342398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2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205</Words>
  <Application>Microsoft Office PowerPoint</Application>
  <PresentationFormat>寬螢幕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佈景主題</vt:lpstr>
      <vt:lpstr>epa2HydChart</vt:lpstr>
      <vt:lpstr>Changelog</vt:lpstr>
      <vt:lpstr>程式介面</vt:lpstr>
      <vt:lpstr>成果範例</vt:lpstr>
      <vt:lpstr>匯出inp及rpt檔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程式介面</dc:title>
  <dc:creator>利昕 陳</dc:creator>
  <cp:lastModifiedBy>利昕 陳</cp:lastModifiedBy>
  <cp:revision>52</cp:revision>
  <dcterms:created xsi:type="dcterms:W3CDTF">2023-09-22T02:06:44Z</dcterms:created>
  <dcterms:modified xsi:type="dcterms:W3CDTF">2024-11-28T09:55:55Z</dcterms:modified>
</cp:coreProperties>
</file>