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7" r:id="rId2"/>
    <p:sldId id="298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egoe UI" panose="020B0502040204020203" pitchFamily="34" charset="0"/>
      <p:regular r:id="rId9"/>
      <p:bold r:id="rId10"/>
      <p:italic r:id="rId11"/>
      <p:boldItalic r:id="rId12"/>
    </p:embeddedFont>
    <p:embeddedFont>
      <p:font typeface="Segoe UI Light 8" panose="020B0502040204020203" pitchFamily="34" charset="0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  <p15:guide id="3" pos="6448" userDrawn="1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72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B8B"/>
    <a:srgbClr val="BBE4F5"/>
    <a:srgbClr val="F8F8F9"/>
    <a:srgbClr val="5B5D5C"/>
    <a:srgbClr val="8DD2EF"/>
    <a:srgbClr val="A6D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76" y="192"/>
      </p:cViewPr>
      <p:guideLst>
        <p:guide orient="horz" pos="2160"/>
        <p:guide pos="5881"/>
        <p:guide pos="6448"/>
        <p:guide pos="6743"/>
        <p:guide pos="72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146EA-7E32-494A-A7BA-9D97704F373D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1976D-81A0-403E-858D-1A476CF77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6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34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57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41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6088284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2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1491-8EDE-4B1A-A6BA-277CD4A3B1B6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3EB1-A4B7-4BD3-B7B8-9772342A4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3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322033" y="1505212"/>
            <a:ext cx="4792272" cy="723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1423461" y="3019441"/>
            <a:ext cx="5855980" cy="723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35465" y="4538871"/>
            <a:ext cx="5452029" cy="723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06295" y="877511"/>
            <a:ext cx="4924502" cy="492450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45994" y="1453232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46611" y="2996380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61402" y="4515810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solidFill>
                  <a:schemeClr val="bg1"/>
                </a:solidFill>
              </a:rPr>
              <a:t>3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855056" y="1593686"/>
            <a:ext cx="0" cy="5232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5701" y="3150267"/>
            <a:ext cx="3823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Calibri"/>
              </a:rPr>
              <a:t>Discover Spatial Patterns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946412" y="3119490"/>
            <a:ext cx="0" cy="5232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312654" y="4669697"/>
            <a:ext cx="4726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Calibri"/>
              </a:rPr>
              <a:t>Discover Relationship with Weather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246417" y="4638920"/>
            <a:ext cx="0" cy="5232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279441" y="0"/>
            <a:ext cx="2880559" cy="685800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616502" y="1187718"/>
            <a:ext cx="4304089" cy="4304089"/>
          </a:xfrm>
          <a:prstGeom prst="ellips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47483" y="1855296"/>
            <a:ext cx="39444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bg1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defRPr>
            </a:lvl1pPr>
          </a:lstStyle>
          <a:p>
            <a:r>
              <a:rPr lang="en-US" altLang="zh-CN" sz="8800" dirty="0"/>
              <a:t>Tasks</a:t>
            </a:r>
          </a:p>
          <a:p>
            <a:r>
              <a:rPr lang="en-US" altLang="zh-CN" sz="8800" dirty="0"/>
              <a:t>Part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6CB51-56DF-A847-8DBC-35BE3FCD0427}"/>
              </a:ext>
            </a:extLst>
          </p:cNvPr>
          <p:cNvSpPr txBox="1"/>
          <p:nvPr/>
        </p:nvSpPr>
        <p:spPr>
          <a:xfrm>
            <a:off x="2978919" y="1607119"/>
            <a:ext cx="371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Discover Periodic Patterns</a:t>
            </a:r>
          </a:p>
        </p:txBody>
      </p:sp>
    </p:spTree>
    <p:extLst>
      <p:ext uri="{BB962C8B-B14F-4D97-AF65-F5344CB8AC3E}">
        <p14:creationId xmlns:p14="http://schemas.microsoft.com/office/powerpoint/2010/main" val="25619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55210" y="1907276"/>
            <a:ext cx="5040581" cy="723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1950048" y="4153592"/>
            <a:ext cx="5855980" cy="723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306295" y="877511"/>
            <a:ext cx="4924502" cy="492450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9172" y="1855296"/>
            <a:ext cx="534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73198" y="4130531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2488234" y="1995750"/>
            <a:ext cx="0" cy="5232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632288" y="4284418"/>
            <a:ext cx="3823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Calibri"/>
              </a:rPr>
              <a:t>Route Suggestion (Option)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2472999" y="4253641"/>
            <a:ext cx="0" cy="5232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279441" y="0"/>
            <a:ext cx="2880559" cy="685800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616502" y="1187718"/>
            <a:ext cx="4304089" cy="4304089"/>
          </a:xfrm>
          <a:prstGeom prst="ellipse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47483" y="1855296"/>
            <a:ext cx="39444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bg1"/>
                </a:solidFill>
                <a:effectLst>
                  <a:outerShdw dist="63500" dir="2700000" algn="tl">
                    <a:srgbClr val="000000">
                      <a:alpha val="9000"/>
                    </a:srgbClr>
                  </a:outerShdw>
                </a:effectLst>
              </a:defRPr>
            </a:lvl1pPr>
          </a:lstStyle>
          <a:p>
            <a:r>
              <a:rPr lang="en-US" altLang="zh-CN" sz="8800" dirty="0"/>
              <a:t>Tasks</a:t>
            </a:r>
          </a:p>
          <a:p>
            <a:r>
              <a:rPr lang="en-US" altLang="zh-CN" sz="8800" dirty="0"/>
              <a:t>Part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6CB51-56DF-A847-8DBC-35BE3FCD0427}"/>
              </a:ext>
            </a:extLst>
          </p:cNvPr>
          <p:cNvSpPr txBox="1"/>
          <p:nvPr/>
        </p:nvSpPr>
        <p:spPr>
          <a:xfrm>
            <a:off x="2612097" y="2009183"/>
            <a:ext cx="390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Pedestrian Safety Reminder</a:t>
            </a:r>
          </a:p>
        </p:txBody>
      </p:sp>
    </p:spTree>
    <p:extLst>
      <p:ext uri="{BB962C8B-B14F-4D97-AF65-F5344CB8AC3E}">
        <p14:creationId xmlns:p14="http://schemas.microsoft.com/office/powerpoint/2010/main" val="28370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世界杯阿根廷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DD2EF"/>
      </a:accent1>
      <a:accent2>
        <a:srgbClr val="FFD966"/>
      </a:accent2>
      <a:accent3>
        <a:srgbClr val="0C6B8B"/>
      </a:accent3>
      <a:accent4>
        <a:srgbClr val="FFC000"/>
      </a:accent4>
      <a:accent5>
        <a:srgbClr val="2E75B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Segoe UI Light 8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10863</TotalTime>
  <Words>29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Segoe UI Light 8</vt:lpstr>
      <vt:lpstr>Segoe UI</vt:lpstr>
      <vt:lpstr>宋体</vt:lpstr>
      <vt:lpstr>Arial</vt:lpstr>
      <vt:lpstr>微软雅黑</vt:lpstr>
      <vt:lpstr>Office 主题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Haotian LI</cp:lastModifiedBy>
  <cp:revision>152</cp:revision>
  <dcterms:created xsi:type="dcterms:W3CDTF">2014-07-07T05:23:43Z</dcterms:created>
  <dcterms:modified xsi:type="dcterms:W3CDTF">2019-03-24T13:01:31Z</dcterms:modified>
</cp:coreProperties>
</file>