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64592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2" y="48"/>
      </p:cViewPr>
      <p:guideLst>
        <p:guide orient="horz" pos="4055"/>
        <p:guide pos="51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6006-B9D7-4772-BE3A-F3F410F1E79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925" y="1143000"/>
            <a:ext cx="653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89F6A-309F-402B-881F-7E0DF73E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925" y="1143000"/>
            <a:ext cx="653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89F6A-309F-402B-881F-7E0DF73EAD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272011"/>
            <a:ext cx="123444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82310"/>
            <a:ext cx="123444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13808"/>
            <a:ext cx="354901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13808"/>
            <a:ext cx="1044130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937704"/>
            <a:ext cx="1419606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201392"/>
            <a:ext cx="1419606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069042"/>
            <a:ext cx="699516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069042"/>
            <a:ext cx="699516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13809"/>
            <a:ext cx="1419606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905318"/>
            <a:ext cx="696301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839085"/>
            <a:ext cx="6963012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905318"/>
            <a:ext cx="6997304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839085"/>
            <a:ext cx="69973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19082"/>
            <a:ext cx="833247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8160"/>
            <a:ext cx="5308520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19082"/>
            <a:ext cx="833247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331720"/>
            <a:ext cx="5308520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13809"/>
            <a:ext cx="141960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069042"/>
            <a:ext cx="141960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1DA1-B62A-4B10-A069-E80BD9B9728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203864"/>
            <a:ext cx="55549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203864"/>
            <a:ext cx="37033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1E63-8E73-431D-986B-E76DDBF2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78" y="1138485"/>
            <a:ext cx="13716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78" y="3618160"/>
            <a:ext cx="13716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5222" b="4489"/>
          <a:stretch/>
        </p:blipFill>
        <p:spPr>
          <a:xfrm>
            <a:off x="72219" y="16122"/>
            <a:ext cx="8659589" cy="6762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68" y="16122"/>
            <a:ext cx="715708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8796" y="2127859"/>
            <a:ext cx="699247" cy="580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1054" y="2093219"/>
            <a:ext cx="1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2772" y="6363134"/>
            <a:ext cx="2019034" cy="415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7565" y="6228119"/>
            <a:ext cx="154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Camera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374" y="6233233"/>
            <a:ext cx="1575099" cy="394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8589" y="6193477"/>
            <a:ext cx="219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LED drive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73" y="2093219"/>
            <a:ext cx="1461157" cy="1351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6976" y="2113832"/>
            <a:ext cx="1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Coils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9272" y="7117756"/>
            <a:ext cx="98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91424" y="7121630"/>
            <a:ext cx="98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(b)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4644" y="3983011"/>
            <a:ext cx="2006300" cy="391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4645" y="3861267"/>
            <a:ext cx="239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Workspace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6594" y="2989723"/>
            <a:ext cx="2765567" cy="3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672912" y="5127251"/>
            <a:ext cx="1337556" cy="681868"/>
            <a:chOff x="12110085" y="16676754"/>
            <a:chExt cx="948678" cy="124374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2841583" y="17688720"/>
              <a:ext cx="0" cy="2303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2110085" y="16676754"/>
              <a:ext cx="948678" cy="1243744"/>
              <a:chOff x="11360131" y="16939132"/>
              <a:chExt cx="948678" cy="124374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11360131" y="18135874"/>
                <a:ext cx="74995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1377070" y="16939132"/>
                <a:ext cx="931739" cy="954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 cm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1377070" y="17952530"/>
                <a:ext cx="0" cy="23034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5058585" y="4820218"/>
            <a:ext cx="1127760" cy="698185"/>
            <a:chOff x="11963339" y="16646991"/>
            <a:chExt cx="1077323" cy="127350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2841583" y="17688720"/>
              <a:ext cx="0" cy="23034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1963339" y="16646991"/>
              <a:ext cx="1077323" cy="1273507"/>
              <a:chOff x="11213385" y="16909369"/>
              <a:chExt cx="1077323" cy="1273507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11377070" y="18113193"/>
                <a:ext cx="74995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1213385" y="16909369"/>
                <a:ext cx="1077323" cy="95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mm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1377070" y="17952530"/>
                <a:ext cx="0" cy="23034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3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11</cp:revision>
  <dcterms:created xsi:type="dcterms:W3CDTF">2017-02-13T21:26:37Z</dcterms:created>
  <dcterms:modified xsi:type="dcterms:W3CDTF">2017-03-20T20:30:02Z</dcterms:modified>
</cp:coreProperties>
</file>