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12801600" cy="5029200"/>
  <p:notesSz cx="6858000" cy="9144000"/>
  <p:defaultTextStyle>
    <a:defPPr>
      <a:defRPr lang="en-US"/>
    </a:defPPr>
    <a:lvl1pPr marL="0" algn="l" defTabSz="878281" rtl="0" eaLnBrk="1" latinLnBrk="0" hangingPunct="1">
      <a:defRPr sz="1729" kern="1200">
        <a:solidFill>
          <a:schemeClr val="tx1"/>
        </a:solidFill>
        <a:latin typeface="+mn-lt"/>
        <a:ea typeface="+mn-ea"/>
        <a:cs typeface="+mn-cs"/>
      </a:defRPr>
    </a:lvl1pPr>
    <a:lvl2pPr marL="439141" algn="l" defTabSz="878281" rtl="0" eaLnBrk="1" latinLnBrk="0" hangingPunct="1">
      <a:defRPr sz="1729" kern="1200">
        <a:solidFill>
          <a:schemeClr val="tx1"/>
        </a:solidFill>
        <a:latin typeface="+mn-lt"/>
        <a:ea typeface="+mn-ea"/>
        <a:cs typeface="+mn-cs"/>
      </a:defRPr>
    </a:lvl2pPr>
    <a:lvl3pPr marL="878281" algn="l" defTabSz="878281" rtl="0" eaLnBrk="1" latinLnBrk="0" hangingPunct="1">
      <a:defRPr sz="1729" kern="1200">
        <a:solidFill>
          <a:schemeClr val="tx1"/>
        </a:solidFill>
        <a:latin typeface="+mn-lt"/>
        <a:ea typeface="+mn-ea"/>
        <a:cs typeface="+mn-cs"/>
      </a:defRPr>
    </a:lvl3pPr>
    <a:lvl4pPr marL="1317422" algn="l" defTabSz="878281" rtl="0" eaLnBrk="1" latinLnBrk="0" hangingPunct="1">
      <a:defRPr sz="1729" kern="1200">
        <a:solidFill>
          <a:schemeClr val="tx1"/>
        </a:solidFill>
        <a:latin typeface="+mn-lt"/>
        <a:ea typeface="+mn-ea"/>
        <a:cs typeface="+mn-cs"/>
      </a:defRPr>
    </a:lvl4pPr>
    <a:lvl5pPr marL="1756562" algn="l" defTabSz="878281" rtl="0" eaLnBrk="1" latinLnBrk="0" hangingPunct="1">
      <a:defRPr sz="1729" kern="1200">
        <a:solidFill>
          <a:schemeClr val="tx1"/>
        </a:solidFill>
        <a:latin typeface="+mn-lt"/>
        <a:ea typeface="+mn-ea"/>
        <a:cs typeface="+mn-cs"/>
      </a:defRPr>
    </a:lvl5pPr>
    <a:lvl6pPr marL="2195703" algn="l" defTabSz="878281" rtl="0" eaLnBrk="1" latinLnBrk="0" hangingPunct="1">
      <a:defRPr sz="1729" kern="1200">
        <a:solidFill>
          <a:schemeClr val="tx1"/>
        </a:solidFill>
        <a:latin typeface="+mn-lt"/>
        <a:ea typeface="+mn-ea"/>
        <a:cs typeface="+mn-cs"/>
      </a:defRPr>
    </a:lvl6pPr>
    <a:lvl7pPr marL="2634844" algn="l" defTabSz="878281" rtl="0" eaLnBrk="1" latinLnBrk="0" hangingPunct="1">
      <a:defRPr sz="1729" kern="1200">
        <a:solidFill>
          <a:schemeClr val="tx1"/>
        </a:solidFill>
        <a:latin typeface="+mn-lt"/>
        <a:ea typeface="+mn-ea"/>
        <a:cs typeface="+mn-cs"/>
      </a:defRPr>
    </a:lvl7pPr>
    <a:lvl8pPr marL="3073984" algn="l" defTabSz="878281" rtl="0" eaLnBrk="1" latinLnBrk="0" hangingPunct="1">
      <a:defRPr sz="1729" kern="1200">
        <a:solidFill>
          <a:schemeClr val="tx1"/>
        </a:solidFill>
        <a:latin typeface="+mn-lt"/>
        <a:ea typeface="+mn-ea"/>
        <a:cs typeface="+mn-cs"/>
      </a:defRPr>
    </a:lvl8pPr>
    <a:lvl9pPr marL="3513125" algn="l" defTabSz="878281" rtl="0" eaLnBrk="1" latinLnBrk="0" hangingPunct="1">
      <a:defRPr sz="17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" userDrawn="1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91" y="470"/>
      </p:cViewPr>
      <p:guideLst>
        <p:guide orient="horz" pos="26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F0BB3-E5E4-4E63-8416-C88ECBED8DE5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98475" y="1143000"/>
            <a:ext cx="7854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9811E-6003-4D3F-A8E6-F9825F61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8281" rtl="0" eaLnBrk="1" latinLnBrk="0" hangingPunct="1">
      <a:defRPr sz="1153" kern="1200">
        <a:solidFill>
          <a:schemeClr val="tx1"/>
        </a:solidFill>
        <a:latin typeface="+mn-lt"/>
        <a:ea typeface="+mn-ea"/>
        <a:cs typeface="+mn-cs"/>
      </a:defRPr>
    </a:lvl1pPr>
    <a:lvl2pPr marL="439141" algn="l" defTabSz="878281" rtl="0" eaLnBrk="1" latinLnBrk="0" hangingPunct="1">
      <a:defRPr sz="1153" kern="1200">
        <a:solidFill>
          <a:schemeClr val="tx1"/>
        </a:solidFill>
        <a:latin typeface="+mn-lt"/>
        <a:ea typeface="+mn-ea"/>
        <a:cs typeface="+mn-cs"/>
      </a:defRPr>
    </a:lvl2pPr>
    <a:lvl3pPr marL="878281" algn="l" defTabSz="878281" rtl="0" eaLnBrk="1" latinLnBrk="0" hangingPunct="1">
      <a:defRPr sz="1153" kern="1200">
        <a:solidFill>
          <a:schemeClr val="tx1"/>
        </a:solidFill>
        <a:latin typeface="+mn-lt"/>
        <a:ea typeface="+mn-ea"/>
        <a:cs typeface="+mn-cs"/>
      </a:defRPr>
    </a:lvl3pPr>
    <a:lvl4pPr marL="1317422" algn="l" defTabSz="878281" rtl="0" eaLnBrk="1" latinLnBrk="0" hangingPunct="1">
      <a:defRPr sz="1153" kern="1200">
        <a:solidFill>
          <a:schemeClr val="tx1"/>
        </a:solidFill>
        <a:latin typeface="+mn-lt"/>
        <a:ea typeface="+mn-ea"/>
        <a:cs typeface="+mn-cs"/>
      </a:defRPr>
    </a:lvl4pPr>
    <a:lvl5pPr marL="1756562" algn="l" defTabSz="878281" rtl="0" eaLnBrk="1" latinLnBrk="0" hangingPunct="1">
      <a:defRPr sz="1153" kern="1200">
        <a:solidFill>
          <a:schemeClr val="tx1"/>
        </a:solidFill>
        <a:latin typeface="+mn-lt"/>
        <a:ea typeface="+mn-ea"/>
        <a:cs typeface="+mn-cs"/>
      </a:defRPr>
    </a:lvl5pPr>
    <a:lvl6pPr marL="2195703" algn="l" defTabSz="878281" rtl="0" eaLnBrk="1" latinLnBrk="0" hangingPunct="1">
      <a:defRPr sz="1153" kern="1200">
        <a:solidFill>
          <a:schemeClr val="tx1"/>
        </a:solidFill>
        <a:latin typeface="+mn-lt"/>
        <a:ea typeface="+mn-ea"/>
        <a:cs typeface="+mn-cs"/>
      </a:defRPr>
    </a:lvl6pPr>
    <a:lvl7pPr marL="2634844" algn="l" defTabSz="878281" rtl="0" eaLnBrk="1" latinLnBrk="0" hangingPunct="1">
      <a:defRPr sz="1153" kern="1200">
        <a:solidFill>
          <a:schemeClr val="tx1"/>
        </a:solidFill>
        <a:latin typeface="+mn-lt"/>
        <a:ea typeface="+mn-ea"/>
        <a:cs typeface="+mn-cs"/>
      </a:defRPr>
    </a:lvl7pPr>
    <a:lvl8pPr marL="3073984" algn="l" defTabSz="878281" rtl="0" eaLnBrk="1" latinLnBrk="0" hangingPunct="1">
      <a:defRPr sz="1153" kern="1200">
        <a:solidFill>
          <a:schemeClr val="tx1"/>
        </a:solidFill>
        <a:latin typeface="+mn-lt"/>
        <a:ea typeface="+mn-ea"/>
        <a:cs typeface="+mn-cs"/>
      </a:defRPr>
    </a:lvl8pPr>
    <a:lvl9pPr marL="3513125" algn="l" defTabSz="878281" rtl="0" eaLnBrk="1" latinLnBrk="0" hangingPunct="1">
      <a:defRPr sz="115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98475" y="1143000"/>
            <a:ext cx="7854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811E-6003-4D3F-A8E6-F9825F618A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7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823066"/>
            <a:ext cx="96012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641495"/>
            <a:ext cx="96012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BFFA-CE6B-45C4-830B-57B7AB822245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7BEB-6521-4532-AF0C-684E1C59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6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BFFA-CE6B-45C4-830B-57B7AB822245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7BEB-6521-4532-AF0C-684E1C59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9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267758"/>
            <a:ext cx="2760345" cy="42620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267758"/>
            <a:ext cx="8121015" cy="42620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BFFA-CE6B-45C4-830B-57B7AB822245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7BEB-6521-4532-AF0C-684E1C59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2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BFFA-CE6B-45C4-830B-57B7AB822245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7BEB-6521-4532-AF0C-684E1C59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1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253808"/>
            <a:ext cx="1104138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3365607"/>
            <a:ext cx="1104138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BFFA-CE6B-45C4-830B-57B7AB822245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7BEB-6521-4532-AF0C-684E1C59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4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338792"/>
            <a:ext cx="5440680" cy="3190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338792"/>
            <a:ext cx="5440680" cy="3190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BFFA-CE6B-45C4-830B-57B7AB822245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7BEB-6521-4532-AF0C-684E1C59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7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267758"/>
            <a:ext cx="11041380" cy="972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232853"/>
            <a:ext cx="5415676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1837055"/>
            <a:ext cx="5415676" cy="2702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232853"/>
            <a:ext cx="5442347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1837055"/>
            <a:ext cx="5442347" cy="2702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BFFA-CE6B-45C4-830B-57B7AB822245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7BEB-6521-4532-AF0C-684E1C59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6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BFFA-CE6B-45C4-830B-57B7AB822245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7BEB-6521-4532-AF0C-684E1C59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7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BFFA-CE6B-45C4-830B-57B7AB822245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7BEB-6521-4532-AF0C-684E1C59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8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335280"/>
            <a:ext cx="4128849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724112"/>
            <a:ext cx="648081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508760"/>
            <a:ext cx="4128849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BFFA-CE6B-45C4-830B-57B7AB822245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7BEB-6521-4532-AF0C-684E1C59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1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335280"/>
            <a:ext cx="4128849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724112"/>
            <a:ext cx="648081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508760"/>
            <a:ext cx="4128849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BFFA-CE6B-45C4-830B-57B7AB822245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7BEB-6521-4532-AF0C-684E1C59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3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267758"/>
            <a:ext cx="1104138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338792"/>
            <a:ext cx="1104138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4661324"/>
            <a:ext cx="288036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EBFFA-CE6B-45C4-830B-57B7AB822245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4661324"/>
            <a:ext cx="432054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4661324"/>
            <a:ext cx="288036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17BEB-6521-4532-AF0C-684E1C59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35637" y="4593316"/>
            <a:ext cx="67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88106" y="4593544"/>
            <a:ext cx="67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(b)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6119" y="-59249"/>
            <a:ext cx="5730839" cy="4209819"/>
            <a:chOff x="423081" y="371942"/>
            <a:chExt cx="5730839" cy="4209819"/>
          </a:xfrm>
        </p:grpSpPr>
        <p:cxnSp>
          <p:nvCxnSpPr>
            <p:cNvPr id="55" name="Straight Arrow Connector 54"/>
            <p:cNvCxnSpPr/>
            <p:nvPr/>
          </p:nvCxnSpPr>
          <p:spPr>
            <a:xfrm flipH="1" flipV="1">
              <a:off x="3795008" y="3989682"/>
              <a:ext cx="613027" cy="476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2300975" y="3634657"/>
              <a:ext cx="298820" cy="5119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1046841" y="2959827"/>
              <a:ext cx="292070" cy="855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476970" y="2942131"/>
              <a:ext cx="469355" cy="6100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1051053" y="2085366"/>
              <a:ext cx="514557" cy="7422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2164666" y="2860351"/>
              <a:ext cx="460445" cy="6918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1698323" y="2093394"/>
              <a:ext cx="434495" cy="7405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reeform 61"/>
            <p:cNvSpPr/>
            <p:nvPr/>
          </p:nvSpPr>
          <p:spPr>
            <a:xfrm rot="470964">
              <a:off x="1739384" y="898630"/>
              <a:ext cx="4414536" cy="2847697"/>
            </a:xfrm>
            <a:custGeom>
              <a:avLst/>
              <a:gdLst>
                <a:gd name="connsiteX0" fmla="*/ 0 w 4325112"/>
                <a:gd name="connsiteY0" fmla="*/ 1572768 h 3264408"/>
                <a:gd name="connsiteX1" fmla="*/ 1106424 w 4325112"/>
                <a:gd name="connsiteY1" fmla="*/ 3081528 h 3264408"/>
                <a:gd name="connsiteX2" fmla="*/ 3209544 w 4325112"/>
                <a:gd name="connsiteY2" fmla="*/ 3264408 h 3264408"/>
                <a:gd name="connsiteX3" fmla="*/ 4325112 w 4325112"/>
                <a:gd name="connsiteY3" fmla="*/ 1325880 h 3264408"/>
                <a:gd name="connsiteX4" fmla="*/ 3666744 w 4325112"/>
                <a:gd name="connsiteY4" fmla="*/ 0 h 3264408"/>
                <a:gd name="connsiteX5" fmla="*/ 1179576 w 4325112"/>
                <a:gd name="connsiteY5" fmla="*/ 411480 h 3264408"/>
                <a:gd name="connsiteX6" fmla="*/ 0 w 4325112"/>
                <a:gd name="connsiteY6" fmla="*/ 1572768 h 3264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5112" h="3264408">
                  <a:moveTo>
                    <a:pt x="0" y="1572768"/>
                  </a:moveTo>
                  <a:lnTo>
                    <a:pt x="1106424" y="3081528"/>
                  </a:lnTo>
                  <a:lnTo>
                    <a:pt x="3209544" y="3264408"/>
                  </a:lnTo>
                  <a:lnTo>
                    <a:pt x="4325112" y="1325880"/>
                  </a:lnTo>
                  <a:lnTo>
                    <a:pt x="3666744" y="0"/>
                  </a:lnTo>
                  <a:lnTo>
                    <a:pt x="1179576" y="411480"/>
                  </a:lnTo>
                  <a:lnTo>
                    <a:pt x="0" y="1572768"/>
                  </a:lnTo>
                  <a:close/>
                </a:path>
              </a:pathLst>
            </a:custGeom>
            <a:solidFill>
              <a:srgbClr val="B6E4FF"/>
            </a:solidFill>
            <a:ln w="38100">
              <a:solidFill>
                <a:srgbClr val="B6E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lowchart: Connector 62"/>
            <p:cNvSpPr/>
            <p:nvPr/>
          </p:nvSpPr>
          <p:spPr>
            <a:xfrm>
              <a:off x="2555933" y="3454718"/>
              <a:ext cx="208093" cy="210752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lowchart: Connector 63"/>
            <p:cNvSpPr/>
            <p:nvPr/>
          </p:nvSpPr>
          <p:spPr>
            <a:xfrm>
              <a:off x="2659980" y="2551319"/>
              <a:ext cx="208093" cy="210752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1256472" y="1045772"/>
              <a:ext cx="618276" cy="2811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696739" y="371942"/>
              <a:ext cx="9632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Goal</a:t>
              </a: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1541025" y="1900238"/>
              <a:ext cx="208093" cy="210752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lowchart: Connector 67"/>
            <p:cNvSpPr/>
            <p:nvPr/>
          </p:nvSpPr>
          <p:spPr>
            <a:xfrm>
              <a:off x="1860273" y="895162"/>
              <a:ext cx="208093" cy="210752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lowchart: Connector 68"/>
            <p:cNvSpPr/>
            <p:nvPr/>
          </p:nvSpPr>
          <p:spPr>
            <a:xfrm>
              <a:off x="2005065" y="2656695"/>
              <a:ext cx="208093" cy="210752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3608567" y="3796534"/>
              <a:ext cx="208093" cy="210752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lowchart: Connector 70"/>
            <p:cNvSpPr/>
            <p:nvPr/>
          </p:nvSpPr>
          <p:spPr>
            <a:xfrm>
              <a:off x="911234" y="2762071"/>
              <a:ext cx="208093" cy="210752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lowchart: Connector 71"/>
            <p:cNvSpPr/>
            <p:nvPr/>
          </p:nvSpPr>
          <p:spPr>
            <a:xfrm>
              <a:off x="1092709" y="1266601"/>
              <a:ext cx="208093" cy="210752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lowchart: Connector 72"/>
            <p:cNvSpPr/>
            <p:nvPr/>
          </p:nvSpPr>
          <p:spPr>
            <a:xfrm>
              <a:off x="1251205" y="3764584"/>
              <a:ext cx="208093" cy="210752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lowchart: Connector 73"/>
            <p:cNvSpPr/>
            <p:nvPr/>
          </p:nvSpPr>
          <p:spPr>
            <a:xfrm>
              <a:off x="423081" y="3365242"/>
              <a:ext cx="208093" cy="210752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lowchart: Connector 74"/>
            <p:cNvSpPr/>
            <p:nvPr/>
          </p:nvSpPr>
          <p:spPr>
            <a:xfrm>
              <a:off x="4248321" y="4347689"/>
              <a:ext cx="208093" cy="210752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lowchart: Connector 75"/>
            <p:cNvSpPr/>
            <p:nvPr/>
          </p:nvSpPr>
          <p:spPr>
            <a:xfrm>
              <a:off x="2460806" y="1802276"/>
              <a:ext cx="208093" cy="210752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lowchart: Connector 76"/>
            <p:cNvSpPr/>
            <p:nvPr/>
          </p:nvSpPr>
          <p:spPr>
            <a:xfrm>
              <a:off x="3398539" y="2980815"/>
              <a:ext cx="208093" cy="210752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lowchart: Connector 77"/>
            <p:cNvSpPr/>
            <p:nvPr/>
          </p:nvSpPr>
          <p:spPr>
            <a:xfrm>
              <a:off x="4512060" y="3435023"/>
              <a:ext cx="208093" cy="210752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2451886" y="1794057"/>
              <a:ext cx="241069" cy="247806"/>
              <a:chOff x="693440" y="1157288"/>
              <a:chExt cx="241069" cy="247806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693440" y="1193029"/>
                <a:ext cx="241069" cy="1828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>
                <a:off x="722502" y="1157288"/>
                <a:ext cx="177611" cy="2478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2643491" y="2551319"/>
              <a:ext cx="241069" cy="247806"/>
              <a:chOff x="693440" y="1157288"/>
              <a:chExt cx="241069" cy="247806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693440" y="1193029"/>
                <a:ext cx="241069" cy="1828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722502" y="1157288"/>
                <a:ext cx="177611" cy="2478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3382050" y="2972823"/>
              <a:ext cx="241069" cy="247806"/>
              <a:chOff x="693440" y="1157288"/>
              <a:chExt cx="241069" cy="247806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693440" y="1193029"/>
                <a:ext cx="241069" cy="1828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722502" y="1157288"/>
                <a:ext cx="177611" cy="2478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4512060" y="3439617"/>
              <a:ext cx="241069" cy="247806"/>
              <a:chOff x="693440" y="1157288"/>
              <a:chExt cx="241069" cy="247806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>
                <a:off x="693440" y="1193029"/>
                <a:ext cx="241069" cy="1828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722502" y="1157288"/>
                <a:ext cx="177611" cy="2478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Arrow Connector 90"/>
            <p:cNvCxnSpPr/>
            <p:nvPr/>
          </p:nvCxnSpPr>
          <p:spPr>
            <a:xfrm flipV="1">
              <a:off x="1658950" y="1117494"/>
              <a:ext cx="284681" cy="7942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70" idx="2"/>
            </p:cNvCxnSpPr>
            <p:nvPr/>
          </p:nvCxnSpPr>
          <p:spPr>
            <a:xfrm flipH="1" flipV="1">
              <a:off x="2761359" y="3615899"/>
              <a:ext cx="847208" cy="2860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Flowchart: Connector 92"/>
            <p:cNvSpPr/>
            <p:nvPr/>
          </p:nvSpPr>
          <p:spPr>
            <a:xfrm>
              <a:off x="566285" y="1883665"/>
              <a:ext cx="208093" cy="210752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stCxn id="93" idx="7"/>
            </p:cNvCxnSpPr>
            <p:nvPr/>
          </p:nvCxnSpPr>
          <p:spPr>
            <a:xfrm flipV="1">
              <a:off x="743903" y="1456362"/>
              <a:ext cx="374798" cy="4581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 flipV="1">
              <a:off x="2049943" y="1107315"/>
              <a:ext cx="431005" cy="68674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64" idx="2"/>
            </p:cNvCxnSpPr>
            <p:nvPr/>
          </p:nvCxnSpPr>
          <p:spPr>
            <a:xfrm flipH="1">
              <a:off x="2221024" y="2656695"/>
              <a:ext cx="438956" cy="8988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70" idx="0"/>
            </p:cNvCxnSpPr>
            <p:nvPr/>
          </p:nvCxnSpPr>
          <p:spPr>
            <a:xfrm>
              <a:off x="3538126" y="3206288"/>
              <a:ext cx="174488" cy="5902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4373186" y="3608355"/>
              <a:ext cx="197834" cy="7626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Flowchart: Connector 98"/>
            <p:cNvSpPr/>
            <p:nvPr/>
          </p:nvSpPr>
          <p:spPr>
            <a:xfrm>
              <a:off x="2138125" y="4115678"/>
              <a:ext cx="208093" cy="210752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H="1" flipV="1">
              <a:off x="2723397" y="3661761"/>
              <a:ext cx="338698" cy="7305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Flowchart: Connector 100"/>
            <p:cNvSpPr/>
            <p:nvPr/>
          </p:nvSpPr>
          <p:spPr>
            <a:xfrm>
              <a:off x="3012570" y="4371009"/>
              <a:ext cx="208093" cy="210752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47910" y="-72447"/>
            <a:ext cx="6195924" cy="4209819"/>
            <a:chOff x="162777" y="371942"/>
            <a:chExt cx="6195924" cy="4209819"/>
          </a:xfrm>
        </p:grpSpPr>
        <p:sp>
          <p:nvSpPr>
            <p:cNvPr id="142" name="Freeform 141"/>
            <p:cNvSpPr>
              <a:spLocks noChangeAspect="1"/>
            </p:cNvSpPr>
            <p:nvPr/>
          </p:nvSpPr>
          <p:spPr>
            <a:xfrm>
              <a:off x="968027" y="823265"/>
              <a:ext cx="5390674" cy="3452336"/>
            </a:xfrm>
            <a:custGeom>
              <a:avLst/>
              <a:gdLst>
                <a:gd name="connsiteX0" fmla="*/ 1495425 w 4881563"/>
                <a:gd name="connsiteY0" fmla="*/ 0 h 3157537"/>
                <a:gd name="connsiteX1" fmla="*/ 0 w 4881563"/>
                <a:gd name="connsiteY1" fmla="*/ 938212 h 3157537"/>
                <a:gd name="connsiteX2" fmla="*/ 1114425 w 4881563"/>
                <a:gd name="connsiteY2" fmla="*/ 2719387 h 3157537"/>
                <a:gd name="connsiteX3" fmla="*/ 3362325 w 4881563"/>
                <a:gd name="connsiteY3" fmla="*/ 3157537 h 3157537"/>
                <a:gd name="connsiteX4" fmla="*/ 4881563 w 4881563"/>
                <a:gd name="connsiteY4" fmla="*/ 1414462 h 3157537"/>
                <a:gd name="connsiteX5" fmla="*/ 4367213 w 4881563"/>
                <a:gd name="connsiteY5" fmla="*/ 61912 h 3157537"/>
                <a:gd name="connsiteX6" fmla="*/ 1495425 w 4881563"/>
                <a:gd name="connsiteY6" fmla="*/ 0 h 3157537"/>
                <a:gd name="connsiteX0" fmla="*/ 1495425 w 4881563"/>
                <a:gd name="connsiteY0" fmla="*/ 0 h 3157537"/>
                <a:gd name="connsiteX1" fmla="*/ 0 w 4881563"/>
                <a:gd name="connsiteY1" fmla="*/ 938212 h 3157537"/>
                <a:gd name="connsiteX2" fmla="*/ 1114425 w 4881563"/>
                <a:gd name="connsiteY2" fmla="*/ 2667000 h 3157537"/>
                <a:gd name="connsiteX3" fmla="*/ 3362325 w 4881563"/>
                <a:gd name="connsiteY3" fmla="*/ 3157537 h 3157537"/>
                <a:gd name="connsiteX4" fmla="*/ 4881563 w 4881563"/>
                <a:gd name="connsiteY4" fmla="*/ 1414462 h 3157537"/>
                <a:gd name="connsiteX5" fmla="*/ 4367213 w 4881563"/>
                <a:gd name="connsiteY5" fmla="*/ 61912 h 3157537"/>
                <a:gd name="connsiteX6" fmla="*/ 1495425 w 4881563"/>
                <a:gd name="connsiteY6" fmla="*/ 0 h 3157537"/>
                <a:gd name="connsiteX0" fmla="*/ 1495425 w 4881563"/>
                <a:gd name="connsiteY0" fmla="*/ 0 h 3105149"/>
                <a:gd name="connsiteX1" fmla="*/ 0 w 4881563"/>
                <a:gd name="connsiteY1" fmla="*/ 938212 h 3105149"/>
                <a:gd name="connsiteX2" fmla="*/ 1114425 w 4881563"/>
                <a:gd name="connsiteY2" fmla="*/ 2667000 h 3105149"/>
                <a:gd name="connsiteX3" fmla="*/ 3367087 w 4881563"/>
                <a:gd name="connsiteY3" fmla="*/ 3105149 h 3105149"/>
                <a:gd name="connsiteX4" fmla="*/ 4881563 w 4881563"/>
                <a:gd name="connsiteY4" fmla="*/ 1414462 h 3105149"/>
                <a:gd name="connsiteX5" fmla="*/ 4367213 w 4881563"/>
                <a:gd name="connsiteY5" fmla="*/ 61912 h 3105149"/>
                <a:gd name="connsiteX6" fmla="*/ 1495425 w 4881563"/>
                <a:gd name="connsiteY6" fmla="*/ 0 h 3105149"/>
                <a:gd name="connsiteX0" fmla="*/ 1495425 w 4881563"/>
                <a:gd name="connsiteY0" fmla="*/ 0 h 3105149"/>
                <a:gd name="connsiteX1" fmla="*/ 0 w 4881563"/>
                <a:gd name="connsiteY1" fmla="*/ 938212 h 3105149"/>
                <a:gd name="connsiteX2" fmla="*/ 1100137 w 4881563"/>
                <a:gd name="connsiteY2" fmla="*/ 2628900 h 3105149"/>
                <a:gd name="connsiteX3" fmla="*/ 3367087 w 4881563"/>
                <a:gd name="connsiteY3" fmla="*/ 3105149 h 3105149"/>
                <a:gd name="connsiteX4" fmla="*/ 4881563 w 4881563"/>
                <a:gd name="connsiteY4" fmla="*/ 1414462 h 3105149"/>
                <a:gd name="connsiteX5" fmla="*/ 4367213 w 4881563"/>
                <a:gd name="connsiteY5" fmla="*/ 61912 h 3105149"/>
                <a:gd name="connsiteX6" fmla="*/ 1495425 w 4881563"/>
                <a:gd name="connsiteY6" fmla="*/ 0 h 3105149"/>
                <a:gd name="connsiteX0" fmla="*/ 1495425 w 4881563"/>
                <a:gd name="connsiteY0" fmla="*/ 0 h 3114674"/>
                <a:gd name="connsiteX1" fmla="*/ 0 w 4881563"/>
                <a:gd name="connsiteY1" fmla="*/ 938212 h 3114674"/>
                <a:gd name="connsiteX2" fmla="*/ 1100137 w 4881563"/>
                <a:gd name="connsiteY2" fmla="*/ 2628900 h 3114674"/>
                <a:gd name="connsiteX3" fmla="*/ 3433762 w 4881563"/>
                <a:gd name="connsiteY3" fmla="*/ 3114674 h 3114674"/>
                <a:gd name="connsiteX4" fmla="*/ 4881563 w 4881563"/>
                <a:gd name="connsiteY4" fmla="*/ 1414462 h 3114674"/>
                <a:gd name="connsiteX5" fmla="*/ 4367213 w 4881563"/>
                <a:gd name="connsiteY5" fmla="*/ 61912 h 3114674"/>
                <a:gd name="connsiteX6" fmla="*/ 1495425 w 4881563"/>
                <a:gd name="connsiteY6" fmla="*/ 0 h 3114674"/>
                <a:gd name="connsiteX0" fmla="*/ 1476375 w 4862513"/>
                <a:gd name="connsiteY0" fmla="*/ 0 h 3114674"/>
                <a:gd name="connsiteX1" fmla="*/ 0 w 4862513"/>
                <a:gd name="connsiteY1" fmla="*/ 957262 h 3114674"/>
                <a:gd name="connsiteX2" fmla="*/ 1081087 w 4862513"/>
                <a:gd name="connsiteY2" fmla="*/ 2628900 h 3114674"/>
                <a:gd name="connsiteX3" fmla="*/ 3414712 w 4862513"/>
                <a:gd name="connsiteY3" fmla="*/ 3114674 h 3114674"/>
                <a:gd name="connsiteX4" fmla="*/ 4862513 w 4862513"/>
                <a:gd name="connsiteY4" fmla="*/ 1414462 h 3114674"/>
                <a:gd name="connsiteX5" fmla="*/ 4348163 w 4862513"/>
                <a:gd name="connsiteY5" fmla="*/ 61912 h 3114674"/>
                <a:gd name="connsiteX6" fmla="*/ 1476375 w 4862513"/>
                <a:gd name="connsiteY6" fmla="*/ 0 h 3114674"/>
                <a:gd name="connsiteX0" fmla="*/ 1524000 w 4862513"/>
                <a:gd name="connsiteY0" fmla="*/ 0 h 3138487"/>
                <a:gd name="connsiteX1" fmla="*/ 0 w 4862513"/>
                <a:gd name="connsiteY1" fmla="*/ 981075 h 3138487"/>
                <a:gd name="connsiteX2" fmla="*/ 1081087 w 4862513"/>
                <a:gd name="connsiteY2" fmla="*/ 2652713 h 3138487"/>
                <a:gd name="connsiteX3" fmla="*/ 3414712 w 4862513"/>
                <a:gd name="connsiteY3" fmla="*/ 3138487 h 3138487"/>
                <a:gd name="connsiteX4" fmla="*/ 4862513 w 4862513"/>
                <a:gd name="connsiteY4" fmla="*/ 1438275 h 3138487"/>
                <a:gd name="connsiteX5" fmla="*/ 4348163 w 4862513"/>
                <a:gd name="connsiteY5" fmla="*/ 85725 h 3138487"/>
                <a:gd name="connsiteX6" fmla="*/ 1524000 w 4862513"/>
                <a:gd name="connsiteY6" fmla="*/ 0 h 3138487"/>
                <a:gd name="connsiteX0" fmla="*/ 1524000 w 4862513"/>
                <a:gd name="connsiteY0" fmla="*/ 4763 h 3143250"/>
                <a:gd name="connsiteX1" fmla="*/ 0 w 4862513"/>
                <a:gd name="connsiteY1" fmla="*/ 985838 h 3143250"/>
                <a:gd name="connsiteX2" fmla="*/ 1081087 w 4862513"/>
                <a:gd name="connsiteY2" fmla="*/ 2657476 h 3143250"/>
                <a:gd name="connsiteX3" fmla="*/ 3414712 w 4862513"/>
                <a:gd name="connsiteY3" fmla="*/ 3143250 h 3143250"/>
                <a:gd name="connsiteX4" fmla="*/ 4862513 w 4862513"/>
                <a:gd name="connsiteY4" fmla="*/ 1443038 h 3143250"/>
                <a:gd name="connsiteX5" fmla="*/ 4286251 w 4862513"/>
                <a:gd name="connsiteY5" fmla="*/ 0 h 3143250"/>
                <a:gd name="connsiteX6" fmla="*/ 1524000 w 4862513"/>
                <a:gd name="connsiteY6" fmla="*/ 4763 h 3143250"/>
                <a:gd name="connsiteX0" fmla="*/ 1524000 w 4862513"/>
                <a:gd name="connsiteY0" fmla="*/ 0 h 3138487"/>
                <a:gd name="connsiteX1" fmla="*/ 0 w 4862513"/>
                <a:gd name="connsiteY1" fmla="*/ 981075 h 3138487"/>
                <a:gd name="connsiteX2" fmla="*/ 1081087 w 4862513"/>
                <a:gd name="connsiteY2" fmla="*/ 2652713 h 3138487"/>
                <a:gd name="connsiteX3" fmla="*/ 3414712 w 4862513"/>
                <a:gd name="connsiteY3" fmla="*/ 3138487 h 3138487"/>
                <a:gd name="connsiteX4" fmla="*/ 4862513 w 4862513"/>
                <a:gd name="connsiteY4" fmla="*/ 1438275 h 3138487"/>
                <a:gd name="connsiteX5" fmla="*/ 4314826 w 4862513"/>
                <a:gd name="connsiteY5" fmla="*/ 0 h 3138487"/>
                <a:gd name="connsiteX6" fmla="*/ 1524000 w 4862513"/>
                <a:gd name="connsiteY6" fmla="*/ 0 h 3138487"/>
                <a:gd name="connsiteX0" fmla="*/ 1524000 w 4900613"/>
                <a:gd name="connsiteY0" fmla="*/ 0 h 3138487"/>
                <a:gd name="connsiteX1" fmla="*/ 0 w 4900613"/>
                <a:gd name="connsiteY1" fmla="*/ 981075 h 3138487"/>
                <a:gd name="connsiteX2" fmla="*/ 1081087 w 4900613"/>
                <a:gd name="connsiteY2" fmla="*/ 2652713 h 3138487"/>
                <a:gd name="connsiteX3" fmla="*/ 3414712 w 4900613"/>
                <a:gd name="connsiteY3" fmla="*/ 3138487 h 3138487"/>
                <a:gd name="connsiteX4" fmla="*/ 4900613 w 4900613"/>
                <a:gd name="connsiteY4" fmla="*/ 1452563 h 3138487"/>
                <a:gd name="connsiteX5" fmla="*/ 4314826 w 4900613"/>
                <a:gd name="connsiteY5" fmla="*/ 0 h 3138487"/>
                <a:gd name="connsiteX6" fmla="*/ 1524000 w 4900613"/>
                <a:gd name="connsiteY6" fmla="*/ 0 h 313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00613" h="3138487">
                  <a:moveTo>
                    <a:pt x="1524000" y="0"/>
                  </a:moveTo>
                  <a:lnTo>
                    <a:pt x="0" y="981075"/>
                  </a:lnTo>
                  <a:lnTo>
                    <a:pt x="1081087" y="2652713"/>
                  </a:lnTo>
                  <a:lnTo>
                    <a:pt x="3414712" y="3138487"/>
                  </a:lnTo>
                  <a:lnTo>
                    <a:pt x="4900613" y="1452563"/>
                  </a:lnTo>
                  <a:lnTo>
                    <a:pt x="4314826" y="0"/>
                  </a:lnTo>
                  <a:lnTo>
                    <a:pt x="1524000" y="0"/>
                  </a:lnTo>
                  <a:close/>
                </a:path>
              </a:pathLst>
            </a:custGeom>
            <a:gradFill flip="none" rotWithShape="1">
              <a:gsLst>
                <a:gs pos="36000">
                  <a:srgbClr val="D8E6FA"/>
                </a:gs>
                <a:gs pos="0">
                  <a:schemeClr val="accent1">
                    <a:tint val="66000"/>
                    <a:satMod val="160000"/>
                  </a:schemeClr>
                </a:gs>
                <a:gs pos="45000">
                  <a:schemeClr val="accent1">
                    <a:tint val="23500"/>
                    <a:satMod val="160000"/>
                    <a:alpha val="8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Arrow Connector 142"/>
            <p:cNvCxnSpPr/>
            <p:nvPr/>
          </p:nvCxnSpPr>
          <p:spPr>
            <a:xfrm flipH="1" flipV="1">
              <a:off x="997951" y="1466122"/>
              <a:ext cx="338842" cy="488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H="1">
              <a:off x="2025150" y="3560093"/>
              <a:ext cx="392747" cy="5816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65" idx="2"/>
            </p:cNvCxnSpPr>
            <p:nvPr/>
          </p:nvCxnSpPr>
          <p:spPr>
            <a:xfrm flipH="1">
              <a:off x="2971676" y="4453065"/>
              <a:ext cx="1016341" cy="233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H="1" flipV="1">
              <a:off x="1159680" y="3926576"/>
              <a:ext cx="727666" cy="2563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H="1" flipV="1">
              <a:off x="786537" y="2959827"/>
              <a:ext cx="292070" cy="855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1">
              <a:off x="216666" y="2942131"/>
              <a:ext cx="469355" cy="6100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H="1" flipV="1">
              <a:off x="468358" y="2074344"/>
              <a:ext cx="277882" cy="7485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59" idx="2"/>
            </p:cNvCxnSpPr>
            <p:nvPr/>
          </p:nvCxnSpPr>
          <p:spPr>
            <a:xfrm flipH="1">
              <a:off x="866942" y="2762071"/>
              <a:ext cx="877819" cy="739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Freeform 150"/>
            <p:cNvSpPr/>
            <p:nvPr/>
          </p:nvSpPr>
          <p:spPr>
            <a:xfrm rot="470964">
              <a:off x="1479080" y="898630"/>
              <a:ext cx="4414536" cy="2847697"/>
            </a:xfrm>
            <a:custGeom>
              <a:avLst/>
              <a:gdLst>
                <a:gd name="connsiteX0" fmla="*/ 0 w 4325112"/>
                <a:gd name="connsiteY0" fmla="*/ 1572768 h 3264408"/>
                <a:gd name="connsiteX1" fmla="*/ 1106424 w 4325112"/>
                <a:gd name="connsiteY1" fmla="*/ 3081528 h 3264408"/>
                <a:gd name="connsiteX2" fmla="*/ 3209544 w 4325112"/>
                <a:gd name="connsiteY2" fmla="*/ 3264408 h 3264408"/>
                <a:gd name="connsiteX3" fmla="*/ 4325112 w 4325112"/>
                <a:gd name="connsiteY3" fmla="*/ 1325880 h 3264408"/>
                <a:gd name="connsiteX4" fmla="*/ 3666744 w 4325112"/>
                <a:gd name="connsiteY4" fmla="*/ 0 h 3264408"/>
                <a:gd name="connsiteX5" fmla="*/ 1179576 w 4325112"/>
                <a:gd name="connsiteY5" fmla="*/ 411480 h 3264408"/>
                <a:gd name="connsiteX6" fmla="*/ 0 w 4325112"/>
                <a:gd name="connsiteY6" fmla="*/ 1572768 h 3264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5112" h="3264408">
                  <a:moveTo>
                    <a:pt x="0" y="1572768"/>
                  </a:moveTo>
                  <a:lnTo>
                    <a:pt x="1106424" y="3081528"/>
                  </a:lnTo>
                  <a:lnTo>
                    <a:pt x="3209544" y="3264408"/>
                  </a:lnTo>
                  <a:lnTo>
                    <a:pt x="4325112" y="1325880"/>
                  </a:lnTo>
                  <a:lnTo>
                    <a:pt x="3666744" y="0"/>
                  </a:lnTo>
                  <a:lnTo>
                    <a:pt x="1179576" y="411480"/>
                  </a:lnTo>
                  <a:lnTo>
                    <a:pt x="0" y="1572768"/>
                  </a:lnTo>
                  <a:close/>
                </a:path>
              </a:pathLst>
            </a:custGeom>
            <a:solidFill>
              <a:srgbClr val="B6E4FF"/>
            </a:solidFill>
            <a:ln w="38100">
              <a:solidFill>
                <a:srgbClr val="B6E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2" name="Flowchart: Connector 151"/>
            <p:cNvSpPr/>
            <p:nvPr/>
          </p:nvSpPr>
          <p:spPr>
            <a:xfrm>
              <a:off x="2295629" y="3454718"/>
              <a:ext cx="208093" cy="210752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3" name="Flowchart: Connector 152"/>
            <p:cNvSpPr/>
            <p:nvPr/>
          </p:nvSpPr>
          <p:spPr>
            <a:xfrm>
              <a:off x="2399676" y="2551319"/>
              <a:ext cx="208093" cy="210752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 flipV="1">
              <a:off x="996168" y="1045772"/>
              <a:ext cx="618276" cy="2811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1436435" y="371942"/>
              <a:ext cx="9632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Goal</a:t>
              </a:r>
            </a:p>
          </p:txBody>
        </p:sp>
        <p:sp>
          <p:nvSpPr>
            <p:cNvPr id="156" name="Flowchart: Connector 155"/>
            <p:cNvSpPr/>
            <p:nvPr/>
          </p:nvSpPr>
          <p:spPr>
            <a:xfrm>
              <a:off x="1280721" y="1900238"/>
              <a:ext cx="208093" cy="210752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7" name="Flowchart: Connector 156"/>
            <p:cNvSpPr/>
            <p:nvPr/>
          </p:nvSpPr>
          <p:spPr>
            <a:xfrm>
              <a:off x="1877821" y="4115678"/>
              <a:ext cx="208093" cy="210752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Flowchart: Connector 157"/>
            <p:cNvSpPr/>
            <p:nvPr/>
          </p:nvSpPr>
          <p:spPr>
            <a:xfrm>
              <a:off x="1599969" y="895162"/>
              <a:ext cx="208093" cy="210752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Flowchart: Connector 158"/>
            <p:cNvSpPr/>
            <p:nvPr/>
          </p:nvSpPr>
          <p:spPr>
            <a:xfrm>
              <a:off x="1744761" y="2656695"/>
              <a:ext cx="208093" cy="210752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0" name="Flowchart: Connector 159"/>
            <p:cNvSpPr/>
            <p:nvPr/>
          </p:nvSpPr>
          <p:spPr>
            <a:xfrm>
              <a:off x="3348263" y="3796534"/>
              <a:ext cx="208093" cy="210752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Flowchart: Connector 160"/>
            <p:cNvSpPr/>
            <p:nvPr/>
          </p:nvSpPr>
          <p:spPr>
            <a:xfrm>
              <a:off x="650930" y="2762071"/>
              <a:ext cx="208093" cy="210752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2" name="Flowchart: Connector 161"/>
            <p:cNvSpPr/>
            <p:nvPr/>
          </p:nvSpPr>
          <p:spPr>
            <a:xfrm>
              <a:off x="2752266" y="4371009"/>
              <a:ext cx="208093" cy="210752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3" name="Flowchart: Connector 162"/>
            <p:cNvSpPr/>
            <p:nvPr/>
          </p:nvSpPr>
          <p:spPr>
            <a:xfrm>
              <a:off x="990901" y="3764584"/>
              <a:ext cx="208093" cy="210752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4" name="Flowchart: Connector 163"/>
            <p:cNvSpPr/>
            <p:nvPr/>
          </p:nvSpPr>
          <p:spPr>
            <a:xfrm>
              <a:off x="162777" y="3365242"/>
              <a:ext cx="208093" cy="210752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5" name="Flowchart: Connector 164"/>
            <p:cNvSpPr/>
            <p:nvPr/>
          </p:nvSpPr>
          <p:spPr>
            <a:xfrm>
              <a:off x="3988017" y="4347689"/>
              <a:ext cx="208093" cy="210752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6" name="Flowchart: Connector 165"/>
            <p:cNvSpPr/>
            <p:nvPr/>
          </p:nvSpPr>
          <p:spPr>
            <a:xfrm>
              <a:off x="2200502" y="1802276"/>
              <a:ext cx="208093" cy="210752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7" name="Flowchart: Connector 166"/>
            <p:cNvSpPr/>
            <p:nvPr/>
          </p:nvSpPr>
          <p:spPr>
            <a:xfrm>
              <a:off x="3138235" y="2980815"/>
              <a:ext cx="208093" cy="210752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Flowchart: Connector 167"/>
            <p:cNvSpPr/>
            <p:nvPr/>
          </p:nvSpPr>
          <p:spPr>
            <a:xfrm>
              <a:off x="4251756" y="3435023"/>
              <a:ext cx="208093" cy="210752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 flipH="1">
              <a:off x="2943562" y="3975336"/>
              <a:ext cx="423604" cy="4289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V="1">
              <a:off x="483599" y="1456362"/>
              <a:ext cx="374798" cy="4581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endCxn id="178" idx="5"/>
            </p:cNvCxnSpPr>
            <p:nvPr/>
          </p:nvCxnSpPr>
          <p:spPr>
            <a:xfrm flipH="1" flipV="1">
              <a:off x="2130388" y="1643657"/>
              <a:ext cx="90258" cy="15040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153" idx="2"/>
            </p:cNvCxnSpPr>
            <p:nvPr/>
          </p:nvCxnSpPr>
          <p:spPr>
            <a:xfrm flipH="1">
              <a:off x="2085914" y="2656695"/>
              <a:ext cx="313762" cy="4898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3277822" y="3206288"/>
              <a:ext cx="116694" cy="34385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 flipH="1">
              <a:off x="4270793" y="3636659"/>
              <a:ext cx="35768" cy="12150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Flowchart: Connector 174"/>
            <p:cNvSpPr/>
            <p:nvPr/>
          </p:nvSpPr>
          <p:spPr>
            <a:xfrm>
              <a:off x="814916" y="1284877"/>
              <a:ext cx="208093" cy="210752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6" name="Flowchart: Connector 175"/>
            <p:cNvSpPr/>
            <p:nvPr/>
          </p:nvSpPr>
          <p:spPr>
            <a:xfrm>
              <a:off x="310843" y="1875538"/>
              <a:ext cx="208093" cy="210752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77" name="Straight Arrow Connector 176"/>
            <p:cNvCxnSpPr/>
            <p:nvPr/>
          </p:nvCxnSpPr>
          <p:spPr>
            <a:xfrm flipH="1" flipV="1">
              <a:off x="2066815" y="4279987"/>
              <a:ext cx="685451" cy="1868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Flowchart: Connector 177"/>
            <p:cNvSpPr/>
            <p:nvPr/>
          </p:nvSpPr>
          <p:spPr>
            <a:xfrm>
              <a:off x="2025150" y="1538829"/>
              <a:ext cx="123294" cy="122814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Flowchart: Connector 178"/>
            <p:cNvSpPr/>
            <p:nvPr/>
          </p:nvSpPr>
          <p:spPr>
            <a:xfrm>
              <a:off x="1963552" y="2664106"/>
              <a:ext cx="123294" cy="122814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Flowchart: Connector 179"/>
            <p:cNvSpPr/>
            <p:nvPr/>
          </p:nvSpPr>
          <p:spPr>
            <a:xfrm>
              <a:off x="3346328" y="3529357"/>
              <a:ext cx="123294" cy="122814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Flowchart: Connector 180"/>
            <p:cNvSpPr/>
            <p:nvPr/>
          </p:nvSpPr>
          <p:spPr>
            <a:xfrm>
              <a:off x="4209146" y="3716837"/>
              <a:ext cx="123294" cy="122814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38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9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Huang</dc:creator>
  <cp:lastModifiedBy>Huang, Li</cp:lastModifiedBy>
  <cp:revision>7</cp:revision>
  <dcterms:created xsi:type="dcterms:W3CDTF">2017-01-16T02:45:17Z</dcterms:created>
  <dcterms:modified xsi:type="dcterms:W3CDTF">2017-03-01T04:18:25Z</dcterms:modified>
</cp:coreProperties>
</file>