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228600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91" y="960"/>
      </p:cViewPr>
      <p:guideLst>
        <p:guide orient="horz" pos="354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98E-50C2-499B-86D0-CCDD2FF683A3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505075" y="1143000"/>
            <a:ext cx="1186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8ED84-272E-4668-BA6E-278C7C265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505075" y="1143000"/>
            <a:ext cx="1186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300 b 1100 c 5200 d 9600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8ED84-272E-4668-BA6E-278C7C265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7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972715"/>
            <a:ext cx="17145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3121766"/>
            <a:ext cx="17145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316442"/>
            <a:ext cx="4929188" cy="5036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316442"/>
            <a:ext cx="14501813" cy="5036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1481773"/>
            <a:ext cx="197167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3977535"/>
            <a:ext cx="197167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8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1582208"/>
            <a:ext cx="97155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1582208"/>
            <a:ext cx="9715500" cy="37711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316442"/>
            <a:ext cx="19716750" cy="11488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1457008"/>
            <a:ext cx="967085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2171065"/>
            <a:ext cx="9670851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1457008"/>
            <a:ext cx="971847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2171065"/>
            <a:ext cx="9718478" cy="31933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396240"/>
            <a:ext cx="737294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855769"/>
            <a:ext cx="1157287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783080"/>
            <a:ext cx="737294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1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396240"/>
            <a:ext cx="7372944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855769"/>
            <a:ext cx="1157287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783080"/>
            <a:ext cx="7372944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316442"/>
            <a:ext cx="197167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1582208"/>
            <a:ext cx="197167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5508837"/>
            <a:ext cx="51435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8501-BEEA-45A6-8448-B2B3FFEDB8E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5508837"/>
            <a:ext cx="77152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5508837"/>
            <a:ext cx="51435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F6D4-3370-42A1-AA88-7F4B7F5B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1588193" y="-110248"/>
            <a:ext cx="5419909" cy="5597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7391700" y="-110163"/>
            <a:ext cx="5414719" cy="55917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831488" y="-88094"/>
            <a:ext cx="5388402" cy="55645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6433" y="-88146"/>
            <a:ext cx="5391591" cy="5567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2795" y="5328440"/>
            <a:ext cx="94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69303" y="5319476"/>
            <a:ext cx="94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89704" y="5330877"/>
            <a:ext cx="94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76179" y="5327936"/>
            <a:ext cx="94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(d)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32924" y="3948811"/>
            <a:ext cx="2231551" cy="2115524"/>
            <a:chOff x="4114980" y="4042595"/>
            <a:chExt cx="2231551" cy="2115524"/>
          </a:xfrm>
        </p:grpSpPr>
        <p:sp>
          <p:nvSpPr>
            <p:cNvPr id="12" name="Oval 11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56690" y="3948811"/>
            <a:ext cx="2231551" cy="2115524"/>
            <a:chOff x="4114980" y="4042595"/>
            <a:chExt cx="2231551" cy="2115524"/>
          </a:xfrm>
        </p:grpSpPr>
        <p:sp>
          <p:nvSpPr>
            <p:cNvPr id="20" name="Oval 19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550794" y="3948811"/>
            <a:ext cx="2231551" cy="2115524"/>
            <a:chOff x="4114980" y="4042595"/>
            <a:chExt cx="2231551" cy="2115524"/>
          </a:xfrm>
        </p:grpSpPr>
        <p:sp>
          <p:nvSpPr>
            <p:cNvPr id="23" name="Oval 22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36184" y="3948811"/>
            <a:ext cx="2231551" cy="2115524"/>
            <a:chOff x="4114980" y="4042595"/>
            <a:chExt cx="2231551" cy="2115524"/>
          </a:xfrm>
        </p:grpSpPr>
        <p:sp>
          <p:nvSpPr>
            <p:cNvPr id="26" name="Oval 25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4114980" y="4042595"/>
              <a:ext cx="2231551" cy="2115524"/>
            </a:xfrm>
            <a:prstGeom prst="arc">
              <a:avLst>
                <a:gd name="adj1" fmla="val 10077094"/>
                <a:gd name="adj2" fmla="val 1650659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0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21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16</cp:revision>
  <dcterms:created xsi:type="dcterms:W3CDTF">2017-02-24T16:05:29Z</dcterms:created>
  <dcterms:modified xsi:type="dcterms:W3CDTF">2017-03-01T03:22:45Z</dcterms:modified>
</cp:coreProperties>
</file>