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219456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25" y="1128"/>
      </p:cViewPr>
      <p:guideLst>
        <p:guide orient="horz" pos="381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98E-50C2-499B-86D0-CCDD2FF683A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62138" y="1143000"/>
            <a:ext cx="10582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8ED84-272E-4668-BA6E-278C7C26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62138" y="1143000"/>
            <a:ext cx="10582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8ED84-272E-4668-BA6E-278C7C265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47539"/>
            <a:ext cx="164592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361902"/>
            <a:ext cx="164592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2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340783"/>
            <a:ext cx="4732020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340783"/>
            <a:ext cx="13921740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1595756"/>
            <a:ext cx="1892808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4283499"/>
            <a:ext cx="1892808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703917"/>
            <a:ext cx="93268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703917"/>
            <a:ext cx="93268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340784"/>
            <a:ext cx="1892808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1569085"/>
            <a:ext cx="928401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2338070"/>
            <a:ext cx="9284017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1569085"/>
            <a:ext cx="932973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2338070"/>
            <a:ext cx="9329738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426720"/>
            <a:ext cx="707802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921597"/>
            <a:ext cx="1110996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920240"/>
            <a:ext cx="707802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426720"/>
            <a:ext cx="707802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921597"/>
            <a:ext cx="1110996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920240"/>
            <a:ext cx="707802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340784"/>
            <a:ext cx="189280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703917"/>
            <a:ext cx="189280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5932594"/>
            <a:ext cx="49377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8501-BEEA-45A6-8448-B2B3FFEDB8E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5932594"/>
            <a:ext cx="74066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5932594"/>
            <a:ext cx="49377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13719"/>
            <a:ext cx="16459200" cy="222842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028079"/>
            <a:ext cx="16459200" cy="15453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t="9252" r="9066" b="12672"/>
          <a:stretch/>
        </p:blipFill>
        <p:spPr>
          <a:xfrm>
            <a:off x="13018" y="59748"/>
            <a:ext cx="5373280" cy="5354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8" t="9072" r="9129" b="12714"/>
          <a:stretch/>
        </p:blipFill>
        <p:spPr>
          <a:xfrm>
            <a:off x="5562270" y="49950"/>
            <a:ext cx="5363851" cy="5363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t="9160" r="9233" b="12626"/>
          <a:stretch/>
        </p:blipFill>
        <p:spPr>
          <a:xfrm>
            <a:off x="11073060" y="64086"/>
            <a:ext cx="5363851" cy="5363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8" t="9347" r="9129" b="12853"/>
          <a:stretch/>
        </p:blipFill>
        <p:spPr>
          <a:xfrm>
            <a:off x="16564921" y="91072"/>
            <a:ext cx="5363851" cy="5335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4516" y="5641677"/>
            <a:ext cx="94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(a)</a:t>
            </a:r>
            <a:endParaRPr lang="en-US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27795" y="5680429"/>
            <a:ext cx="94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(b)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291647" y="5708731"/>
            <a:ext cx="94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(c)</a:t>
            </a:r>
            <a:endParaRPr lang="en-US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960297" y="5715954"/>
            <a:ext cx="94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(d)</a:t>
            </a:r>
            <a:endParaRPr lang="en-US" sz="4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14982" y="4067999"/>
            <a:ext cx="2231551" cy="2115524"/>
            <a:chOff x="4114980" y="4042595"/>
            <a:chExt cx="2231551" cy="2115524"/>
          </a:xfrm>
        </p:grpSpPr>
        <p:sp>
          <p:nvSpPr>
            <p:cNvPr id="12" name="Oval 11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51180" y="4067999"/>
            <a:ext cx="2231551" cy="2115524"/>
            <a:chOff x="4114980" y="4042595"/>
            <a:chExt cx="2231551" cy="2115524"/>
          </a:xfrm>
        </p:grpSpPr>
        <p:sp>
          <p:nvSpPr>
            <p:cNvPr id="20" name="Oval 19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187378" y="4067999"/>
            <a:ext cx="2231551" cy="2115524"/>
            <a:chOff x="4114980" y="4042595"/>
            <a:chExt cx="2231551" cy="2115524"/>
          </a:xfrm>
        </p:grpSpPr>
        <p:sp>
          <p:nvSpPr>
            <p:cNvPr id="23" name="Oval 22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574182" y="4067999"/>
            <a:ext cx="2231551" cy="2115524"/>
            <a:chOff x="4114980" y="4042595"/>
            <a:chExt cx="2231551" cy="2115524"/>
          </a:xfrm>
        </p:grpSpPr>
        <p:sp>
          <p:nvSpPr>
            <p:cNvPr id="26" name="Oval 25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0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7</cp:revision>
  <dcterms:created xsi:type="dcterms:W3CDTF">2017-02-24T16:05:29Z</dcterms:created>
  <dcterms:modified xsi:type="dcterms:W3CDTF">2017-03-01T21:30:27Z</dcterms:modified>
</cp:coreProperties>
</file>