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13258800" cy="14630400"/>
  <p:notesSz cx="6858000" cy="9144000"/>
  <p:defaultTextStyle>
    <a:defPPr>
      <a:defRPr lang="en-US"/>
    </a:defPPr>
    <a:lvl1pPr marL="0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1pPr>
    <a:lvl2pPr marL="643655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2pPr>
    <a:lvl3pPr marL="1287310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3pPr>
    <a:lvl4pPr marL="1930965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4pPr>
    <a:lvl5pPr marL="2574620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5pPr>
    <a:lvl6pPr marL="3218275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6pPr>
    <a:lvl7pPr marL="3861930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7pPr>
    <a:lvl8pPr marL="4505585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8pPr>
    <a:lvl9pPr marL="5149240" algn="l" defTabSz="1287310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8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9C1F9-C2B2-416A-A1D9-BBB7AA67B12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1143000"/>
            <a:ext cx="279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41142-D6B7-4554-9266-D707BDCF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32000" y="1143000"/>
            <a:ext cx="2794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41142-D6B7-4554-9266-D707BDCFB6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394374"/>
            <a:ext cx="11269980" cy="5093547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7684348"/>
            <a:ext cx="9944100" cy="3532292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778933"/>
            <a:ext cx="2858929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778933"/>
            <a:ext cx="8411051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3647444"/>
            <a:ext cx="11435715" cy="6085839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9790858"/>
            <a:ext cx="11435715" cy="3200399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3894667"/>
            <a:ext cx="563499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3894667"/>
            <a:ext cx="563499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778936"/>
            <a:ext cx="11435715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3586481"/>
            <a:ext cx="5609093" cy="1757679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5344160"/>
            <a:ext cx="5609093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3586481"/>
            <a:ext cx="5636717" cy="1757679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5344160"/>
            <a:ext cx="5636717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975360"/>
            <a:ext cx="4276308" cy="34137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2106510"/>
            <a:ext cx="6712268" cy="10397067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4389120"/>
            <a:ext cx="4276308" cy="8131388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2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975360"/>
            <a:ext cx="4276308" cy="34137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2106510"/>
            <a:ext cx="6712268" cy="10397067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4389120"/>
            <a:ext cx="4276308" cy="8131388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778936"/>
            <a:ext cx="1143571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3894667"/>
            <a:ext cx="1143571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13560217"/>
            <a:ext cx="29832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325E-6939-4E4F-8818-C57884930F9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13560217"/>
            <a:ext cx="447484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13560217"/>
            <a:ext cx="29832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9DA7-6FA9-4ADE-A309-AA652D5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51313" y="7444530"/>
            <a:ext cx="6126334" cy="61349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5" t="1425" r="3285" b="10938"/>
          <a:stretch/>
        </p:blipFill>
        <p:spPr>
          <a:xfrm>
            <a:off x="52890" y="0"/>
            <a:ext cx="6095999" cy="6096000"/>
          </a:xfrm>
          <a:prstGeom prst="rect">
            <a:avLst/>
          </a:prstGeom>
        </p:spPr>
      </p:pic>
      <p:sp>
        <p:nvSpPr>
          <p:cNvPr id="35" name="Flowchart: Connector 34"/>
          <p:cNvSpPr/>
          <p:nvPr/>
        </p:nvSpPr>
        <p:spPr>
          <a:xfrm>
            <a:off x="3362785" y="171592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6" name="Flowchart: Connector 35"/>
          <p:cNvSpPr/>
          <p:nvPr/>
        </p:nvSpPr>
        <p:spPr>
          <a:xfrm>
            <a:off x="3633719" y="298027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7" name="Flowchart: Connector 36"/>
          <p:cNvSpPr/>
          <p:nvPr/>
        </p:nvSpPr>
        <p:spPr>
          <a:xfrm>
            <a:off x="3836919" y="469618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8" name="Flowchart: Connector 37"/>
          <p:cNvSpPr/>
          <p:nvPr/>
        </p:nvSpPr>
        <p:spPr>
          <a:xfrm>
            <a:off x="3782733" y="203200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39" name="Flowchart: Connector 38"/>
          <p:cNvSpPr/>
          <p:nvPr/>
        </p:nvSpPr>
        <p:spPr>
          <a:xfrm>
            <a:off x="3999479" y="243840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0" name="Flowchart: Connector 39"/>
          <p:cNvSpPr/>
          <p:nvPr/>
        </p:nvSpPr>
        <p:spPr>
          <a:xfrm>
            <a:off x="3597595" y="167076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2" name="Flowchart: Connector 41"/>
          <p:cNvSpPr/>
          <p:nvPr/>
        </p:nvSpPr>
        <p:spPr>
          <a:xfrm>
            <a:off x="3520830" y="356729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4" name="Flowchart: Connector 43"/>
          <p:cNvSpPr/>
          <p:nvPr/>
        </p:nvSpPr>
        <p:spPr>
          <a:xfrm>
            <a:off x="5832795" y="397369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5" name="Flowchart: Connector 44"/>
          <p:cNvSpPr/>
          <p:nvPr/>
        </p:nvSpPr>
        <p:spPr>
          <a:xfrm>
            <a:off x="3805310" y="108374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6" name="Flowchart: Connector 45"/>
          <p:cNvSpPr/>
          <p:nvPr/>
        </p:nvSpPr>
        <p:spPr>
          <a:xfrm>
            <a:off x="3836919" y="469618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48" name="Flowchart: Connector 47"/>
          <p:cNvSpPr/>
          <p:nvPr/>
        </p:nvSpPr>
        <p:spPr>
          <a:xfrm>
            <a:off x="3918199" y="338667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0" name="Flowchart: Connector 49"/>
          <p:cNvSpPr/>
          <p:nvPr/>
        </p:nvSpPr>
        <p:spPr>
          <a:xfrm>
            <a:off x="5841825" y="139982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Flowchart: Connector 50"/>
          <p:cNvSpPr/>
          <p:nvPr/>
        </p:nvSpPr>
        <p:spPr>
          <a:xfrm>
            <a:off x="5480581" y="528320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2" name="Flowchart: Connector 51"/>
          <p:cNvSpPr/>
          <p:nvPr/>
        </p:nvSpPr>
        <p:spPr>
          <a:xfrm>
            <a:off x="5941168" y="257387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3" name="Flowchart: Connector 52"/>
          <p:cNvSpPr/>
          <p:nvPr/>
        </p:nvSpPr>
        <p:spPr>
          <a:xfrm>
            <a:off x="3728545" y="397369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4" name="Flowchart: Connector 53"/>
          <p:cNvSpPr/>
          <p:nvPr/>
        </p:nvSpPr>
        <p:spPr>
          <a:xfrm>
            <a:off x="3534377" y="496712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5" name="Flowchart: Connector 74"/>
          <p:cNvSpPr/>
          <p:nvPr/>
        </p:nvSpPr>
        <p:spPr>
          <a:xfrm>
            <a:off x="806981" y="1580444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6" name="Flowchart: Connector 75"/>
          <p:cNvSpPr/>
          <p:nvPr/>
        </p:nvSpPr>
        <p:spPr>
          <a:xfrm>
            <a:off x="942448" y="1715912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7" name="Flowchart: Connector 76"/>
          <p:cNvSpPr/>
          <p:nvPr/>
        </p:nvSpPr>
        <p:spPr>
          <a:xfrm>
            <a:off x="1552048" y="1146952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78" name="Flowchart: Connector 77"/>
          <p:cNvSpPr/>
          <p:nvPr/>
        </p:nvSpPr>
        <p:spPr>
          <a:xfrm>
            <a:off x="1497861" y="880534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0" name="Flowchart: Connector 79"/>
          <p:cNvSpPr/>
          <p:nvPr/>
        </p:nvSpPr>
        <p:spPr>
          <a:xfrm>
            <a:off x="852137" y="1810738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1" name="Flowchart: Connector 80"/>
          <p:cNvSpPr/>
          <p:nvPr/>
        </p:nvSpPr>
        <p:spPr>
          <a:xfrm>
            <a:off x="486377" y="1955236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3" name="Flowchart: Connector 82"/>
          <p:cNvSpPr/>
          <p:nvPr/>
        </p:nvSpPr>
        <p:spPr>
          <a:xfrm>
            <a:off x="432190" y="1715912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4" name="Flowchart: Connector 83"/>
          <p:cNvSpPr/>
          <p:nvPr/>
        </p:nvSpPr>
        <p:spPr>
          <a:xfrm>
            <a:off x="847621" y="1815254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5" name="Flowchart: Connector 84"/>
          <p:cNvSpPr/>
          <p:nvPr/>
        </p:nvSpPr>
        <p:spPr>
          <a:xfrm>
            <a:off x="942448" y="1715912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7" name="Flowchart: Connector 86"/>
          <p:cNvSpPr/>
          <p:nvPr/>
        </p:nvSpPr>
        <p:spPr>
          <a:xfrm>
            <a:off x="1687515" y="1282418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89" name="Flowchart: Connector 88"/>
          <p:cNvSpPr/>
          <p:nvPr/>
        </p:nvSpPr>
        <p:spPr>
          <a:xfrm>
            <a:off x="188350" y="1733974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7" name="Freeform 96"/>
          <p:cNvSpPr/>
          <p:nvPr/>
        </p:nvSpPr>
        <p:spPr>
          <a:xfrm>
            <a:off x="3273221" y="19320"/>
            <a:ext cx="2839656" cy="1111170"/>
          </a:xfrm>
          <a:custGeom>
            <a:avLst/>
            <a:gdLst>
              <a:gd name="connsiteX0" fmla="*/ 0 w 3194613"/>
              <a:gd name="connsiteY0" fmla="*/ 0 h 1250066"/>
              <a:gd name="connsiteX1" fmla="*/ 23149 w 3194613"/>
              <a:gd name="connsiteY1" fmla="*/ 682906 h 1250066"/>
              <a:gd name="connsiteX2" fmla="*/ 821802 w 3194613"/>
              <a:gd name="connsiteY2" fmla="*/ 682906 h 1250066"/>
              <a:gd name="connsiteX3" fmla="*/ 844952 w 3194613"/>
              <a:gd name="connsiteY3" fmla="*/ 937549 h 1250066"/>
              <a:gd name="connsiteX4" fmla="*/ 1516283 w 3194613"/>
              <a:gd name="connsiteY4" fmla="*/ 1250066 h 1250066"/>
              <a:gd name="connsiteX5" fmla="*/ 1504709 w 3194613"/>
              <a:gd name="connsiteY5" fmla="*/ 671331 h 1250066"/>
              <a:gd name="connsiteX6" fmla="*/ 3194613 w 3194613"/>
              <a:gd name="connsiteY6" fmla="*/ 671331 h 1250066"/>
              <a:gd name="connsiteX7" fmla="*/ 3183038 w 3194613"/>
              <a:gd name="connsiteY7" fmla="*/ 11574 h 1250066"/>
              <a:gd name="connsiteX8" fmla="*/ 0 w 3194613"/>
              <a:gd name="connsiteY8" fmla="*/ 0 h 125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4613" h="1250066">
                <a:moveTo>
                  <a:pt x="0" y="0"/>
                </a:moveTo>
                <a:lnTo>
                  <a:pt x="23149" y="682906"/>
                </a:lnTo>
                <a:lnTo>
                  <a:pt x="821802" y="682906"/>
                </a:lnTo>
                <a:lnTo>
                  <a:pt x="844952" y="937549"/>
                </a:lnTo>
                <a:lnTo>
                  <a:pt x="1516283" y="1250066"/>
                </a:lnTo>
                <a:lnTo>
                  <a:pt x="1504709" y="671331"/>
                </a:lnTo>
                <a:lnTo>
                  <a:pt x="3194613" y="671331"/>
                </a:lnTo>
                <a:lnTo>
                  <a:pt x="3183038" y="11574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0" name="Flowchart: Connector 89"/>
          <p:cNvSpPr/>
          <p:nvPr/>
        </p:nvSpPr>
        <p:spPr>
          <a:xfrm>
            <a:off x="793435" y="2027484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2" name="Flowchart: Connector 91"/>
          <p:cNvSpPr/>
          <p:nvPr/>
        </p:nvSpPr>
        <p:spPr>
          <a:xfrm>
            <a:off x="1073399" y="1937174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4" name="Flowchart: Connector 93"/>
          <p:cNvSpPr/>
          <p:nvPr/>
        </p:nvSpPr>
        <p:spPr>
          <a:xfrm>
            <a:off x="1457221" y="1246294"/>
            <a:ext cx="81280" cy="8128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95" name="Freeform 94"/>
          <p:cNvSpPr/>
          <p:nvPr/>
        </p:nvSpPr>
        <p:spPr>
          <a:xfrm>
            <a:off x="79977" y="713458"/>
            <a:ext cx="2555804" cy="1499164"/>
          </a:xfrm>
          <a:custGeom>
            <a:avLst/>
            <a:gdLst>
              <a:gd name="connsiteX0" fmla="*/ 1259840 w 2875280"/>
              <a:gd name="connsiteY0" fmla="*/ 0 h 1686560"/>
              <a:gd name="connsiteX1" fmla="*/ 1930400 w 2875280"/>
              <a:gd name="connsiteY1" fmla="*/ 10160 h 1686560"/>
              <a:gd name="connsiteX2" fmla="*/ 2245360 w 2875280"/>
              <a:gd name="connsiteY2" fmla="*/ 924560 h 1686560"/>
              <a:gd name="connsiteX3" fmla="*/ 2875280 w 2875280"/>
              <a:gd name="connsiteY3" fmla="*/ 924560 h 1686560"/>
              <a:gd name="connsiteX4" fmla="*/ 2743200 w 2875280"/>
              <a:gd name="connsiteY4" fmla="*/ 1595120 h 1686560"/>
              <a:gd name="connsiteX5" fmla="*/ 1899920 w 2875280"/>
              <a:gd name="connsiteY5" fmla="*/ 1595120 h 1686560"/>
              <a:gd name="connsiteX6" fmla="*/ 1899920 w 2875280"/>
              <a:gd name="connsiteY6" fmla="*/ 1686560 h 1686560"/>
              <a:gd name="connsiteX7" fmla="*/ 1219200 w 2875280"/>
              <a:gd name="connsiteY7" fmla="*/ 1676400 h 1686560"/>
              <a:gd name="connsiteX8" fmla="*/ 1219200 w 2875280"/>
              <a:gd name="connsiteY8" fmla="*/ 1605280 h 1686560"/>
              <a:gd name="connsiteX9" fmla="*/ 0 w 2875280"/>
              <a:gd name="connsiteY9" fmla="*/ 1605280 h 1686560"/>
              <a:gd name="connsiteX10" fmla="*/ 10160 w 2875280"/>
              <a:gd name="connsiteY10" fmla="*/ 924560 h 1686560"/>
              <a:gd name="connsiteX11" fmla="*/ 1564640 w 2875280"/>
              <a:gd name="connsiteY11" fmla="*/ 924560 h 1686560"/>
              <a:gd name="connsiteX12" fmla="*/ 1259840 w 2875280"/>
              <a:gd name="connsiteY12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5280" h="1686560">
                <a:moveTo>
                  <a:pt x="1259840" y="0"/>
                </a:moveTo>
                <a:lnTo>
                  <a:pt x="1930400" y="10160"/>
                </a:lnTo>
                <a:lnTo>
                  <a:pt x="2245360" y="924560"/>
                </a:lnTo>
                <a:lnTo>
                  <a:pt x="2875280" y="924560"/>
                </a:lnTo>
                <a:lnTo>
                  <a:pt x="2743200" y="1595120"/>
                </a:lnTo>
                <a:lnTo>
                  <a:pt x="1899920" y="1595120"/>
                </a:lnTo>
                <a:lnTo>
                  <a:pt x="1899920" y="1686560"/>
                </a:lnTo>
                <a:lnTo>
                  <a:pt x="1219200" y="1676400"/>
                </a:lnTo>
                <a:lnTo>
                  <a:pt x="1219200" y="1605280"/>
                </a:lnTo>
                <a:lnTo>
                  <a:pt x="0" y="1605280"/>
                </a:lnTo>
                <a:lnTo>
                  <a:pt x="10160" y="924560"/>
                </a:lnTo>
                <a:lnTo>
                  <a:pt x="1564640" y="924560"/>
                </a:lnTo>
                <a:lnTo>
                  <a:pt x="1259840" y="0"/>
                </a:ln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/>
          </a:p>
        </p:txBody>
      </p:sp>
      <p:grpSp>
        <p:nvGrpSpPr>
          <p:cNvPr id="237" name="Group 236"/>
          <p:cNvGrpSpPr/>
          <p:nvPr/>
        </p:nvGrpSpPr>
        <p:grpSpPr>
          <a:xfrm>
            <a:off x="7168976" y="2870"/>
            <a:ext cx="6080170" cy="6059844"/>
            <a:chOff x="6673676" y="2870"/>
            <a:chExt cx="6025418" cy="6059844"/>
          </a:xfrm>
        </p:grpSpPr>
        <p:sp>
          <p:nvSpPr>
            <p:cNvPr id="230" name="Rectangle 229"/>
            <p:cNvSpPr/>
            <p:nvPr/>
          </p:nvSpPr>
          <p:spPr>
            <a:xfrm>
              <a:off x="6673676" y="33899"/>
              <a:ext cx="6012292" cy="60288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6709803" y="2870"/>
              <a:ext cx="5989291" cy="6028815"/>
              <a:chOff x="10220960" y="1373527"/>
              <a:chExt cx="3780555" cy="3848713"/>
            </a:xfrm>
          </p:grpSpPr>
          <p:pic>
            <p:nvPicPr>
              <p:cNvPr id="101" name="Picture 10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90" t="1424" r="3286" b="49393"/>
              <a:stretch/>
            </p:blipFill>
            <p:spPr>
              <a:xfrm>
                <a:off x="10220960" y="1373527"/>
                <a:ext cx="3780555" cy="3848713"/>
              </a:xfrm>
              <a:prstGeom prst="rect">
                <a:avLst/>
              </a:prstGeom>
            </p:spPr>
          </p:pic>
          <p:sp>
            <p:nvSpPr>
              <p:cNvPr id="104" name="Flowchart: Connector 103"/>
              <p:cNvSpPr/>
              <p:nvPr/>
            </p:nvSpPr>
            <p:spPr>
              <a:xfrm>
                <a:off x="11400555" y="190184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11" name="Flowchart: Connector 110"/>
              <p:cNvSpPr/>
              <p:nvPr/>
            </p:nvSpPr>
            <p:spPr>
              <a:xfrm>
                <a:off x="13645915" y="182056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17" name="Flowchart: Connector 116"/>
              <p:cNvSpPr/>
              <p:nvPr/>
            </p:nvSpPr>
            <p:spPr>
              <a:xfrm>
                <a:off x="13656075" y="153100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18" name="Flowchart: Connector 117"/>
              <p:cNvSpPr/>
              <p:nvPr/>
            </p:nvSpPr>
            <p:spPr>
              <a:xfrm>
                <a:off x="13249675" y="196788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19" name="Flowchart: Connector 118"/>
              <p:cNvSpPr/>
              <p:nvPr/>
            </p:nvSpPr>
            <p:spPr>
              <a:xfrm>
                <a:off x="13767835" y="166308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37" name="Freeform 136"/>
              <p:cNvSpPr/>
              <p:nvPr/>
            </p:nvSpPr>
            <p:spPr>
              <a:xfrm>
                <a:off x="10766393" y="1424449"/>
                <a:ext cx="3194613" cy="1250066"/>
              </a:xfrm>
              <a:custGeom>
                <a:avLst/>
                <a:gdLst>
                  <a:gd name="connsiteX0" fmla="*/ 0 w 3194613"/>
                  <a:gd name="connsiteY0" fmla="*/ 0 h 1250066"/>
                  <a:gd name="connsiteX1" fmla="*/ 23149 w 3194613"/>
                  <a:gd name="connsiteY1" fmla="*/ 682906 h 1250066"/>
                  <a:gd name="connsiteX2" fmla="*/ 821802 w 3194613"/>
                  <a:gd name="connsiteY2" fmla="*/ 682906 h 1250066"/>
                  <a:gd name="connsiteX3" fmla="*/ 844952 w 3194613"/>
                  <a:gd name="connsiteY3" fmla="*/ 937549 h 1250066"/>
                  <a:gd name="connsiteX4" fmla="*/ 1516283 w 3194613"/>
                  <a:gd name="connsiteY4" fmla="*/ 1250066 h 1250066"/>
                  <a:gd name="connsiteX5" fmla="*/ 1504709 w 3194613"/>
                  <a:gd name="connsiteY5" fmla="*/ 671331 h 1250066"/>
                  <a:gd name="connsiteX6" fmla="*/ 3194613 w 3194613"/>
                  <a:gd name="connsiteY6" fmla="*/ 671331 h 1250066"/>
                  <a:gd name="connsiteX7" fmla="*/ 3183038 w 3194613"/>
                  <a:gd name="connsiteY7" fmla="*/ 11574 h 1250066"/>
                  <a:gd name="connsiteX8" fmla="*/ 0 w 3194613"/>
                  <a:gd name="connsiteY8" fmla="*/ 0 h 125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4613" h="1250066">
                    <a:moveTo>
                      <a:pt x="0" y="0"/>
                    </a:moveTo>
                    <a:lnTo>
                      <a:pt x="23149" y="682906"/>
                    </a:lnTo>
                    <a:lnTo>
                      <a:pt x="821802" y="682906"/>
                    </a:lnTo>
                    <a:lnTo>
                      <a:pt x="844952" y="937549"/>
                    </a:lnTo>
                    <a:lnTo>
                      <a:pt x="1516283" y="1250066"/>
                    </a:lnTo>
                    <a:lnTo>
                      <a:pt x="1504709" y="671331"/>
                    </a:lnTo>
                    <a:lnTo>
                      <a:pt x="3194613" y="671331"/>
                    </a:lnTo>
                    <a:lnTo>
                      <a:pt x="3183038" y="1157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11470406" y="2412406"/>
                <a:ext cx="821802" cy="1435260"/>
              </a:xfrm>
              <a:custGeom>
                <a:avLst/>
                <a:gdLst>
                  <a:gd name="connsiteX0" fmla="*/ 138896 w 821802"/>
                  <a:gd name="connsiteY0" fmla="*/ 0 h 1435260"/>
                  <a:gd name="connsiteX1" fmla="*/ 821802 w 821802"/>
                  <a:gd name="connsiteY1" fmla="*/ 312516 h 1435260"/>
                  <a:gd name="connsiteX2" fmla="*/ 821802 w 821802"/>
                  <a:gd name="connsiteY2" fmla="*/ 1435260 h 1435260"/>
                  <a:gd name="connsiteX3" fmla="*/ 138896 w 821802"/>
                  <a:gd name="connsiteY3" fmla="*/ 1423686 h 1435260"/>
                  <a:gd name="connsiteX4" fmla="*/ 138896 w 821802"/>
                  <a:gd name="connsiteY4" fmla="*/ 1365812 h 1435260"/>
                  <a:gd name="connsiteX5" fmla="*/ 0 w 821802"/>
                  <a:gd name="connsiteY5" fmla="*/ 1354237 h 1435260"/>
                  <a:gd name="connsiteX6" fmla="*/ 0 w 821802"/>
                  <a:gd name="connsiteY6" fmla="*/ 648182 h 1435260"/>
                  <a:gd name="connsiteX7" fmla="*/ 150471 w 821802"/>
                  <a:gd name="connsiteY7" fmla="*/ 671331 h 1435260"/>
                  <a:gd name="connsiteX8" fmla="*/ 138896 w 821802"/>
                  <a:gd name="connsiteY8" fmla="*/ 0 h 143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1802" h="1435260">
                    <a:moveTo>
                      <a:pt x="138896" y="0"/>
                    </a:moveTo>
                    <a:lnTo>
                      <a:pt x="821802" y="312516"/>
                    </a:lnTo>
                    <a:lnTo>
                      <a:pt x="821802" y="1435260"/>
                    </a:lnTo>
                    <a:lnTo>
                      <a:pt x="138896" y="1423686"/>
                    </a:lnTo>
                    <a:lnTo>
                      <a:pt x="138896" y="1365812"/>
                    </a:lnTo>
                    <a:lnTo>
                      <a:pt x="0" y="1354237"/>
                    </a:lnTo>
                    <a:lnTo>
                      <a:pt x="0" y="648182"/>
                    </a:lnTo>
                    <a:lnTo>
                      <a:pt x="150471" y="671331"/>
                    </a:lnTo>
                    <a:lnTo>
                      <a:pt x="138896" y="0"/>
                    </a:lnTo>
                    <a:close/>
                  </a:path>
                </a:pathLst>
              </a:cu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10774389" y="1393336"/>
                <a:ext cx="900487" cy="711295"/>
              </a:xfrm>
              <a:custGeom>
                <a:avLst/>
                <a:gdLst>
                  <a:gd name="connsiteX0" fmla="*/ 0 w 960120"/>
                  <a:gd name="connsiteY0" fmla="*/ 0 h 627380"/>
                  <a:gd name="connsiteX1" fmla="*/ 27940 w 960120"/>
                  <a:gd name="connsiteY1" fmla="*/ 627380 h 627380"/>
                  <a:gd name="connsiteX2" fmla="*/ 896620 w 960120"/>
                  <a:gd name="connsiteY2" fmla="*/ 624840 h 627380"/>
                  <a:gd name="connsiteX3" fmla="*/ 960120 w 960120"/>
                  <a:gd name="connsiteY3" fmla="*/ 12700 h 627380"/>
                  <a:gd name="connsiteX4" fmla="*/ 0 w 960120"/>
                  <a:gd name="connsiteY4" fmla="*/ 0 h 627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0" h="627380">
                    <a:moveTo>
                      <a:pt x="0" y="0"/>
                    </a:moveTo>
                    <a:lnTo>
                      <a:pt x="27940" y="627380"/>
                    </a:lnTo>
                    <a:lnTo>
                      <a:pt x="896620" y="624840"/>
                    </a:lnTo>
                    <a:lnTo>
                      <a:pt x="960120" y="12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0867155" y="1495447"/>
                <a:ext cx="807720" cy="528320"/>
                <a:chOff x="10867155" y="123847"/>
                <a:chExt cx="807720" cy="528320"/>
              </a:xfrm>
            </p:grpSpPr>
            <p:sp>
              <p:nvSpPr>
                <p:cNvPr id="102" name="Flowchart: Connector 101"/>
                <p:cNvSpPr/>
                <p:nvPr/>
              </p:nvSpPr>
              <p:spPr>
                <a:xfrm>
                  <a:off x="10867155" y="19496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3" name="Flowchart: Connector 102"/>
                <p:cNvSpPr/>
                <p:nvPr/>
              </p:nvSpPr>
              <p:spPr>
                <a:xfrm>
                  <a:off x="11171955" y="33720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5" name="Flowchart: Connector 104"/>
                <p:cNvSpPr/>
                <p:nvPr/>
              </p:nvSpPr>
              <p:spPr>
                <a:xfrm>
                  <a:off x="11339595" y="23052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6" name="Flowchart: Connector 105"/>
                <p:cNvSpPr/>
                <p:nvPr/>
              </p:nvSpPr>
              <p:spPr>
                <a:xfrm>
                  <a:off x="11583435" y="276247"/>
                  <a:ext cx="91440" cy="91440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7" name="Flowchart: Connector 106"/>
                <p:cNvSpPr/>
                <p:nvPr/>
              </p:nvSpPr>
              <p:spPr>
                <a:xfrm>
                  <a:off x="11131315" y="18988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09" name="Flowchart: Connector 108"/>
                <p:cNvSpPr/>
                <p:nvPr/>
              </p:nvSpPr>
              <p:spPr>
                <a:xfrm>
                  <a:off x="11044955" y="40324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12" name="Flowchart: Connector 111"/>
                <p:cNvSpPr/>
                <p:nvPr/>
              </p:nvSpPr>
              <p:spPr>
                <a:xfrm>
                  <a:off x="11364995" y="12384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13" name="Flowchart: Connector 112"/>
                <p:cNvSpPr/>
                <p:nvPr/>
              </p:nvSpPr>
              <p:spPr>
                <a:xfrm>
                  <a:off x="11400555" y="53024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15" name="Flowchart: Connector 114"/>
                <p:cNvSpPr/>
                <p:nvPr/>
              </p:nvSpPr>
              <p:spPr>
                <a:xfrm>
                  <a:off x="11491995" y="38292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20" name="Flowchart: Connector 119"/>
                <p:cNvSpPr/>
                <p:nvPr/>
              </p:nvSpPr>
              <p:spPr>
                <a:xfrm>
                  <a:off x="11278635" y="44896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121" name="Flowchart: Connector 120"/>
                <p:cNvSpPr/>
                <p:nvPr/>
              </p:nvSpPr>
              <p:spPr>
                <a:xfrm>
                  <a:off x="11060195" y="56072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</p:grpSp>
          <p:sp>
            <p:nvSpPr>
              <p:cNvPr id="157" name="Freeform 156"/>
              <p:cNvSpPr/>
              <p:nvPr/>
            </p:nvSpPr>
            <p:spPr>
              <a:xfrm>
                <a:off x="11724641" y="1737360"/>
                <a:ext cx="320529" cy="1513840"/>
              </a:xfrm>
              <a:custGeom>
                <a:avLst/>
                <a:gdLst>
                  <a:gd name="connsiteX0" fmla="*/ 0 w 320529"/>
                  <a:gd name="connsiteY0" fmla="*/ 0 h 1513840"/>
                  <a:gd name="connsiteX1" fmla="*/ 213360 w 320529"/>
                  <a:gd name="connsiteY1" fmla="*/ 203200 h 1513840"/>
                  <a:gd name="connsiteX2" fmla="*/ 314960 w 320529"/>
                  <a:gd name="connsiteY2" fmla="*/ 640080 h 1513840"/>
                  <a:gd name="connsiteX3" fmla="*/ 304800 w 320529"/>
                  <a:gd name="connsiteY3" fmla="*/ 1259840 h 1513840"/>
                  <a:gd name="connsiteX4" fmla="*/ 284480 w 320529"/>
                  <a:gd name="connsiteY4" fmla="*/ 1513840 h 151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529" h="1513840">
                    <a:moveTo>
                      <a:pt x="0" y="0"/>
                    </a:moveTo>
                    <a:cubicBezTo>
                      <a:pt x="80433" y="48260"/>
                      <a:pt x="160867" y="96520"/>
                      <a:pt x="213360" y="203200"/>
                    </a:cubicBezTo>
                    <a:cubicBezTo>
                      <a:pt x="265853" y="309880"/>
                      <a:pt x="299720" y="463973"/>
                      <a:pt x="314960" y="640080"/>
                    </a:cubicBezTo>
                    <a:cubicBezTo>
                      <a:pt x="330200" y="816187"/>
                      <a:pt x="309880" y="1114213"/>
                      <a:pt x="304800" y="1259840"/>
                    </a:cubicBezTo>
                    <a:cubicBezTo>
                      <a:pt x="299720" y="1405467"/>
                      <a:pt x="292100" y="1459653"/>
                      <a:pt x="284480" y="151384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H="1">
                <a:off x="11973953" y="3211588"/>
                <a:ext cx="45014" cy="19709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8" name="Group 227"/>
          <p:cNvGrpSpPr/>
          <p:nvPr/>
        </p:nvGrpSpPr>
        <p:grpSpPr>
          <a:xfrm>
            <a:off x="117657" y="7410028"/>
            <a:ext cx="6101672" cy="6113128"/>
            <a:chOff x="3090441" y="8591842"/>
            <a:chExt cx="3773940" cy="3850943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73" t="1426" r="3284" b="49365"/>
            <a:stretch/>
          </p:blipFill>
          <p:spPr>
            <a:xfrm>
              <a:off x="3090441" y="8591842"/>
              <a:ext cx="3773940" cy="3850943"/>
            </a:xfrm>
            <a:prstGeom prst="rect">
              <a:avLst/>
            </a:prstGeom>
          </p:spPr>
        </p:pic>
        <p:sp>
          <p:nvSpPr>
            <p:cNvPr id="179" name="Freeform 178"/>
            <p:cNvSpPr/>
            <p:nvPr/>
          </p:nvSpPr>
          <p:spPr>
            <a:xfrm>
              <a:off x="3629259" y="8613577"/>
              <a:ext cx="3194613" cy="1234587"/>
            </a:xfrm>
            <a:custGeom>
              <a:avLst/>
              <a:gdLst>
                <a:gd name="connsiteX0" fmla="*/ 0 w 3194613"/>
                <a:gd name="connsiteY0" fmla="*/ 0 h 1250066"/>
                <a:gd name="connsiteX1" fmla="*/ 23149 w 3194613"/>
                <a:gd name="connsiteY1" fmla="*/ 682906 h 1250066"/>
                <a:gd name="connsiteX2" fmla="*/ 821802 w 3194613"/>
                <a:gd name="connsiteY2" fmla="*/ 682906 h 1250066"/>
                <a:gd name="connsiteX3" fmla="*/ 844952 w 3194613"/>
                <a:gd name="connsiteY3" fmla="*/ 937549 h 1250066"/>
                <a:gd name="connsiteX4" fmla="*/ 1516283 w 3194613"/>
                <a:gd name="connsiteY4" fmla="*/ 1250066 h 1250066"/>
                <a:gd name="connsiteX5" fmla="*/ 1504709 w 3194613"/>
                <a:gd name="connsiteY5" fmla="*/ 671331 h 1250066"/>
                <a:gd name="connsiteX6" fmla="*/ 3194613 w 3194613"/>
                <a:gd name="connsiteY6" fmla="*/ 671331 h 1250066"/>
                <a:gd name="connsiteX7" fmla="*/ 3183038 w 3194613"/>
                <a:gd name="connsiteY7" fmla="*/ 11574 h 1250066"/>
                <a:gd name="connsiteX8" fmla="*/ 0 w 3194613"/>
                <a:gd name="connsiteY8" fmla="*/ 0 h 12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4613" h="1250066">
                  <a:moveTo>
                    <a:pt x="0" y="0"/>
                  </a:moveTo>
                  <a:lnTo>
                    <a:pt x="23149" y="682906"/>
                  </a:lnTo>
                  <a:lnTo>
                    <a:pt x="821802" y="682906"/>
                  </a:lnTo>
                  <a:lnTo>
                    <a:pt x="844952" y="937549"/>
                  </a:lnTo>
                  <a:lnTo>
                    <a:pt x="1516283" y="1250066"/>
                  </a:lnTo>
                  <a:lnTo>
                    <a:pt x="1504709" y="671331"/>
                  </a:lnTo>
                  <a:lnTo>
                    <a:pt x="3194613" y="671331"/>
                  </a:lnTo>
                  <a:lnTo>
                    <a:pt x="3183038" y="115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4754878" y="9968522"/>
              <a:ext cx="304800" cy="833120"/>
              <a:chOff x="11324355" y="-211433"/>
              <a:chExt cx="304800" cy="833120"/>
            </a:xfrm>
          </p:grpSpPr>
          <p:sp>
            <p:nvSpPr>
              <p:cNvPr id="189" name="Flowchart: Connector 188"/>
              <p:cNvSpPr/>
              <p:nvPr/>
            </p:nvSpPr>
            <p:spPr>
              <a:xfrm>
                <a:off x="11339595" y="23052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91" name="Flowchart: Connector 190"/>
              <p:cNvSpPr/>
              <p:nvPr/>
            </p:nvSpPr>
            <p:spPr>
              <a:xfrm>
                <a:off x="11324355" y="18988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92" name="Flowchart: Connector 191"/>
              <p:cNvSpPr/>
              <p:nvPr/>
            </p:nvSpPr>
            <p:spPr>
              <a:xfrm>
                <a:off x="11441195" y="40324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93" name="Flowchart: Connector 192"/>
              <p:cNvSpPr/>
              <p:nvPr/>
            </p:nvSpPr>
            <p:spPr>
              <a:xfrm>
                <a:off x="11364995" y="12384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94" name="Flowchart: Connector 193"/>
              <p:cNvSpPr/>
              <p:nvPr/>
            </p:nvSpPr>
            <p:spPr>
              <a:xfrm>
                <a:off x="11400555" y="53024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95" name="Flowchart: Connector 194"/>
              <p:cNvSpPr/>
              <p:nvPr/>
            </p:nvSpPr>
            <p:spPr>
              <a:xfrm>
                <a:off x="11491995" y="38292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96" name="Flowchart: Connector 195"/>
              <p:cNvSpPr/>
              <p:nvPr/>
            </p:nvSpPr>
            <p:spPr>
              <a:xfrm>
                <a:off x="11451355" y="448967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97" name="Flowchart: Connector 196"/>
              <p:cNvSpPr/>
              <p:nvPr/>
            </p:nvSpPr>
            <p:spPr>
              <a:xfrm>
                <a:off x="11537715" y="-211433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205" name="Freeform 204"/>
            <p:cNvSpPr/>
            <p:nvPr/>
          </p:nvSpPr>
          <p:spPr>
            <a:xfrm>
              <a:off x="5090160" y="8625840"/>
              <a:ext cx="1727200" cy="692948"/>
            </a:xfrm>
            <a:custGeom>
              <a:avLst/>
              <a:gdLst>
                <a:gd name="connsiteX0" fmla="*/ 0 w 1727200"/>
                <a:gd name="connsiteY0" fmla="*/ 10160 h 629920"/>
                <a:gd name="connsiteX1" fmla="*/ 20320 w 1727200"/>
                <a:gd name="connsiteY1" fmla="*/ 619760 h 629920"/>
                <a:gd name="connsiteX2" fmla="*/ 1727200 w 1727200"/>
                <a:gd name="connsiteY2" fmla="*/ 629920 h 629920"/>
                <a:gd name="connsiteX3" fmla="*/ 1711960 w 1727200"/>
                <a:gd name="connsiteY3" fmla="*/ 0 h 629920"/>
                <a:gd name="connsiteX4" fmla="*/ 0 w 1727200"/>
                <a:gd name="connsiteY4" fmla="*/ 10160 h 62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629920">
                  <a:moveTo>
                    <a:pt x="0" y="10160"/>
                  </a:moveTo>
                  <a:lnTo>
                    <a:pt x="20320" y="619760"/>
                  </a:lnTo>
                  <a:lnTo>
                    <a:pt x="1727200" y="629920"/>
                  </a:lnTo>
                  <a:lnTo>
                    <a:pt x="1711960" y="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6521481" y="8881402"/>
              <a:ext cx="254000" cy="287020"/>
              <a:chOff x="6521481" y="8881402"/>
              <a:chExt cx="254000" cy="287020"/>
            </a:xfrm>
          </p:grpSpPr>
          <p:sp>
            <p:nvSpPr>
              <p:cNvPr id="164" name="Flowchart: Connector 163"/>
              <p:cNvSpPr/>
              <p:nvPr/>
            </p:nvSpPr>
            <p:spPr>
              <a:xfrm>
                <a:off x="6684041" y="9076982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65" name="Flowchart: Connector 164"/>
              <p:cNvSpPr/>
              <p:nvPr/>
            </p:nvSpPr>
            <p:spPr>
              <a:xfrm>
                <a:off x="6521481" y="9054122"/>
                <a:ext cx="91440" cy="91440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Flowchart: Connector 165"/>
              <p:cNvSpPr/>
              <p:nvPr/>
            </p:nvSpPr>
            <p:spPr>
              <a:xfrm>
                <a:off x="6630701" y="8957602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167" name="Flowchart: Connector 166"/>
              <p:cNvSpPr/>
              <p:nvPr/>
            </p:nvSpPr>
            <p:spPr>
              <a:xfrm>
                <a:off x="6630701" y="8881402"/>
                <a:ext cx="91440" cy="9144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  <p:sp>
          <p:nvSpPr>
            <p:cNvPr id="207" name="Freeform 206"/>
            <p:cNvSpPr/>
            <p:nvPr/>
          </p:nvSpPr>
          <p:spPr>
            <a:xfrm>
              <a:off x="4703868" y="8864200"/>
              <a:ext cx="1783292" cy="1316120"/>
            </a:xfrm>
            <a:custGeom>
              <a:avLst/>
              <a:gdLst>
                <a:gd name="connsiteX0" fmla="*/ 1783292 w 1783292"/>
                <a:gd name="connsiteY0" fmla="*/ 193440 h 1316120"/>
                <a:gd name="connsiteX1" fmla="*/ 1575012 w 1783292"/>
                <a:gd name="connsiteY1" fmla="*/ 66440 h 1316120"/>
                <a:gd name="connsiteX2" fmla="*/ 1265132 w 1783292"/>
                <a:gd name="connsiteY2" fmla="*/ 20720 h 1316120"/>
                <a:gd name="connsiteX3" fmla="*/ 848572 w 1783292"/>
                <a:gd name="connsiteY3" fmla="*/ 5480 h 1316120"/>
                <a:gd name="connsiteX4" fmla="*/ 472652 w 1783292"/>
                <a:gd name="connsiteY4" fmla="*/ 112160 h 1316120"/>
                <a:gd name="connsiteX5" fmla="*/ 228812 w 1783292"/>
                <a:gd name="connsiteY5" fmla="*/ 208680 h 1316120"/>
                <a:gd name="connsiteX6" fmla="*/ 56092 w 1783292"/>
                <a:gd name="connsiteY6" fmla="*/ 340760 h 1316120"/>
                <a:gd name="connsiteX7" fmla="*/ 212 w 1783292"/>
                <a:gd name="connsiteY7" fmla="*/ 518560 h 1316120"/>
                <a:gd name="connsiteX8" fmla="*/ 71332 w 1783292"/>
                <a:gd name="connsiteY8" fmla="*/ 848760 h 1316120"/>
                <a:gd name="connsiteX9" fmla="*/ 5292 w 1783292"/>
                <a:gd name="connsiteY9" fmla="*/ 1316120 h 131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3292" h="1316120">
                  <a:moveTo>
                    <a:pt x="1783292" y="193440"/>
                  </a:moveTo>
                  <a:cubicBezTo>
                    <a:pt x="1722332" y="144333"/>
                    <a:pt x="1661372" y="95227"/>
                    <a:pt x="1575012" y="66440"/>
                  </a:cubicBezTo>
                  <a:cubicBezTo>
                    <a:pt x="1488652" y="37653"/>
                    <a:pt x="1386205" y="30880"/>
                    <a:pt x="1265132" y="20720"/>
                  </a:cubicBezTo>
                  <a:cubicBezTo>
                    <a:pt x="1144059" y="10560"/>
                    <a:pt x="980652" y="-9760"/>
                    <a:pt x="848572" y="5480"/>
                  </a:cubicBezTo>
                  <a:cubicBezTo>
                    <a:pt x="716492" y="20720"/>
                    <a:pt x="575945" y="78293"/>
                    <a:pt x="472652" y="112160"/>
                  </a:cubicBezTo>
                  <a:cubicBezTo>
                    <a:pt x="369359" y="146027"/>
                    <a:pt x="298239" y="170580"/>
                    <a:pt x="228812" y="208680"/>
                  </a:cubicBezTo>
                  <a:cubicBezTo>
                    <a:pt x="159385" y="246780"/>
                    <a:pt x="94192" y="289113"/>
                    <a:pt x="56092" y="340760"/>
                  </a:cubicBezTo>
                  <a:cubicBezTo>
                    <a:pt x="17992" y="392407"/>
                    <a:pt x="-2328" y="433893"/>
                    <a:pt x="212" y="518560"/>
                  </a:cubicBezTo>
                  <a:cubicBezTo>
                    <a:pt x="2752" y="603227"/>
                    <a:pt x="70485" y="715833"/>
                    <a:pt x="71332" y="848760"/>
                  </a:cubicBezTo>
                  <a:cubicBezTo>
                    <a:pt x="72179" y="981687"/>
                    <a:pt x="38735" y="1148903"/>
                    <a:pt x="5292" y="131612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cxnSp>
          <p:nvCxnSpPr>
            <p:cNvPr id="209" name="Straight Arrow Connector 208"/>
            <p:cNvCxnSpPr/>
            <p:nvPr/>
          </p:nvCxnSpPr>
          <p:spPr>
            <a:xfrm flipH="1">
              <a:off x="4672315" y="10141242"/>
              <a:ext cx="45509" cy="254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168980" y="7410029"/>
            <a:ext cx="6080167" cy="6188913"/>
            <a:chOff x="6673679" y="7463978"/>
            <a:chExt cx="6080167" cy="6134963"/>
          </a:xfrm>
        </p:grpSpPr>
        <p:sp>
          <p:nvSpPr>
            <p:cNvPr id="232" name="Rectangle 231"/>
            <p:cNvSpPr/>
            <p:nvPr/>
          </p:nvSpPr>
          <p:spPr>
            <a:xfrm>
              <a:off x="6673679" y="7478919"/>
              <a:ext cx="6050091" cy="61200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6715358" y="7463978"/>
              <a:ext cx="6038488" cy="6096000"/>
              <a:chOff x="10241280" y="8611112"/>
              <a:chExt cx="3745470" cy="391616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25" t="1424" r="3285" b="48532"/>
              <a:stretch/>
            </p:blipFill>
            <p:spPr>
              <a:xfrm>
                <a:off x="10241280" y="8611112"/>
                <a:ext cx="3745470" cy="3916168"/>
              </a:xfrm>
              <a:prstGeom prst="rect">
                <a:avLst/>
              </a:prstGeom>
            </p:spPr>
          </p:pic>
          <p:sp>
            <p:nvSpPr>
              <p:cNvPr id="211" name="Freeform 210"/>
              <p:cNvSpPr/>
              <p:nvPr/>
            </p:nvSpPr>
            <p:spPr>
              <a:xfrm>
                <a:off x="10752214" y="8645386"/>
                <a:ext cx="3194613" cy="1217181"/>
              </a:xfrm>
              <a:custGeom>
                <a:avLst/>
                <a:gdLst>
                  <a:gd name="connsiteX0" fmla="*/ 0 w 3194613"/>
                  <a:gd name="connsiteY0" fmla="*/ 0 h 1250066"/>
                  <a:gd name="connsiteX1" fmla="*/ 23149 w 3194613"/>
                  <a:gd name="connsiteY1" fmla="*/ 682906 h 1250066"/>
                  <a:gd name="connsiteX2" fmla="*/ 821802 w 3194613"/>
                  <a:gd name="connsiteY2" fmla="*/ 682906 h 1250066"/>
                  <a:gd name="connsiteX3" fmla="*/ 844952 w 3194613"/>
                  <a:gd name="connsiteY3" fmla="*/ 937549 h 1250066"/>
                  <a:gd name="connsiteX4" fmla="*/ 1516283 w 3194613"/>
                  <a:gd name="connsiteY4" fmla="*/ 1250066 h 1250066"/>
                  <a:gd name="connsiteX5" fmla="*/ 1504709 w 3194613"/>
                  <a:gd name="connsiteY5" fmla="*/ 671331 h 1250066"/>
                  <a:gd name="connsiteX6" fmla="*/ 3194613 w 3194613"/>
                  <a:gd name="connsiteY6" fmla="*/ 671331 h 1250066"/>
                  <a:gd name="connsiteX7" fmla="*/ 3183038 w 3194613"/>
                  <a:gd name="connsiteY7" fmla="*/ 11574 h 1250066"/>
                  <a:gd name="connsiteX8" fmla="*/ 0 w 3194613"/>
                  <a:gd name="connsiteY8" fmla="*/ 0 h 125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4613" h="1250066">
                    <a:moveTo>
                      <a:pt x="0" y="0"/>
                    </a:moveTo>
                    <a:lnTo>
                      <a:pt x="23149" y="682906"/>
                    </a:lnTo>
                    <a:lnTo>
                      <a:pt x="821802" y="682906"/>
                    </a:lnTo>
                    <a:lnTo>
                      <a:pt x="844952" y="937549"/>
                    </a:lnTo>
                    <a:lnTo>
                      <a:pt x="1516283" y="1250066"/>
                    </a:lnTo>
                    <a:lnTo>
                      <a:pt x="1504709" y="671331"/>
                    </a:lnTo>
                    <a:lnTo>
                      <a:pt x="3194613" y="671331"/>
                    </a:lnTo>
                    <a:lnTo>
                      <a:pt x="3183038" y="1157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/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11081508" y="10054628"/>
                <a:ext cx="894080" cy="685800"/>
                <a:chOff x="5881401" y="8881402"/>
                <a:chExt cx="894080" cy="685800"/>
              </a:xfrm>
            </p:grpSpPr>
            <p:sp>
              <p:nvSpPr>
                <p:cNvPr id="214" name="Flowchart: Connector 213"/>
                <p:cNvSpPr/>
                <p:nvPr/>
              </p:nvSpPr>
              <p:spPr>
                <a:xfrm>
                  <a:off x="6684041" y="9076982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15" name="Flowchart: Connector 214"/>
                <p:cNvSpPr/>
                <p:nvPr/>
              </p:nvSpPr>
              <p:spPr>
                <a:xfrm>
                  <a:off x="5881401" y="9285770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6" name="Flowchart: Connector 215"/>
                <p:cNvSpPr/>
                <p:nvPr/>
              </p:nvSpPr>
              <p:spPr>
                <a:xfrm>
                  <a:off x="6514877" y="9475762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17" name="Flowchart: Connector 216"/>
                <p:cNvSpPr/>
                <p:nvPr/>
              </p:nvSpPr>
              <p:spPr>
                <a:xfrm>
                  <a:off x="6630701" y="8881402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11365990" y="10504970"/>
                <a:ext cx="673608" cy="1334008"/>
                <a:chOff x="10858011" y="172615"/>
                <a:chExt cx="673608" cy="1334008"/>
              </a:xfrm>
            </p:grpSpPr>
            <p:sp>
              <p:nvSpPr>
                <p:cNvPr id="219" name="Flowchart: Connector 218"/>
                <p:cNvSpPr/>
                <p:nvPr/>
              </p:nvSpPr>
              <p:spPr>
                <a:xfrm>
                  <a:off x="11339595" y="23052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20" name="Flowchart: Connector 219"/>
                <p:cNvSpPr/>
                <p:nvPr/>
              </p:nvSpPr>
              <p:spPr>
                <a:xfrm>
                  <a:off x="10940307" y="195983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21" name="Flowchart: Connector 220"/>
                <p:cNvSpPr/>
                <p:nvPr/>
              </p:nvSpPr>
              <p:spPr>
                <a:xfrm>
                  <a:off x="11325371" y="1415183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22" name="Flowchart: Connector 221"/>
                <p:cNvSpPr/>
                <p:nvPr/>
              </p:nvSpPr>
              <p:spPr>
                <a:xfrm>
                  <a:off x="11364995" y="172615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23" name="Flowchart: Connector 222"/>
                <p:cNvSpPr/>
                <p:nvPr/>
              </p:nvSpPr>
              <p:spPr>
                <a:xfrm>
                  <a:off x="11400555" y="719223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24" name="Flowchart: Connector 223"/>
                <p:cNvSpPr/>
                <p:nvPr/>
              </p:nvSpPr>
              <p:spPr>
                <a:xfrm>
                  <a:off x="10858011" y="38292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25" name="Flowchart: Connector 224"/>
                <p:cNvSpPr/>
                <p:nvPr/>
              </p:nvSpPr>
              <p:spPr>
                <a:xfrm>
                  <a:off x="10945387" y="23560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  <p:sp>
              <p:nvSpPr>
                <p:cNvPr id="226" name="Flowchart: Connector 225"/>
                <p:cNvSpPr/>
                <p:nvPr/>
              </p:nvSpPr>
              <p:spPr>
                <a:xfrm>
                  <a:off x="11440179" y="794407"/>
                  <a:ext cx="91440" cy="9144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/>
                </a:p>
              </p:txBody>
            </p:sp>
          </p:grpSp>
        </p:grpSp>
      </p:grpSp>
      <p:sp>
        <p:nvSpPr>
          <p:cNvPr id="233" name="TextBox 232"/>
          <p:cNvSpPr txBox="1"/>
          <p:nvPr/>
        </p:nvSpPr>
        <p:spPr>
          <a:xfrm>
            <a:off x="2956544" y="6353908"/>
            <a:ext cx="930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(a)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9738789" y="6320528"/>
            <a:ext cx="930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(b)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944821" y="13777101"/>
            <a:ext cx="930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(c)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9762264" y="13831881"/>
            <a:ext cx="930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(d)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868573" y="4674224"/>
            <a:ext cx="2231551" cy="2115524"/>
            <a:chOff x="4114980" y="4042595"/>
            <a:chExt cx="2231551" cy="2115524"/>
          </a:xfrm>
        </p:grpSpPr>
        <p:sp>
          <p:nvSpPr>
            <p:cNvPr id="110" name="Oval 109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/>
            </a:p>
          </p:txBody>
        </p:sp>
        <p:sp>
          <p:nvSpPr>
            <p:cNvPr id="114" name="Arc 113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2" name="Freeform 1"/>
          <p:cNvSpPr/>
          <p:nvPr/>
        </p:nvSpPr>
        <p:spPr>
          <a:xfrm>
            <a:off x="2105680" y="8950648"/>
            <a:ext cx="1333500" cy="2392680"/>
          </a:xfrm>
          <a:custGeom>
            <a:avLst/>
            <a:gdLst>
              <a:gd name="connsiteX0" fmla="*/ 236220 w 1333500"/>
              <a:gd name="connsiteY0" fmla="*/ 0 h 2392680"/>
              <a:gd name="connsiteX1" fmla="*/ 1333500 w 1333500"/>
              <a:gd name="connsiteY1" fmla="*/ 502920 h 2392680"/>
              <a:gd name="connsiteX2" fmla="*/ 1325880 w 1333500"/>
              <a:gd name="connsiteY2" fmla="*/ 2392680 h 2392680"/>
              <a:gd name="connsiteX3" fmla="*/ 228600 w 1333500"/>
              <a:gd name="connsiteY3" fmla="*/ 2385060 h 2392680"/>
              <a:gd name="connsiteX4" fmla="*/ 228600 w 1333500"/>
              <a:gd name="connsiteY4" fmla="*/ 2278380 h 2392680"/>
              <a:gd name="connsiteX5" fmla="*/ 0 w 1333500"/>
              <a:gd name="connsiteY5" fmla="*/ 2240280 h 2392680"/>
              <a:gd name="connsiteX6" fmla="*/ 0 w 1333500"/>
              <a:gd name="connsiteY6" fmla="*/ 1165860 h 2392680"/>
              <a:gd name="connsiteX7" fmla="*/ 213360 w 1333500"/>
              <a:gd name="connsiteY7" fmla="*/ 1188720 h 2392680"/>
              <a:gd name="connsiteX8" fmla="*/ 259080 w 1333500"/>
              <a:gd name="connsiteY8" fmla="*/ 1203960 h 2392680"/>
              <a:gd name="connsiteX9" fmla="*/ 236220 w 1333500"/>
              <a:gd name="connsiteY9" fmla="*/ 0 h 239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0" h="2392680">
                <a:moveTo>
                  <a:pt x="236220" y="0"/>
                </a:moveTo>
                <a:lnTo>
                  <a:pt x="1333500" y="502920"/>
                </a:lnTo>
                <a:lnTo>
                  <a:pt x="1325880" y="2392680"/>
                </a:lnTo>
                <a:lnTo>
                  <a:pt x="228600" y="2385060"/>
                </a:lnTo>
                <a:lnTo>
                  <a:pt x="228600" y="2278380"/>
                </a:lnTo>
                <a:lnTo>
                  <a:pt x="0" y="2240280"/>
                </a:lnTo>
                <a:lnTo>
                  <a:pt x="0" y="1165860"/>
                </a:lnTo>
                <a:lnTo>
                  <a:pt x="213360" y="1188720"/>
                </a:lnTo>
                <a:lnTo>
                  <a:pt x="259080" y="1203960"/>
                </a:lnTo>
                <a:lnTo>
                  <a:pt x="236220" y="0"/>
                </a:lnTo>
                <a:close/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6" name="Freeform 115"/>
          <p:cNvSpPr/>
          <p:nvPr/>
        </p:nvSpPr>
        <p:spPr>
          <a:xfrm>
            <a:off x="9149018" y="8942786"/>
            <a:ext cx="1333500" cy="2392680"/>
          </a:xfrm>
          <a:custGeom>
            <a:avLst/>
            <a:gdLst>
              <a:gd name="connsiteX0" fmla="*/ 236220 w 1333500"/>
              <a:gd name="connsiteY0" fmla="*/ 0 h 2392680"/>
              <a:gd name="connsiteX1" fmla="*/ 1333500 w 1333500"/>
              <a:gd name="connsiteY1" fmla="*/ 502920 h 2392680"/>
              <a:gd name="connsiteX2" fmla="*/ 1325880 w 1333500"/>
              <a:gd name="connsiteY2" fmla="*/ 2392680 h 2392680"/>
              <a:gd name="connsiteX3" fmla="*/ 228600 w 1333500"/>
              <a:gd name="connsiteY3" fmla="*/ 2385060 h 2392680"/>
              <a:gd name="connsiteX4" fmla="*/ 228600 w 1333500"/>
              <a:gd name="connsiteY4" fmla="*/ 2278380 h 2392680"/>
              <a:gd name="connsiteX5" fmla="*/ 0 w 1333500"/>
              <a:gd name="connsiteY5" fmla="*/ 2240280 h 2392680"/>
              <a:gd name="connsiteX6" fmla="*/ 0 w 1333500"/>
              <a:gd name="connsiteY6" fmla="*/ 1165860 h 2392680"/>
              <a:gd name="connsiteX7" fmla="*/ 213360 w 1333500"/>
              <a:gd name="connsiteY7" fmla="*/ 1188720 h 2392680"/>
              <a:gd name="connsiteX8" fmla="*/ 259080 w 1333500"/>
              <a:gd name="connsiteY8" fmla="*/ 1203960 h 2392680"/>
              <a:gd name="connsiteX9" fmla="*/ 236220 w 1333500"/>
              <a:gd name="connsiteY9" fmla="*/ 0 h 239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3500" h="2392680">
                <a:moveTo>
                  <a:pt x="236220" y="0"/>
                </a:moveTo>
                <a:lnTo>
                  <a:pt x="1333500" y="502920"/>
                </a:lnTo>
                <a:lnTo>
                  <a:pt x="1325880" y="2392680"/>
                </a:lnTo>
                <a:lnTo>
                  <a:pt x="228600" y="2385060"/>
                </a:lnTo>
                <a:lnTo>
                  <a:pt x="228600" y="2278380"/>
                </a:lnTo>
                <a:lnTo>
                  <a:pt x="0" y="2240280"/>
                </a:lnTo>
                <a:lnTo>
                  <a:pt x="0" y="1165860"/>
                </a:lnTo>
                <a:lnTo>
                  <a:pt x="213360" y="1188720"/>
                </a:lnTo>
                <a:lnTo>
                  <a:pt x="259080" y="1203960"/>
                </a:lnTo>
                <a:lnTo>
                  <a:pt x="236220" y="0"/>
                </a:lnTo>
                <a:close/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0824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19</cp:revision>
  <dcterms:created xsi:type="dcterms:W3CDTF">2017-03-01T01:50:25Z</dcterms:created>
  <dcterms:modified xsi:type="dcterms:W3CDTF">2017-03-01T21:27:48Z</dcterms:modified>
</cp:coreProperties>
</file>