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7772400" cy="5029200"/>
  <p:notesSz cx="6858000" cy="9144000"/>
  <p:defaultTextStyle>
    <a:defPPr>
      <a:defRPr lang="en-US"/>
    </a:defPPr>
    <a:lvl1pPr marL="0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1pPr>
    <a:lvl2pPr marL="376482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2pPr>
    <a:lvl3pPr marL="752963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3pPr>
    <a:lvl4pPr marL="1129445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4pPr>
    <a:lvl5pPr marL="1505926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5pPr>
    <a:lvl6pPr marL="1882408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6pPr>
    <a:lvl7pPr marL="2258889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7pPr>
    <a:lvl8pPr marL="2635371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8pPr>
    <a:lvl9pPr marL="3011852" algn="l" defTabSz="752963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1" y="58"/>
      </p:cViewPr>
      <p:guideLst>
        <p:guide orient="horz" pos="264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B9EA7-C386-4DBF-BC36-523A8A4D34FB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3A7B-C42C-4AA6-96DD-946720642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1pPr>
    <a:lvl2pPr marL="376482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2pPr>
    <a:lvl3pPr marL="752963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3pPr>
    <a:lvl4pPr marL="1129445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4pPr>
    <a:lvl5pPr marL="1505926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5pPr>
    <a:lvl6pPr marL="1882408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6pPr>
    <a:lvl7pPr marL="2258889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7pPr>
    <a:lvl8pPr marL="2635371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8pPr>
    <a:lvl9pPr marL="3011852" algn="l" defTabSz="752963" rtl="0" eaLnBrk="1" latinLnBrk="0" hangingPunct="1">
      <a:defRPr sz="9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1143000"/>
            <a:ext cx="4768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B3A7B-C42C-4AA6-96DD-946720642B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23066"/>
            <a:ext cx="660654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641495"/>
            <a:ext cx="58293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67758"/>
            <a:ext cx="1675924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67758"/>
            <a:ext cx="4930616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253809"/>
            <a:ext cx="670369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365607"/>
            <a:ext cx="670369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/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338792"/>
            <a:ext cx="330327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338792"/>
            <a:ext cx="330327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67759"/>
            <a:ext cx="670369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232853"/>
            <a:ext cx="328808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837055"/>
            <a:ext cx="3288089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232853"/>
            <a:ext cx="330428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837055"/>
            <a:ext cx="3304282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4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724113"/>
            <a:ext cx="393477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5280"/>
            <a:ext cx="250680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724113"/>
            <a:ext cx="393477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508760"/>
            <a:ext cx="250680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67759"/>
            <a:ext cx="670369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338792"/>
            <a:ext cx="670369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6698-CA52-4B79-ADB7-55162FFD292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4661325"/>
            <a:ext cx="262318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4661325"/>
            <a:ext cx="17487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279F-B922-495E-BC66-4AEE9BF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79" y="86167"/>
            <a:ext cx="7682846" cy="4845378"/>
          </a:xfrm>
          <a:prstGeom prst="rect">
            <a:avLst/>
          </a:prstGeom>
          <a:solidFill>
            <a:srgbClr val="B6E4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3277283" y="-2339270"/>
            <a:ext cx="1197989" cy="749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124489" y="1356430"/>
            <a:ext cx="1300899" cy="3519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605899" y="1226061"/>
            <a:ext cx="3857277" cy="3545229"/>
          </a:xfrm>
          <a:custGeom>
            <a:avLst/>
            <a:gdLst>
              <a:gd name="connsiteX0" fmla="*/ 3857277 w 3857277"/>
              <a:gd name="connsiteY0" fmla="*/ 95019 h 3545229"/>
              <a:gd name="connsiteX1" fmla="*/ 3329376 w 3857277"/>
              <a:gd name="connsiteY1" fmla="*/ 236421 h 3545229"/>
              <a:gd name="connsiteX2" fmla="*/ 2094465 w 3857277"/>
              <a:gd name="connsiteY2" fmla="*/ 751 h 3545229"/>
              <a:gd name="connsiteX3" fmla="*/ 1368601 w 3857277"/>
              <a:gd name="connsiteY3" fmla="*/ 330689 h 3545229"/>
              <a:gd name="connsiteX4" fmla="*/ 199677 w 3857277"/>
              <a:gd name="connsiteY4" fmla="*/ 292982 h 3545229"/>
              <a:gd name="connsiteX5" fmla="*/ 11141 w 3857277"/>
              <a:gd name="connsiteY5" fmla="*/ 1263943 h 3545229"/>
              <a:gd name="connsiteX6" fmla="*/ 322226 w 3857277"/>
              <a:gd name="connsiteY6" fmla="*/ 1923819 h 3545229"/>
              <a:gd name="connsiteX7" fmla="*/ 95982 w 3857277"/>
              <a:gd name="connsiteY7" fmla="*/ 3177584 h 3545229"/>
              <a:gd name="connsiteX8" fmla="*/ 246811 w 3857277"/>
              <a:gd name="connsiteY8" fmla="*/ 3545229 h 354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7277" h="3545229">
                <a:moveTo>
                  <a:pt x="3857277" y="95019"/>
                </a:moveTo>
                <a:cubicBezTo>
                  <a:pt x="3740227" y="173575"/>
                  <a:pt x="3623178" y="252132"/>
                  <a:pt x="3329376" y="236421"/>
                </a:cubicBezTo>
                <a:cubicBezTo>
                  <a:pt x="3035574" y="220710"/>
                  <a:pt x="2421261" y="-14960"/>
                  <a:pt x="2094465" y="751"/>
                </a:cubicBezTo>
                <a:cubicBezTo>
                  <a:pt x="1767669" y="16462"/>
                  <a:pt x="1684399" y="281984"/>
                  <a:pt x="1368601" y="330689"/>
                </a:cubicBezTo>
                <a:cubicBezTo>
                  <a:pt x="1052803" y="379394"/>
                  <a:pt x="425920" y="137440"/>
                  <a:pt x="199677" y="292982"/>
                </a:cubicBezTo>
                <a:cubicBezTo>
                  <a:pt x="-26566" y="448524"/>
                  <a:pt x="-9284" y="992137"/>
                  <a:pt x="11141" y="1263943"/>
                </a:cubicBezTo>
                <a:cubicBezTo>
                  <a:pt x="31566" y="1535749"/>
                  <a:pt x="308086" y="1604879"/>
                  <a:pt x="322226" y="1923819"/>
                </a:cubicBezTo>
                <a:cubicBezTo>
                  <a:pt x="336366" y="2242759"/>
                  <a:pt x="108551" y="2907349"/>
                  <a:pt x="95982" y="3177584"/>
                </a:cubicBezTo>
                <a:cubicBezTo>
                  <a:pt x="83413" y="3447819"/>
                  <a:pt x="165112" y="3496524"/>
                  <a:pt x="246811" y="35452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79814" y="1477322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751371" y="1286531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605898" y="1396031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98989" y="1501367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61121" y="1361895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600005" y="1631738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83349" y="1541544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898668" y="1580266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723414" y="1477322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903771" y="1438931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752405" y="1784138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73154" y="1864160"/>
            <a:ext cx="108409" cy="102944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4096597" y="2475176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042456" y="2314719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087577" y="2679423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4200282" y="2367134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425388" y="1321080"/>
            <a:ext cx="3037788" cy="67053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2585" y="876338"/>
            <a:ext cx="9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Start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47694" y="4361847"/>
            <a:ext cx="8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Goal</a:t>
            </a:r>
            <a:endParaRPr lang="en-US" sz="2400" b="1" dirty="0"/>
          </a:p>
        </p:txBody>
      </p:sp>
      <p:sp>
        <p:nvSpPr>
          <p:cNvPr id="35" name="Isosceles Triangle 34"/>
          <p:cNvSpPr/>
          <p:nvPr/>
        </p:nvSpPr>
        <p:spPr>
          <a:xfrm>
            <a:off x="4580316" y="1870315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4728318" y="1876408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795598" y="1871709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38649" y="1860736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4353019" y="1880465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39" idx="3"/>
            <a:endCxn id="14" idx="8"/>
          </p:cNvCxnSpPr>
          <p:nvPr/>
        </p:nvCxnSpPr>
        <p:spPr>
          <a:xfrm flipH="1">
            <a:off x="3852710" y="2011341"/>
            <a:ext cx="567590" cy="275994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4277744" y="2247875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219409" y="2555303"/>
            <a:ext cx="134561" cy="130876"/>
          </a:xfrm>
          <a:prstGeom prst="triangle">
            <a:avLst>
              <a:gd name="adj" fmla="val 464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277745" y="2432144"/>
            <a:ext cx="134561" cy="13087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141522" y="4084168"/>
            <a:ext cx="1338931" cy="1269314"/>
            <a:chOff x="4114980" y="4042595"/>
            <a:chExt cx="2231551" cy="2115524"/>
          </a:xfrm>
        </p:grpSpPr>
        <p:sp>
          <p:nvSpPr>
            <p:cNvPr id="44" name="Oval 43"/>
            <p:cNvSpPr/>
            <p:nvPr/>
          </p:nvSpPr>
          <p:spPr>
            <a:xfrm>
              <a:off x="5130794" y="4996558"/>
              <a:ext cx="203202" cy="21771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404541">
              <a:off x="4114980" y="4042595"/>
              <a:ext cx="2231551" cy="2115524"/>
            </a:xfrm>
            <a:prstGeom prst="arc">
              <a:avLst>
                <a:gd name="adj1" fmla="val 9977309"/>
                <a:gd name="adj2" fmla="val 228553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2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29</cp:revision>
  <dcterms:created xsi:type="dcterms:W3CDTF">2017-01-08T04:32:41Z</dcterms:created>
  <dcterms:modified xsi:type="dcterms:W3CDTF">2017-02-26T03:24:13Z</dcterms:modified>
</cp:coreProperties>
</file>