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801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994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97BE5-8631-47E6-8E55-2AA254CF3A6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1143000"/>
            <a:ext cx="270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A6DB-C059-4035-A847-6C30E89F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5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78038" y="1143000"/>
            <a:ext cx="2701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5A6DB-C059-4035-A847-6C30E89F0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394374"/>
            <a:ext cx="10881360" cy="509354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7684348"/>
            <a:ext cx="9601200" cy="353229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778933"/>
            <a:ext cx="2760345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778933"/>
            <a:ext cx="8121015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647444"/>
            <a:ext cx="11041380" cy="608583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9790858"/>
            <a:ext cx="11041380" cy="320039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894667"/>
            <a:ext cx="544068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894667"/>
            <a:ext cx="544068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778936"/>
            <a:ext cx="1104138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586481"/>
            <a:ext cx="5415676" cy="175767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5344160"/>
            <a:ext cx="5415676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586481"/>
            <a:ext cx="5442347" cy="175767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5344160"/>
            <a:ext cx="5442347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106510"/>
            <a:ext cx="6480810" cy="1039706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6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106510"/>
            <a:ext cx="6480810" cy="1039706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7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778936"/>
            <a:ext cx="110413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894667"/>
            <a:ext cx="110413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3560217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A67D-BC4A-4F55-9CF1-25E3311648F1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3560217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9D8B-4488-4C83-A1E9-AF9BFD78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" y="6238"/>
            <a:ext cx="6824947" cy="68249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63" y="5212"/>
            <a:ext cx="6858966" cy="6858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" y="7282312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/>
          <a:stretch/>
        </p:blipFill>
        <p:spPr>
          <a:xfrm>
            <a:off x="6515099" y="7124700"/>
            <a:ext cx="6739713" cy="71630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7076" y="6760614"/>
            <a:ext cx="131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7076" y="14057157"/>
            <a:ext cx="131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4973" y="6791427"/>
            <a:ext cx="131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64973" y="14073194"/>
            <a:ext cx="131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(d)</a:t>
            </a:r>
            <a:endParaRPr lang="en-US" sz="2800" b="1" dirty="0"/>
          </a:p>
        </p:txBody>
      </p:sp>
      <p:sp>
        <p:nvSpPr>
          <p:cNvPr id="16" name="Oval 15"/>
          <p:cNvSpPr/>
          <p:nvPr/>
        </p:nvSpPr>
        <p:spPr>
          <a:xfrm>
            <a:off x="5988044" y="5682358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88044" y="12982016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418585" y="12982015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372865" y="5678246"/>
            <a:ext cx="203202" cy="2177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8</cp:revision>
  <dcterms:created xsi:type="dcterms:W3CDTF">2017-01-19T22:28:15Z</dcterms:created>
  <dcterms:modified xsi:type="dcterms:W3CDTF">2017-03-01T03:17:34Z</dcterms:modified>
</cp:coreProperties>
</file>