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475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97187"/>
            <a:ext cx="10287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42174"/>
            <a:ext cx="10287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4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89467"/>
            <a:ext cx="2957513" cy="619929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9467"/>
            <a:ext cx="8701088" cy="619929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3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9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823721"/>
            <a:ext cx="1183005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895428"/>
            <a:ext cx="1183005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947333"/>
            <a:ext cx="58293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947333"/>
            <a:ext cx="5829300" cy="46414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89467"/>
            <a:ext cx="11830050" cy="14139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793241"/>
            <a:ext cx="580251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672080"/>
            <a:ext cx="5802510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793241"/>
            <a:ext cx="583108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672080"/>
            <a:ext cx="5831087" cy="393022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053254"/>
            <a:ext cx="69437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87680"/>
            <a:ext cx="4423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053254"/>
            <a:ext cx="69437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194560"/>
            <a:ext cx="4423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89467"/>
            <a:ext cx="118300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947333"/>
            <a:ext cx="1183005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5C854-C8A4-446C-BDF9-B9685F00D8C4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780107"/>
            <a:ext cx="46291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780107"/>
            <a:ext cx="30861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85441-94EE-466E-9B02-27B20890A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749093"/>
            <a:ext cx="10287000" cy="27059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559391"/>
            <a:ext cx="10287000" cy="187653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-65719"/>
            <a:ext cx="6858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719"/>
            <a:ext cx="6858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0" y="6792281"/>
            <a:ext cx="71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(a)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287000" y="6730425"/>
            <a:ext cx="713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(b)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78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Houston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Li</dc:creator>
  <cp:lastModifiedBy>Huang, Li</cp:lastModifiedBy>
  <cp:revision>1</cp:revision>
  <dcterms:created xsi:type="dcterms:W3CDTF">2017-02-27T22:14:36Z</dcterms:created>
  <dcterms:modified xsi:type="dcterms:W3CDTF">2017-02-27T22:17:02Z</dcterms:modified>
</cp:coreProperties>
</file>