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37160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6" d="100"/>
          <a:sy n="76" d="100"/>
        </p:scale>
        <p:origin x="4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97187"/>
            <a:ext cx="102870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842174"/>
            <a:ext cx="102870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C854-C8A4-446C-BDF9-B9685F00D8C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5441-94EE-466E-9B02-27B20890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4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C854-C8A4-446C-BDF9-B9685F00D8C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5441-94EE-466E-9B02-27B20890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3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89467"/>
            <a:ext cx="2957513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89467"/>
            <a:ext cx="8701088" cy="6199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C854-C8A4-446C-BDF9-B9685F00D8C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5441-94EE-466E-9B02-27B20890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3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C854-C8A4-446C-BDF9-B9685F00D8C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5441-94EE-466E-9B02-27B20890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9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823721"/>
            <a:ext cx="1183005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895428"/>
            <a:ext cx="1183005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C854-C8A4-446C-BDF9-B9685F00D8C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5441-94EE-466E-9B02-27B20890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5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947333"/>
            <a:ext cx="582930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947333"/>
            <a:ext cx="582930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C854-C8A4-446C-BDF9-B9685F00D8C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5441-94EE-466E-9B02-27B20890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89467"/>
            <a:ext cx="1183005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793241"/>
            <a:ext cx="5802510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672080"/>
            <a:ext cx="5802510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793241"/>
            <a:ext cx="5831087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672080"/>
            <a:ext cx="5831087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C854-C8A4-446C-BDF9-B9685F00D8C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5441-94EE-466E-9B02-27B20890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1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C854-C8A4-446C-BDF9-B9685F00D8C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5441-94EE-466E-9B02-27B20890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5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C854-C8A4-446C-BDF9-B9685F00D8C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5441-94EE-466E-9B02-27B20890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4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7680"/>
            <a:ext cx="4423767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053254"/>
            <a:ext cx="6943725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194560"/>
            <a:ext cx="4423767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C854-C8A4-446C-BDF9-B9685F00D8C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5441-94EE-466E-9B02-27B20890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9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7680"/>
            <a:ext cx="4423767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053254"/>
            <a:ext cx="6943725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194560"/>
            <a:ext cx="4423767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C854-C8A4-446C-BDF9-B9685F00D8C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5441-94EE-466E-9B02-27B20890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3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89467"/>
            <a:ext cx="1183005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947333"/>
            <a:ext cx="1183005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780107"/>
            <a:ext cx="30861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5C854-C8A4-446C-BDF9-B9685F00D8C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780107"/>
            <a:ext cx="462915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780107"/>
            <a:ext cx="30861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85441-94EE-466E-9B02-27B20890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4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749093"/>
            <a:ext cx="10287000" cy="270594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559391"/>
            <a:ext cx="10287000" cy="187653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719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Houston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Li</dc:creator>
  <cp:lastModifiedBy>Huang, Li</cp:lastModifiedBy>
  <cp:revision>2</cp:revision>
  <dcterms:created xsi:type="dcterms:W3CDTF">2017-02-27T22:14:36Z</dcterms:created>
  <dcterms:modified xsi:type="dcterms:W3CDTF">2017-02-28T19:47:02Z</dcterms:modified>
</cp:coreProperties>
</file>