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515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075" y="58"/>
      </p:cViewPr>
      <p:guideLst>
        <p:guide orient="horz" pos="2160"/>
        <p:guide pos="3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22363"/>
            <a:ext cx="89382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2D2D-0C87-4C9D-A782-67CA9F97443C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618D-D997-4E5A-826B-CDA0650A9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6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2D2D-0C87-4C9D-A782-67CA9F97443C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618D-D997-4E5A-826B-CDA0650A9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8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7" y="365125"/>
            <a:ext cx="226742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8" y="365125"/>
            <a:ext cx="667083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2D2D-0C87-4C9D-A782-67CA9F97443C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618D-D997-4E5A-826B-CDA0650A9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3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2D2D-0C87-4C9D-A782-67CA9F97443C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618D-D997-4E5A-826B-CDA0650A9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6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1709740"/>
            <a:ext cx="906970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4589465"/>
            <a:ext cx="906970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2D2D-0C87-4C9D-A782-67CA9F97443C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618D-D997-4E5A-826B-CDA0650A9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6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1825625"/>
            <a:ext cx="446913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1825625"/>
            <a:ext cx="446913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2D2D-0C87-4C9D-A782-67CA9F97443C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618D-D997-4E5A-826B-CDA0650A9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2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365127"/>
            <a:ext cx="906970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1681163"/>
            <a:ext cx="44485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2505075"/>
            <a:ext cx="44485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3" y="1681163"/>
            <a:ext cx="44705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3" y="2505075"/>
            <a:ext cx="447050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2D2D-0C87-4C9D-A782-67CA9F97443C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618D-D997-4E5A-826B-CDA0650A9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4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2D2D-0C87-4C9D-A782-67CA9F97443C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618D-D997-4E5A-826B-CDA0650A9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2D2D-0C87-4C9D-A782-67CA9F97443C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618D-D997-4E5A-826B-CDA0650A9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457200"/>
            <a:ext cx="33915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987427"/>
            <a:ext cx="532352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7" y="2057400"/>
            <a:ext cx="33915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2D2D-0C87-4C9D-A782-67CA9F97443C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618D-D997-4E5A-826B-CDA0650A9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4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457200"/>
            <a:ext cx="33915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987427"/>
            <a:ext cx="532352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7" y="2057400"/>
            <a:ext cx="33915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2D2D-0C87-4C9D-A782-67CA9F97443C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618D-D997-4E5A-826B-CDA0650A9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5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365127"/>
            <a:ext cx="90697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1825625"/>
            <a:ext cx="90697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6356352"/>
            <a:ext cx="2366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A2D2D-0C87-4C9D-A782-67CA9F97443C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6356352"/>
            <a:ext cx="3549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6356352"/>
            <a:ext cx="2366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618D-D997-4E5A-826B-CDA0650A9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5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" y="0"/>
            <a:ext cx="1044768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 rot="10800000">
            <a:off x="8427563" y="2271859"/>
            <a:ext cx="1846504" cy="11400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3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Li</dc:creator>
  <cp:lastModifiedBy>Huang, Li</cp:lastModifiedBy>
  <cp:revision>5</cp:revision>
  <dcterms:created xsi:type="dcterms:W3CDTF">2017-01-08T22:58:21Z</dcterms:created>
  <dcterms:modified xsi:type="dcterms:W3CDTF">2017-01-08T23:43:37Z</dcterms:modified>
</cp:coreProperties>
</file>