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6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31C5-07CB-46C7-8C88-DC381F14FDF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A677-AD87-4BA8-B22A-0EC7F86D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9679" y="104995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6683" y="1407426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26015" y="2916208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7963" y="2497716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0411" y="1644333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28230" y="4476956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2457" y="5102828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01266" y="4540715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06389" y="4974558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7571" y="5472160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6</cp:revision>
  <dcterms:created xsi:type="dcterms:W3CDTF">2017-02-28T20:07:34Z</dcterms:created>
  <dcterms:modified xsi:type="dcterms:W3CDTF">2017-03-01T21:06:44Z</dcterms:modified>
</cp:coreProperties>
</file>